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21"/>
  </p:notesMasterIdLst>
  <p:sldIdLst>
    <p:sldId id="256" r:id="rId3"/>
    <p:sldId id="300" r:id="rId4"/>
    <p:sldId id="299" r:id="rId5"/>
    <p:sldId id="298" r:id="rId6"/>
    <p:sldId id="297" r:id="rId7"/>
    <p:sldId id="296" r:id="rId8"/>
    <p:sldId id="295" r:id="rId9"/>
    <p:sldId id="294" r:id="rId10"/>
    <p:sldId id="262" r:id="rId11"/>
    <p:sldId id="268" r:id="rId12"/>
    <p:sldId id="273" r:id="rId13"/>
    <p:sldId id="264" r:id="rId14"/>
    <p:sldId id="274" r:id="rId15"/>
    <p:sldId id="275" r:id="rId16"/>
    <p:sldId id="276" r:id="rId17"/>
    <p:sldId id="282" r:id="rId18"/>
    <p:sldId id="283" r:id="rId19"/>
    <p:sldId id="265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6C2EE-5C5F-46CD-B29A-C46D28A78633}" v="2" dt="2021-05-27T17:55:00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4054A659-E633-45F3-FF72-CCF571D30E5B}"/>
    <pc:docChg chg="addSld modSld">
      <pc:chgData name="Bryn Portella" userId="S::bryn.portella@revature.com::cac9ba8b-dbd7-41cd-af06-e643c8802b55" providerId="AD" clId="Web-{4054A659-E633-45F3-FF72-CCF571D30E5B}" dt="2021-03-22T16:52:19.905" v="60" actId="20577"/>
      <pc:docMkLst>
        <pc:docMk/>
      </pc:docMkLst>
      <pc:sldChg chg="modSp">
        <pc:chgData name="Bryn Portella" userId="S::bryn.portella@revature.com::cac9ba8b-dbd7-41cd-af06-e643c8802b55" providerId="AD" clId="Web-{4054A659-E633-45F3-FF72-CCF571D30E5B}" dt="2021-03-22T13:34:03.704" v="45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4054A659-E633-45F3-FF72-CCF571D30E5B}" dt="2021-03-22T13:34:03.704" v="45" actId="20577"/>
          <ac:spMkLst>
            <pc:docMk/>
            <pc:sldMk cId="0" sldId="256"/>
            <ac:spMk id="212" creationId="{00000000-0000-0000-0000-000000000000}"/>
          </ac:spMkLst>
        </pc:spChg>
      </pc:sldChg>
      <pc:sldChg chg="modSp">
        <pc:chgData name="Bryn Portella" userId="S::bryn.portella@revature.com::cac9ba8b-dbd7-41cd-af06-e643c8802b55" providerId="AD" clId="Web-{4054A659-E633-45F3-FF72-CCF571D30E5B}" dt="2021-03-22T16:52:19.905" v="60" actId="20577"/>
        <pc:sldMkLst>
          <pc:docMk/>
          <pc:sldMk cId="2537260911" sldId="275"/>
        </pc:sldMkLst>
        <pc:spChg chg="mod">
          <ac:chgData name="Bryn Portella" userId="S::bryn.portella@revature.com::cac9ba8b-dbd7-41cd-af06-e643c8802b55" providerId="AD" clId="Web-{4054A659-E633-45F3-FF72-CCF571D30E5B}" dt="2021-03-22T16:52:19.905" v="60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29:55.196" v="0"/>
        <pc:sldMkLst>
          <pc:docMk/>
          <pc:sldMk cId="4032788369" sldId="284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321" v="1"/>
        <pc:sldMkLst>
          <pc:docMk/>
          <pc:sldMk cId="3954561953" sldId="285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446" v="2"/>
        <pc:sldMkLst>
          <pc:docMk/>
          <pc:sldMk cId="3907095757" sldId="286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18" v="3"/>
        <pc:sldMkLst>
          <pc:docMk/>
          <pc:sldMk cId="1795178062" sldId="287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96" v="4"/>
        <pc:sldMkLst>
          <pc:docMk/>
          <pc:sldMk cId="1773311370" sldId="288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853" v="5"/>
        <pc:sldMkLst>
          <pc:docMk/>
          <pc:sldMk cId="677940299" sldId="289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978" v="6"/>
        <pc:sldMkLst>
          <pc:docMk/>
          <pc:sldMk cId="1786745129" sldId="290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056" v="7"/>
        <pc:sldMkLst>
          <pc:docMk/>
          <pc:sldMk cId="2453500229" sldId="291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165" v="8"/>
        <pc:sldMkLst>
          <pc:docMk/>
          <pc:sldMk cId="2520558634" sldId="292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290" v="9"/>
        <pc:sldMkLst>
          <pc:docMk/>
          <pc:sldMk cId="3024835779" sldId="293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431" v="10"/>
        <pc:sldMkLst>
          <pc:docMk/>
          <pc:sldMk cId="258601277" sldId="294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374" v="11"/>
        <pc:sldMkLst>
          <pc:docMk/>
          <pc:sldMk cId="1882870253" sldId="295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452" v="12"/>
        <pc:sldMkLst>
          <pc:docMk/>
          <pc:sldMk cId="1775000279" sldId="296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577" v="13"/>
        <pc:sldMkLst>
          <pc:docMk/>
          <pc:sldMk cId="3016495123" sldId="297"/>
        </pc:sldMkLst>
      </pc:sldChg>
      <pc:sldChg chg="modSp add">
        <pc:chgData name="Bryn Portella" userId="S::bryn.portella@revature.com::cac9ba8b-dbd7-41cd-af06-e643c8802b55" providerId="AD" clId="Web-{4054A659-E633-45F3-FF72-CCF571D30E5B}" dt="2021-03-22T15:12:31.590" v="52" actId="20577"/>
        <pc:sldMkLst>
          <pc:docMk/>
          <pc:sldMk cId="1136980217" sldId="298"/>
        </pc:sldMkLst>
        <pc:spChg chg="mod">
          <ac:chgData name="Bryn Portella" userId="S::bryn.portella@revature.com::cac9ba8b-dbd7-41cd-af06-e643c8802b55" providerId="AD" clId="Web-{4054A659-E633-45F3-FF72-CCF571D30E5B}" dt="2021-03-22T15:12:31.590" v="52" actId="20577"/>
          <ac:spMkLst>
            <pc:docMk/>
            <pc:sldMk cId="1136980217" sldId="298"/>
            <ac:spMk id="6" creationId="{7A312C36-F4D7-411E-A75D-DD61557F8CC4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32:59.827" v="15"/>
        <pc:sldMkLst>
          <pc:docMk/>
          <pc:sldMk cId="448936248" sldId="299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905" v="16"/>
        <pc:sldMkLst>
          <pc:docMk/>
          <pc:sldMk cId="2709944907" sldId="300"/>
        </pc:sldMkLst>
      </pc:sldChg>
    </pc:docChg>
  </pc:docChgLst>
  <pc:docChgLst>
    <pc:chgData name="Cynthia Enciso" userId="7915927f-c5cf-4e1f-876d-e79882ad52fa" providerId="ADAL" clId="{9026C2EE-5C5F-46CD-B29A-C46D28A78633}"/>
    <pc:docChg chg="undo custSel addSld delSld modSld">
      <pc:chgData name="Cynthia Enciso" userId="7915927f-c5cf-4e1f-876d-e79882ad52fa" providerId="ADAL" clId="{9026C2EE-5C5F-46CD-B29A-C46D28A78633}" dt="2021-06-01T16:41:34.486" v="79" actId="47"/>
      <pc:docMkLst>
        <pc:docMk/>
      </pc:docMkLst>
      <pc:sldChg chg="addSp delSp modSp mod">
        <pc:chgData name="Cynthia Enciso" userId="7915927f-c5cf-4e1f-876d-e79882ad52fa" providerId="ADAL" clId="{9026C2EE-5C5F-46CD-B29A-C46D28A78633}" dt="2021-05-25T18:21:49.857" v="2"/>
        <pc:sldMkLst>
          <pc:docMk/>
          <pc:sldMk cId="1151404171" sldId="273"/>
        </pc:sldMkLst>
        <pc:spChg chg="add del mod">
          <ac:chgData name="Cynthia Enciso" userId="7915927f-c5cf-4e1f-876d-e79882ad52fa" providerId="ADAL" clId="{9026C2EE-5C5F-46CD-B29A-C46D28A78633}" dt="2021-05-25T18:21:49.857" v="2"/>
          <ac:spMkLst>
            <pc:docMk/>
            <pc:sldMk cId="1151404171" sldId="273"/>
            <ac:spMk id="2" creationId="{087CC768-9893-44A7-8624-F1788B02777A}"/>
          </ac:spMkLst>
        </pc:spChg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4032788369" sldId="284"/>
        </pc:sldMkLst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3954561953" sldId="285"/>
        </pc:sldMkLst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3907095757" sldId="286"/>
        </pc:sldMkLst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1795178062" sldId="287"/>
        </pc:sldMkLst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1773311370" sldId="288"/>
        </pc:sldMkLst>
      </pc:sldChg>
      <pc:sldChg chg="del">
        <pc:chgData name="Cynthia Enciso" userId="7915927f-c5cf-4e1f-876d-e79882ad52fa" providerId="ADAL" clId="{9026C2EE-5C5F-46CD-B29A-C46D28A78633}" dt="2021-05-27T17:33:30.464" v="5" actId="47"/>
        <pc:sldMkLst>
          <pc:docMk/>
          <pc:sldMk cId="677940299" sldId="289"/>
        </pc:sldMkLst>
      </pc:sldChg>
      <pc:sldChg chg="del">
        <pc:chgData name="Cynthia Enciso" userId="7915927f-c5cf-4e1f-876d-e79882ad52fa" providerId="ADAL" clId="{9026C2EE-5C5F-46CD-B29A-C46D28A78633}" dt="2021-05-27T17:33:02.012" v="3" actId="47"/>
        <pc:sldMkLst>
          <pc:docMk/>
          <pc:sldMk cId="1786745129" sldId="290"/>
        </pc:sldMkLst>
      </pc:sldChg>
      <pc:sldChg chg="del">
        <pc:chgData name="Cynthia Enciso" userId="7915927f-c5cf-4e1f-876d-e79882ad52fa" providerId="ADAL" clId="{9026C2EE-5C5F-46CD-B29A-C46D28A78633}" dt="2021-05-27T17:33:02.012" v="3" actId="47"/>
        <pc:sldMkLst>
          <pc:docMk/>
          <pc:sldMk cId="2453500229" sldId="291"/>
        </pc:sldMkLst>
      </pc:sldChg>
      <pc:sldChg chg="add del">
        <pc:chgData name="Cynthia Enciso" userId="7915927f-c5cf-4e1f-876d-e79882ad52fa" providerId="ADAL" clId="{9026C2EE-5C5F-46CD-B29A-C46D28A78633}" dt="2021-05-27T17:33:44.885" v="8" actId="47"/>
        <pc:sldMkLst>
          <pc:docMk/>
          <pc:sldMk cId="2520558634" sldId="292"/>
        </pc:sldMkLst>
      </pc:sldChg>
      <pc:sldChg chg="add del">
        <pc:chgData name="Cynthia Enciso" userId="7915927f-c5cf-4e1f-876d-e79882ad52fa" providerId="ADAL" clId="{9026C2EE-5C5F-46CD-B29A-C46D28A78633}" dt="2021-06-01T16:41:34.486" v="79" actId="47"/>
        <pc:sldMkLst>
          <pc:docMk/>
          <pc:sldMk cId="3024835779" sldId="293"/>
        </pc:sldMkLst>
      </pc:sldChg>
      <pc:sldChg chg="addSp delSp modSp mod">
        <pc:chgData name="Cynthia Enciso" userId="7915927f-c5cf-4e1f-876d-e79882ad52fa" providerId="ADAL" clId="{9026C2EE-5C5F-46CD-B29A-C46D28A78633}" dt="2021-05-27T17:55:19.601" v="78" actId="21"/>
        <pc:sldMkLst>
          <pc:docMk/>
          <pc:sldMk cId="2709944907" sldId="300"/>
        </pc:sldMkLst>
        <pc:spChg chg="add del mod">
          <ac:chgData name="Cynthia Enciso" userId="7915927f-c5cf-4e1f-876d-e79882ad52fa" providerId="ADAL" clId="{9026C2EE-5C5F-46CD-B29A-C46D28A78633}" dt="2021-05-27T17:55:19.601" v="78" actId="21"/>
          <ac:spMkLst>
            <pc:docMk/>
            <pc:sldMk cId="2709944907" sldId="300"/>
            <ac:spMk id="2" creationId="{AF9A6B85-1E11-4377-B621-37701BAA88E1}"/>
          </ac:spMkLst>
        </pc:spChg>
      </pc:sldChg>
      <pc:sldMasterChg chg="delSldLayout">
        <pc:chgData name="Cynthia Enciso" userId="7915927f-c5cf-4e1f-876d-e79882ad52fa" providerId="ADAL" clId="{9026C2EE-5C5F-46CD-B29A-C46D28A78633}" dt="2021-05-27T17:33:02.012" v="3" actId="47"/>
        <pc:sldMasterMkLst>
          <pc:docMk/>
          <pc:sldMasterMk cId="0" sldId="2147483661"/>
        </pc:sldMasterMkLst>
        <pc:sldLayoutChg chg="del">
          <pc:chgData name="Cynthia Enciso" userId="7915927f-c5cf-4e1f-876d-e79882ad52fa" providerId="ADAL" clId="{9026C2EE-5C5F-46CD-B29A-C46D28A78633}" dt="2021-05-27T17:33:02.012" v="3" actId="47"/>
          <pc:sldLayoutMkLst>
            <pc:docMk/>
            <pc:sldMasterMk cId="0" sldId="2147483661"/>
            <pc:sldLayoutMk cId="0" sldId="2147483655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7ADC6FB8-8CD4-673F-B5A3-59D2EE952A76}"/>
    <pc:docChg chg="modSld">
      <pc:chgData name="Bryn Portella" userId="S::bryn.portella@revature.com::cac9ba8b-dbd7-41cd-af06-e643c8802b55" providerId="AD" clId="Web-{7ADC6FB8-8CD4-673F-B5A3-59D2EE952A76}" dt="2021-03-29T00:56:44.706" v="0" actId="20577"/>
      <pc:docMkLst>
        <pc:docMk/>
      </pc:docMkLst>
      <pc:sldChg chg="modSp">
        <pc:chgData name="Bryn Portella" userId="S::bryn.portella@revature.com::cac9ba8b-dbd7-41cd-af06-e643c8802b55" providerId="AD" clId="Web-{7ADC6FB8-8CD4-673F-B5A3-59D2EE952A76}" dt="2021-03-29T00:56:44.706" v="0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7ADC6FB8-8CD4-673F-B5A3-59D2EE952A76}" dt="2021-03-29T00:56:44.706" v="0" actId="20577"/>
          <ac:spMkLst>
            <pc:docMk/>
            <pc:sldMk cId="0" sldId="256"/>
            <ac:spMk id="21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29.5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2290 71,'0'0,"0"0,0 0,-20 0,-624 10,471-18,-148-26,-24-3,288 35,0 3,0 2,1 3,-1 2,1 2,-47 17,75-19,0 2,1 2,1 0,0 2,0 1,1 0,1 2,-14 13,30-21,-1 1,1 0,1 0,0 0,0 1,1 0,1 1,0-1,-4 12,3-5,1 0,1 0,0 0,1 1,1-1,1 9,1-18,0-1,1 1,0-1,0 1,1-1,0 0,1 1,0-1,0 0,0-1,1 1,0-1,1 1,0-1,3 4,0-3,1 1,0-1,0-1,0 0,1 0,0-1,1 0,-1-1,1 0,6 2,17 3,1-1,1-1,-1-2,1-2,0-1,32-1,138-9,24-11,-23 1,350 1,-405 12,0-7,30-10,-120 11,0-2,0-4,-42 11,-1-1,0-1,0-1,-1-1,0 0,-1-2,0 0,5-4,-18 12,0 0,-1-1,1 1,-1-1,0 0,0 1,0-1,0-1,-1 1,1 0,-1-1,0 1,-1-1,1 1,-1-1,0 0,0 0,0 0,-1 0,0-1,-1 0,1-1,-2 1,1 0,0 0,-1 0,0 0,-1 0,0 1,1-1,-2 1,1-1,-2-1,-7-8,-1 0,0 1,-1 1,-1 0,0 1,0 0,-2 1,1 1,-3 0,3 2,0 1,0 1,-1 0,1 2,-1 0,0 0,-1 2,-6-1,-24 2,-1 1,-15 4,15-1,40-2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32.60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48 948,'15'-16,"-2"2,0 0,1 1,0 1,1 0,1 1,0 1,0 0,15-6,-6 7,0 1,1 1,0 1,12 0,108-9,-114 12,28 0,-1 3,1 3,-1 2,0 2,-1 3,0 3,0 2,-1 3,12 8,-31-11,-1 2,0 2,-2 2,0 1,28 23,-43-28,0 1,-1 0,-1 1,-1 1,-1 1,0 1,-2 0,0 1,6 17,-17-34,0 1,0-1,-1 1,0 0,0 0,-1 0,0 0,0 0,0 0,-1 0,0 1,-1 2,0-4,-1-1,1 0,-1 0,0 0,-1 0,1 0,-1 0,0 0,0-1,0 0,-1 1,0-1,0 0,0-1,0 1,-3 1,-28 20,-1 0,-1-3,-33 15,-12 0,-31 7,42-18,-1-4,-72 12,99-27,-1-1,0-3,0-1,0-3,-21-3,7-4,38 4,1 1,-1 1,0 0,-1 2,22 0</inkml:trace>
  <inkml:trace contextRef="#ctx0" brushRef="#br0" timeOffset="553.76">318 1490,'0'0,"0"0,1 22,16 72,-9-59,-2 0,-1 0,-2 0,-1 0,-2 0,-2 5,2-40,0-1</inkml:trace>
  <inkml:trace contextRef="#ctx0" brushRef="#br0" timeOffset="1317.08">318 1454,'0'0,"-2"3,-1 0,1 0,0 0,-1-1,1 1,-1-1,0 1,-1 0,-2 2,-33 28,-2-1,-1-3,-41 22,0 1,84-51,-1 1,1-1,0 0,-1 1,1-1,0 0,0 0,0 0,0 0,0 0,0 0,0 0,1 0,-1 0,0 0,0-1,2 2,29 20,193 106,-210-115,-14-12,1 1,-1-1,1 1,0-1,0 1,0-1,-1 0,1 0,0 0,1 0,-1 0,0 0,1 0,0-1</inkml:trace>
  <inkml:trace contextRef="#ctx0" brushRef="#br0" timeOffset="2932.78">1929 781,'-7'-32,"3"20,0 0,0 1,-1-1,0 1,-1-1,0 2,-1-1,-1 1,1 0,-2 0,1 1,-1 0,-2-1,9 9,1 0,0 1,0-1,-1 0,1 1,0-1,-1 1,1-1,0 1,-1-1,1 1,-1 0,1 0,-1 0,1 0,-1 0,1 0,0 0,-1 0,1 1,-1-1,1 1,-1-1,0 1,-1 1,1-1,0 1,-1 0,1 0,0-1,0 1,0 1,0-1,0 0,0 2,-5 6,2 1,-1-1,1 1,1 0,-1 5,1-5,2 1,-1-1,1 1,1 0,0 0,1 0,0 0,1-1,0 1,1 0,0 0,1-1,0 1,1-1,3 5,-5-10,2 1,-1-1,1 0,-1 0,2-1,-1 1,1-1,-1 0,1 0,1 0,-1-1,1 0,0 0,0 0,0-1,0 0,0 0,1 0,-1-1,1 0,0-1,0 1,0-1,0 0,0-1,6 0,-7 0,0 0,-1-1,1 0,-1 0,1 0,-1-1,0 0,0 0,1 0,-1-1,0 1,-1-1,1 0,-1-1,1 1,-1-1,0 0,0 0,0 0,1-3,-2 3</inkml:trace>
  <inkml:trace contextRef="#ctx0" brushRef="#br0" timeOffset="4053.46">2347 604,'0'0,"0"0,-26-15,-5-2,24 12,0 0,-1 1,0 0,0 0,0 1,-1 0,-4 0,11 2,0 1,-1 0,1 0,-1 0,1 0,0 1,-1-1,1 1,0-1,-1 1,1 0,0 0,0 0,-1 0,1 0,0 1,0-1,0 1,1-1,-1 1,0 0,0-1,1 1,-1 0,1 0,0 0,0 0,0 1,-1 1,-7 14,1 0,1 1,1 0,0 0,2 1,0 0,1 0,1 0,1 0,1 0,1 11,-1-28,0-1,0 1,1-1,-1 0,1 1,-1-1,1 0,0 0,0 0,0 1,0-1,0 0,0 0,1 0,-1 0,1-1,-1 1,1 0,0-1,0 1,0-1,0 1,0-1,0 0,0-1,1 0,-1 1,1-1,-1 0,0 0,1 0,-1 0,1 0,-1-1,1 1,-1-1,0 0,1 1,-1-1,0 0,0-1,0 1,0 0,0 0,0-1,1 0,4-4,1 0,-1-1,-1 0,1 0,-1-1,0 0,-1 0,0 0,0 0,-1-1,0 0,1-4,-1 2,0 0,-1 0,-1-1,0 1,0-1,-1 1,0-1,-1 1,-1-1,0-3,29 50,-22-27,10 14,2 0,0-1,1-1,12 9,-23-24</inkml:trace>
  <inkml:trace contextRef="#ctx0" brushRef="#br0" timeOffset="4765.49">2423 16,'1'32,"14"61,3-1,22 58,17 84,-54-221,-2-8,0 0,0 0,0 0,0 0,-1 0,0 0,0 0,0 0,-1 0,1-5,0 0</inkml:trace>
  <inkml:trace contextRef="#ctx0" brushRef="#br0" timeOffset="5501.49">2658 1,'3'25,"21"103,57 286,-75-390,-4-18,0 1,0-1,-1 0,0 1,0 0,-1-1,1 1,-1 0,-1 2,1-9,0 0</inkml:trace>
  <inkml:trace contextRef="#ctx0" brushRef="#br0" timeOffset="6634.76">3117 234,'0'0,"-10"-25,6 20,1-1,-1 1,0 0,-1 0,1 0,-1 0,0 1,0 0,0 0,-1 0,0 1,1 0,-2-1,4 3,0 0,0 0,-1 0,1 0,-1 1,1-1,-1 1,1 0,0 0,-1 0,1 1,-1-1,1 1,-1 0,1-1,0 2,0-1,-1 0,1 1,0-1,0 1,0 0,1 0,-1 0,0 1,-1 0,0 0,0 1,0 0,1-1,-1 2,1-1,0 0,1 0,-1 1,1 0,0-1,0 1,0 0,0 3,1-6,1 1,0 0,0 0,0 0,0-1,0 1,1 0,-1 0,1 0,0-1,0 1,0-1,0 1,0 0,1-1,-1 0,1 1,-1-1,1 0,0 0,0 0,0 0,0 0,0 0,1-1,-1 1,1 0,51 24,-44-22,0 0,0 0,-1 1,1 1,-1 0,7 6,-14-10,0 0,0 0,0 0,0 1,0 0,0-1,-1 1,0 0,1-1,-1 1,0 0,0 0,-1 0,1 0,-1 0,1 0,-1 0,0 0,0 0,0 0,-1 0,1 0,-1 0,1 0,-1 0,-1 1,2-1,-1 0,0-1,0 1,0 0,0-1,-1 0,1 1,-1-1,1 0,-1 1,0-1,0 0,0 0,0-1,0 1,-1 0,1-1,0 1,-1-1,1 0,-1 0,0 0,1 0,-1 0,0 0,1-1,-1 0,0 1,0-1,1 0,-1 0,0 0,-1-1,-7 0,1-1,0-1,0 1,0-1,0-1,0 0,1-1,-6-3,12 6,2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45.73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11 557,'1'14,"1"1,1-1,1 0,0 0,0 0,2 0,4 8,6 17,14 42,39 69,-70-151,1 1</inkml:trace>
  <inkml:trace contextRef="#ctx0" brushRef="#br0" timeOffset="716.98">0 547,'21'-21,"-11"11,10-12,1 2,1 1,0 0,5-1,-20 15,1 1,1-1,-1 1,1 0,-1 1,1 0,0 1,0-1,0 2,1-1,-1 1,0 1,0 0,1 0,-1 1,1 0,-1 0,1 0,-1 1,0 1,0 0,0 0,0 0,0 1,-1 1,1 0,-1 0,-1 0,1 1,-1 0,0 0,0 1,0 0,-1 0,0 1,-1 0,0 0,0 0,0 0,-1 1,-1 0,1-1,-1 2,-1-1,0 0,0 0,-1 1,0-1,0 1,-1-1,-1 6,0 2,-1 1,-1-1,0 0,-1 0,-1 0,-1 0,0-1,-1 1,-1-2,0 1,-7 8,9-15,0 0,0-1,-1 0,0 0,0-1,-1 0,0 0,-1-1,1 0,-1 0,0-1,0 0,-1 0,0-1,1-1,-1 0,-1 0,1-1,0 0,-2 0,11-2,-1 0,0 0,0 0,0 0,0 0,0 0,1-1,-1 1,0-1,0 1,1-1,-3 0,3-1</inkml:trace>
  <inkml:trace contextRef="#ctx0" brushRef="#br0" timeOffset="1586.99">735 532,'-20'-18,"18"17,1 0,-1 0,0 1,0-1,1 1,-1 0,0-1,0 1,0 0,0 0,0 0,0 0,1 1,-1-1,0 0,0 1,0-1,1 1,-1 0,0 0,1-1,-1 1,0 0,0 1,0 0,0 0,0 1,1-1,-1 1,0-1,1 1,0 0,-1-1,1 1,0 0,0 0,1 0,-1 0,1 0,-2 10,1 0,0 0,2 0,-1 1,1-1,2 4,-3-15,1 6,1 1,0-1,0 1,1-1,0 0,3 6,-6-13,1 1,0-1,0 0,0 1,0-1,0 0,0 0,1 0,-1 1,0-1,0-1,1 1,-1 0,1 0,-1 0,1-1,-1 1,1-1,-1 1,1-1,0 0,-1 0,1 1,0-1,-1 0,1 0,0-1,-1 1,1 0,-1 0,1-1,0 1,-1-1,1 0,-1 1,1-1,0-1,5-2,0 0,0 0,-1-1,0 0,0-1,0 1,0-1,-1 0,0 0,0-1,1-3,-4 6,0 1,0-1,0 1,-1-1,0 0,1 0,-1 0,-1 0,1 0,-1 0,1-1,-1 3,-1-1,1 1,0 0,-1-1,1 1,-1 0,0 0,0 0,0-1,0 1,0 0,0 0,0 0,-1 1,1-1,-1 0,0 0,1 1,-3-2,2 1,-1 1,1 0,-1-1,1 1,-1 0,0 0,1 1,-1-1,0 0,0 1,1 0,-1-1,-2 1,-14-2,17 2</inkml:trace>
  <inkml:trace contextRef="#ctx0" brushRef="#br0" timeOffset="2668.36">1035 385,'-31'-11,"26"10,0 1,0-1,-1 1,1 0,0 1,0-1,0 1,0 0,0 0,0 0,0 1,0-1,1 1,-1 1,0-1,1 1,0-1,0 1,-1 0,2 1,-1-1,0 1,1 0,0 0,-1 0,2 0,-1 0,0 1,1-1,-2 4,0 0,1 0,-1 1,1-1,1 1,0-1,0 1,0 0,1 0,1 0,-1 0,1 0,1 0,0 0,0 0,1-1,0 1,1 2,-2-8,0 1,1-1,-1 0,1 0,0 0,-1 0,2 0,-1 0,0-1,0 1,1-1,0 1,-1-1,1 0,0 0,0 0,0-1,0 1,0-1,1 1,1-1,-1 0,-1-1,1 1,0-1,-1 0,1-1,0 1,-1-1,1 1,-1-1,1 0,-1-1,1 1,-1 0,1-1,-1 0,0 0,0 0,0 0,0 0,1-2,1-1,1 0,-1 0,0-1,-1 0,0 0,0 0,0 0,0-1,-1 1,0-1,-1 0,1 0,-1 0,-1 0,1 0,-1-1,0 1,-1 0,0-1,0 1,-1 0,1-1,-2-1,4 12,0-1,1 1,-1-1,1 0,0 0,-1 0,1 0,3 1,7 6,0 2,-1 1,0 0,-1 0,0 1,-1 0,-1 1,0 0,-1 1,0 0,-2 0,1 1,2 10,-6-14,-1 1,1-1,-2 1,0 0,0-1,-1 1,-1 0,0-1,-1 1,0-1,-1 1,0-1,-1 0,-1 0,0 0,0-1,-1 1,3-6,0-1,-1 0,1 0,-1-1,0 1,0-1,0 0,0 0,-1 0,0 0,0-1,0 0,0 0,0 0,-1-1,1 0,-1 0,0 0,1 0,-2-1,0 0,0-1,0 0,0 0,1 0,-1-1,0 0,0 0,0-1,1 1,-1-2,1 1,0-1,-1 0,1 0,0-1,1 1,-2-2,-3-3</inkml:trace>
  <inkml:trace contextRef="#ctx0" brushRef="#br0" timeOffset="3010.48">1204 56,'0'0,"0"0,0 0</inkml:trace>
  <inkml:trace contextRef="#ctx0" brushRef="#br0" timeOffset="3581.19">1214 0,'-1'70,"-1"-30,2 1,1-1,6 29,-6-59,1 0,1 1,-1-1,2 0,0 0,0-1,0 1,1-1,1 0,-1 0,1-1,1 1,0-1,0-1,1 1,2 1,-7-7,0 1,0-1,0 0,1-1,-1 1,1 0,-1-1,1 0,-1 0,1 0,0 0,0 0,0-1,-1 0,1 1,0-2,0 1,2 0,-4-1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0.7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0,'0'0,"0"0,3 23,13 18,2 0,11 19,-4-12,5 21,-29-67,-1 0,1 0,0-1,0 1,0-1,0 1,0-1,1 1,-1-1,0 1,2 0,-2-1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1.7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48 207,'-2'0,"0"-1,0 1,0-1,1 0,-1 0,0 0,1 0,-1 0,1 0,-1 0,1-1,0 1,0-1,-1 1,1 0,0-1,0 0,0 1,0-1,1 0,-1 1,0-1,1 0,-1 0,1 0,0 0,-12-49,10 38,1 1,1-1,0 0,0-2,0 12,0 1,0 0,0-1,1 1,-1 0,1-1,-1 1,1 0,0 0,0-1,0 1,0 0,0 0,0 0,1 0,-1 0,1 1,-1-1,1 0,0 1,-1-1,1 1,0-1,0 1,0 0,2-1,-1 2,1-1,-1 1,0 0,1 0,-1 1,0-1,1 1,-1 0,0-1,1 1,-1 1,0-1,0 0,0 1,0 0,0 0,0 0,47 37,-43-31,0-1,-1 2,0-1,0 1,0 0,-1 0,-1 0,0 1,0 0,-1 0,0 0,0 0,-1 0,0 10,-1-12,0 0,-1 0,0 0,0 0,-1 0,0 0,-1 0,0 0,0 0,0 0,-1-1,0 1,-1-1,1 0,-2 0,1 0,-1 0,0-1,-3 3,6-7,0 0,0 0,0 0,0-1,0 1,-1-1,1 1,-1-1,1 0,-1 0,1 0,-4 0,5 0,0-1,-1 0,1 0,-1 0,1 0,-1 0,1-1,0 1,-1 0,1-1,0 1,-1-1,1 1,0-1,-1 0,1 1,0-1,-1 0,0-2,-1 0,1 1,0-1,0 0,0 0,0-1,0 1,1 0,0 0,-1-1,1 1,0-1,1 1,-1-1,0 1,1-1,0-2,0 2,-1-1,1 0,0 1,1-1,-1 1,1-1,0 0,0 1,1-2,-2 4,1 1,0 0,0 0,0-1,0 1,0 0,0 0,0 0,0 1,1-1,-1 0,0 0,0 0,1 1,-1-1,1 1,-1-1,0 1,1 0,-1-1,1 1,-1 0,1 0,-1 0,1 0,-1 0,1 0,-1 1,0-1,2 1,56 10,-45-7,0-1,-1 0,1-1,0-1,1 0,-1-1,0-1,11-1,-20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3.4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57 40,'-35'-26,"14"12,31 23,0 1,0 0,-1 0,6 11,5 4,0-1,0-3,-2 1,-1 1,-1 1,7 13,-20-31,1 1,-2-1,1 1,-1 0,1 0,-2 0,1 0,-1 0,0 0,-1 0,0 1,0-1,0 0,-1 0,0 0,0 1,-1-1,0 0,0-1,-1 2,-28 54,28-56,0 0,-1-1,0 0,1 0,-2 0,1 0,-1-1,0 1,-4 2,10-8,-1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Encapsulation, Stack and Heap, this keyword, Wrapper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Animal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 1      2            3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public class </a:t>
            </a:r>
            <a:r>
              <a:rPr lang="en-US" sz="1400" err="1">
                <a:latin typeface="Courier New"/>
                <a:cs typeface="Courier New"/>
              </a:rPr>
              <a:t>TestWrapperClasses</a:t>
            </a: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main(String[] </a:t>
            </a:r>
            <a:r>
              <a:rPr lang="en-US" sz="1400" err="1">
                <a:latin typeface="Courier New"/>
                <a:cs typeface="Courier New"/>
              </a:rPr>
              <a:t>args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printMe</a:t>
            </a:r>
            <a:r>
              <a:rPr lang="en-US" sz="1400" dirty="0">
                <a:latin typeface="Courier New"/>
                <a:cs typeface="Courier New"/>
              </a:rPr>
              <a:t>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</a:t>
            </a:r>
            <a:r>
              <a:rPr lang="en-US" sz="1400">
                <a:latin typeface="Courier New"/>
                <a:cs typeface="Courier New"/>
              </a:rPr>
              <a:t>printMe(Integer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System.out.println</a:t>
            </a:r>
            <a:r>
              <a:rPr lang="en-US" sz="1400" dirty="0">
                <a:latin typeface="Courier New"/>
                <a:cs typeface="Courier New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any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Package-Private (default):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9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372831" y="3407273"/>
            <a:ext cx="4834978" cy="2828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>
                <a:latin typeface="Courier New"/>
                <a:cs typeface="Courier New"/>
              </a:rPr>
              <a:t>import one.Dog;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err="1">
                <a:latin typeface="Courier New"/>
                <a:cs typeface="Courier New"/>
              </a:rPr>
              <a:t>TestDog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public static void main(String[] </a:t>
            </a:r>
            <a:r>
              <a:rPr lang="en-US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Dog </a:t>
            </a:r>
            <a:r>
              <a:rPr lang="en-US" err="1">
                <a:latin typeface="Courier New"/>
                <a:cs typeface="Courier New"/>
              </a:rPr>
              <a:t>dog</a:t>
            </a:r>
            <a:r>
              <a:rPr lang="en-US" dirty="0">
                <a:latin typeface="Courier New"/>
                <a:cs typeface="Courier New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dog.size</a:t>
            </a:r>
            <a:r>
              <a:rPr lang="en-US" dirty="0">
                <a:latin typeface="Courier New"/>
                <a:cs typeface="Courier New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//Access </a:t>
            </a:r>
            <a:r>
              <a:rPr lang="en-US" err="1">
                <a:latin typeface="Courier New"/>
                <a:cs typeface="Courier New"/>
              </a:rPr>
              <a:t>myMethod</a:t>
            </a:r>
            <a:endParaRPr lang="en-US">
              <a:latin typeface="Courier New"/>
              <a:cs typeface="Courier New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dog.myMethod</a:t>
            </a:r>
            <a:r>
              <a:rPr lang="en-US" dirty="0">
                <a:latin typeface="Courier New"/>
                <a:cs typeface="Courier New"/>
              </a:rPr>
              <a:t>();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in)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in;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8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1C5B-618D-4DA7-BF58-F8A88700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this()…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80E9-B142-4258-935C-EA35889C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58958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When you call a constructor only one of the constructors in each class runs unless one of the constructors calls this(…)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dirty="0"/>
              <a:t> is a reference to the current class, so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/>
              <a:t>is an invocation of one of the current class’ constructors.</a:t>
            </a:r>
            <a:endParaRPr lang="en-US" sz="259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7E5C-5A80-424E-95D4-FC3B401CC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BE9F0-1FE6-48EE-BE0D-7D02744210A0}"/>
              </a:ext>
            </a:extLst>
          </p:cNvPr>
          <p:cNvSpPr/>
          <p:nvPr/>
        </p:nvSpPr>
        <p:spPr>
          <a:xfrm>
            <a:off x="688157" y="3940404"/>
            <a:ext cx="4355183" cy="2067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Dog(){this(12);}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Dog(int size){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14:cNvPr>
              <p14:cNvContentPartPr/>
              <p14:nvPr/>
            </p14:nvContentPartPr>
            <p14:xfrm>
              <a:off x="3065910" y="4645200"/>
              <a:ext cx="909360" cy="24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910" y="4636213"/>
                <a:ext cx="927000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14:cNvPr>
              <p14:cNvContentPartPr/>
              <p14:nvPr/>
            </p14:nvContentPartPr>
            <p14:xfrm>
              <a:off x="3939270" y="4429560"/>
              <a:ext cx="1122120" cy="67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273" y="4420555"/>
                <a:ext cx="1139754" cy="69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14:cNvPr>
              <p14:cNvContentPartPr/>
              <p14:nvPr/>
            </p14:nvContentPartPr>
            <p14:xfrm>
              <a:off x="4662870" y="4679760"/>
              <a:ext cx="495360" cy="35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3877" y="4670760"/>
                <a:ext cx="512987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14:cNvPr>
              <p14:cNvContentPartPr/>
              <p14:nvPr/>
            </p14:nvContentPartPr>
            <p14:xfrm>
              <a:off x="5156790" y="4690560"/>
              <a:ext cx="49320" cy="109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7790" y="4681560"/>
                <a:ext cx="66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14:cNvPr>
              <p14:cNvContentPartPr/>
              <p14:nvPr/>
            </p14:nvContentPartPr>
            <p14:xfrm>
              <a:off x="5233470" y="4619640"/>
              <a:ext cx="116280" cy="135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4470" y="4610640"/>
                <a:ext cx="133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14:cNvPr>
              <p14:cNvContentPartPr/>
              <p14:nvPr/>
            </p14:nvContentPartPr>
            <p14:xfrm>
              <a:off x="5385750" y="4544760"/>
              <a:ext cx="75960" cy="179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6750" y="4535778"/>
                <a:ext cx="93600" cy="196885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EDC9D56-44E2-49B7-915F-D4A9153D8F1A}"/>
              </a:ext>
            </a:extLst>
          </p:cNvPr>
          <p:cNvSpPr txBox="1">
            <a:spLocks/>
          </p:cNvSpPr>
          <p:nvPr/>
        </p:nvSpPr>
        <p:spPr>
          <a:xfrm>
            <a:off x="5385750" y="3744428"/>
            <a:ext cx="3453480" cy="24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>
                <a:ea typeface="Courier New"/>
                <a:cs typeface="Courier New"/>
                <a:sym typeface="Courier New"/>
              </a:rPr>
              <a:t>can be used in place of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it must be the first instruction of the constructor. </a:t>
            </a:r>
            <a:endParaRPr lang="en-US" sz="2590" dirty="0"/>
          </a:p>
        </p:txBody>
      </p:sp>
    </p:spTree>
    <p:extLst>
      <p:ext uri="{BB962C8B-B14F-4D97-AF65-F5344CB8AC3E}">
        <p14:creationId xmlns:p14="http://schemas.microsoft.com/office/powerpoint/2010/main" val="2586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</a:t>
            </a:r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1447</Words>
  <Application>Microsoft Office PowerPoint</Application>
  <PresentationFormat>On-screen Show (4:3)</PresentationFormat>
  <Paragraphs>273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Segoe Print</vt:lpstr>
      <vt:lpstr>2_Custom Design</vt:lpstr>
      <vt:lpstr>3_Custom Design</vt:lpstr>
      <vt:lpstr>Encapsulation, Stack and Heap, this keyword, Wrapper classes</vt:lpstr>
      <vt:lpstr>Access Modifiers</vt:lpstr>
      <vt:lpstr>Accessing Class Members </vt:lpstr>
      <vt:lpstr>Accessing Class Members </vt:lpstr>
      <vt:lpstr>Accessing Class Members </vt:lpstr>
      <vt:lpstr>Encapsulation</vt:lpstr>
      <vt:lpstr>Accessing Class Members </vt:lpstr>
      <vt:lpstr>this()… </vt:lpstr>
      <vt:lpstr>Recall</vt:lpstr>
      <vt:lpstr>Reference Variables…</vt:lpstr>
      <vt:lpstr>Let’s take the following program</vt:lpstr>
      <vt:lpstr>Class vs. Object vs. Reference</vt:lpstr>
      <vt:lpstr>Wrapper Classes</vt:lpstr>
      <vt:lpstr>Autoboxing</vt:lpstr>
      <vt:lpstr>Unboxing</vt:lpstr>
      <vt:lpstr>==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Cynthia Enciso</cp:lastModifiedBy>
  <cp:revision>72</cp:revision>
  <dcterms:modified xsi:type="dcterms:W3CDTF">2021-06-01T16:41:53Z</dcterms:modified>
</cp:coreProperties>
</file>