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5"/>
  </p:notesMasterIdLst>
  <p:sldIdLst>
    <p:sldId id="256" r:id="rId2"/>
    <p:sldId id="277" r:id="rId3"/>
    <p:sldId id="275" r:id="rId4"/>
    <p:sldId id="276" r:id="rId5"/>
    <p:sldId id="273" r:id="rId6"/>
    <p:sldId id="278" r:id="rId7"/>
    <p:sldId id="274" r:id="rId8"/>
    <p:sldId id="267" r:id="rId9"/>
    <p:sldId id="268" r:id="rId10"/>
    <p:sldId id="269" r:id="rId11"/>
    <p:sldId id="270" r:id="rId12"/>
    <p:sldId id="271" r:id="rId13"/>
    <p:sldId id="279"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0E9DC-3911-4F1D-8C04-6484E5819782}" v="56" dt="2021-06-18T15:06:31.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44"/>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7915927f-c5cf-4e1f-876d-e79882ad52fa" providerId="ADAL" clId="{21C0E9DC-3911-4F1D-8C04-6484E5819782}"/>
    <pc:docChg chg="undo custSel addSld delSld modSld sldOrd">
      <pc:chgData name="Cynthia Enciso" userId="7915927f-c5cf-4e1f-876d-e79882ad52fa" providerId="ADAL" clId="{21C0E9DC-3911-4F1D-8C04-6484E5819782}" dt="2021-06-18T15:06:31.009" v="462" actId="20578"/>
      <pc:docMkLst>
        <pc:docMk/>
      </pc:docMkLst>
      <pc:sldChg chg="addSp delSp modSp mod ord">
        <pc:chgData name="Cynthia Enciso" userId="7915927f-c5cf-4e1f-876d-e79882ad52fa" providerId="ADAL" clId="{21C0E9DC-3911-4F1D-8C04-6484E5819782}" dt="2021-06-18T15:05:44.469" v="460"/>
        <pc:sldMkLst>
          <pc:docMk/>
          <pc:sldMk cId="3572841786" sldId="273"/>
        </pc:sldMkLst>
        <pc:spChg chg="mod">
          <ac:chgData name="Cynthia Enciso" userId="7915927f-c5cf-4e1f-876d-e79882ad52fa" providerId="ADAL" clId="{21C0E9DC-3911-4F1D-8C04-6484E5819782}" dt="2021-06-16T18:14:23.933" v="390" actId="208"/>
          <ac:spMkLst>
            <pc:docMk/>
            <pc:sldMk cId="3572841786" sldId="273"/>
            <ac:spMk id="8" creationId="{AA6699BF-85F2-43F3-93F2-6C3B4DDEE8E7}"/>
          </ac:spMkLst>
        </pc:spChg>
        <pc:spChg chg="mod">
          <ac:chgData name="Cynthia Enciso" userId="7915927f-c5cf-4e1f-876d-e79882ad52fa" providerId="ADAL" clId="{21C0E9DC-3911-4F1D-8C04-6484E5819782}" dt="2021-06-16T18:14:23.933" v="390" actId="208"/>
          <ac:spMkLst>
            <pc:docMk/>
            <pc:sldMk cId="3572841786" sldId="273"/>
            <ac:spMk id="12" creationId="{99DABCA1-A9A0-409D-AA03-721F7498BFD7}"/>
          </ac:spMkLst>
        </pc:spChg>
        <pc:spChg chg="add mod">
          <ac:chgData name="Cynthia Enciso" userId="7915927f-c5cf-4e1f-876d-e79882ad52fa" providerId="ADAL" clId="{21C0E9DC-3911-4F1D-8C04-6484E5819782}" dt="2021-06-16T18:09:10.631" v="206" actId="20577"/>
          <ac:spMkLst>
            <pc:docMk/>
            <pc:sldMk cId="3572841786" sldId="273"/>
            <ac:spMk id="14" creationId="{72E63777-C408-4C69-8361-DBD21E9F414B}"/>
          </ac:spMkLst>
        </pc:spChg>
        <pc:spChg chg="add mod">
          <ac:chgData name="Cynthia Enciso" userId="7915927f-c5cf-4e1f-876d-e79882ad52fa" providerId="ADAL" clId="{21C0E9DC-3911-4F1D-8C04-6484E5819782}" dt="2021-06-16T18:09:19.372" v="238" actId="20577"/>
          <ac:spMkLst>
            <pc:docMk/>
            <pc:sldMk cId="3572841786" sldId="273"/>
            <ac:spMk id="15" creationId="{9C98F228-45C6-44E6-BA21-0F8BA73AB205}"/>
          </ac:spMkLst>
        </pc:spChg>
        <pc:spChg chg="add mod">
          <ac:chgData name="Cynthia Enciso" userId="7915927f-c5cf-4e1f-876d-e79882ad52fa" providerId="ADAL" clId="{21C0E9DC-3911-4F1D-8C04-6484E5819782}" dt="2021-06-16T18:10:11.648" v="280" actId="20577"/>
          <ac:spMkLst>
            <pc:docMk/>
            <pc:sldMk cId="3572841786" sldId="273"/>
            <ac:spMk id="21" creationId="{C0C6955A-56E0-428E-98AD-590115BB1E3C}"/>
          </ac:spMkLst>
        </pc:spChg>
        <pc:spChg chg="add mod">
          <ac:chgData name="Cynthia Enciso" userId="7915927f-c5cf-4e1f-876d-e79882ad52fa" providerId="ADAL" clId="{21C0E9DC-3911-4F1D-8C04-6484E5819782}" dt="2021-06-16T18:15:45.585" v="456" actId="20577"/>
          <ac:spMkLst>
            <pc:docMk/>
            <pc:sldMk cId="3572841786" sldId="273"/>
            <ac:spMk id="25" creationId="{9AF1A895-4B6A-440E-817C-888ABC4EC175}"/>
          </ac:spMkLst>
        </pc:spChg>
        <pc:spChg chg="add mod">
          <ac:chgData name="Cynthia Enciso" userId="7915927f-c5cf-4e1f-876d-e79882ad52fa" providerId="ADAL" clId="{21C0E9DC-3911-4F1D-8C04-6484E5819782}" dt="2021-06-16T18:14:23.933" v="390" actId="208"/>
          <ac:spMkLst>
            <pc:docMk/>
            <pc:sldMk cId="3572841786" sldId="273"/>
            <ac:spMk id="27" creationId="{D5F05935-CC9D-47F9-A430-B882369A24F1}"/>
          </ac:spMkLst>
        </pc:spChg>
        <pc:spChg chg="add mod">
          <ac:chgData name="Cynthia Enciso" userId="7915927f-c5cf-4e1f-876d-e79882ad52fa" providerId="ADAL" clId="{21C0E9DC-3911-4F1D-8C04-6484E5819782}" dt="2021-06-16T18:14:23.933" v="390" actId="208"/>
          <ac:spMkLst>
            <pc:docMk/>
            <pc:sldMk cId="3572841786" sldId="273"/>
            <ac:spMk id="28" creationId="{539BD182-5276-4C6F-9E84-A18D6D89BFEB}"/>
          </ac:spMkLst>
        </pc:spChg>
        <pc:spChg chg="add mod">
          <ac:chgData name="Cynthia Enciso" userId="7915927f-c5cf-4e1f-876d-e79882ad52fa" providerId="ADAL" clId="{21C0E9DC-3911-4F1D-8C04-6484E5819782}" dt="2021-06-16T18:14:23.933" v="390" actId="208"/>
          <ac:spMkLst>
            <pc:docMk/>
            <pc:sldMk cId="3572841786" sldId="273"/>
            <ac:spMk id="29" creationId="{B7D5BC6A-D1C0-4C28-9172-8EEFBDB5BCA6}"/>
          </ac:spMkLst>
        </pc:spChg>
        <pc:spChg chg="add">
          <ac:chgData name="Cynthia Enciso" userId="7915927f-c5cf-4e1f-876d-e79882ad52fa" providerId="ADAL" clId="{21C0E9DC-3911-4F1D-8C04-6484E5819782}" dt="2021-06-16T18:13:45.716" v="387" actId="11529"/>
          <ac:spMkLst>
            <pc:docMk/>
            <pc:sldMk cId="3572841786" sldId="273"/>
            <ac:spMk id="38" creationId="{9FB650C7-A925-442C-896F-B87031641638}"/>
          </ac:spMkLst>
        </pc:spChg>
        <pc:spChg chg="add mod">
          <ac:chgData name="Cynthia Enciso" userId="7915927f-c5cf-4e1f-876d-e79882ad52fa" providerId="ADAL" clId="{21C0E9DC-3911-4F1D-8C04-6484E5819782}" dt="2021-06-16T18:14:23.933" v="390" actId="208"/>
          <ac:spMkLst>
            <pc:docMk/>
            <pc:sldMk cId="3572841786" sldId="273"/>
            <ac:spMk id="39" creationId="{35E82C06-97A1-4498-A816-3446E4D5562F}"/>
          </ac:spMkLst>
        </pc:spChg>
        <pc:spChg chg="add mod">
          <ac:chgData name="Cynthia Enciso" userId="7915927f-c5cf-4e1f-876d-e79882ad52fa" providerId="ADAL" clId="{21C0E9DC-3911-4F1D-8C04-6484E5819782}" dt="2021-06-16T18:14:41.684" v="415" actId="20577"/>
          <ac:spMkLst>
            <pc:docMk/>
            <pc:sldMk cId="3572841786" sldId="273"/>
            <ac:spMk id="40" creationId="{087E9848-DB63-4B50-B5E5-28DC65D07C5B}"/>
          </ac:spMkLst>
        </pc:spChg>
        <pc:spChg chg="add mod">
          <ac:chgData name="Cynthia Enciso" userId="7915927f-c5cf-4e1f-876d-e79882ad52fa" providerId="ADAL" clId="{21C0E9DC-3911-4F1D-8C04-6484E5819782}" dt="2021-06-16T18:14:39.610" v="414" actId="1076"/>
          <ac:spMkLst>
            <pc:docMk/>
            <pc:sldMk cId="3572841786" sldId="273"/>
            <ac:spMk id="41" creationId="{03BC04E1-6FB0-4DA5-BB95-6DACF4EC244B}"/>
          </ac:spMkLst>
        </pc:spChg>
        <pc:spChg chg="add del mod">
          <ac:chgData name="Cynthia Enciso" userId="7915927f-c5cf-4e1f-876d-e79882ad52fa" providerId="ADAL" clId="{21C0E9DC-3911-4F1D-8C04-6484E5819782}" dt="2021-06-16T18:15:46.661" v="458"/>
          <ac:spMkLst>
            <pc:docMk/>
            <pc:sldMk cId="3572841786" sldId="273"/>
            <ac:spMk id="42" creationId="{59428003-986C-4D29-8517-4712E8069C80}"/>
          </ac:spMkLst>
        </pc:spChg>
        <pc:cxnChg chg="add del">
          <ac:chgData name="Cynthia Enciso" userId="7915927f-c5cf-4e1f-876d-e79882ad52fa" providerId="ADAL" clId="{21C0E9DC-3911-4F1D-8C04-6484E5819782}" dt="2021-06-16T18:08:53.813" v="180" actId="11529"/>
          <ac:cxnSpMkLst>
            <pc:docMk/>
            <pc:sldMk cId="3572841786" sldId="273"/>
            <ac:cxnSpMk id="5" creationId="{49B9EC5A-2D1B-4DE3-8E05-EC0475CD2B26}"/>
          </ac:cxnSpMkLst>
        </pc:cxnChg>
        <pc:cxnChg chg="add mod">
          <ac:chgData name="Cynthia Enciso" userId="7915927f-c5cf-4e1f-876d-e79882ad52fa" providerId="ADAL" clId="{21C0E9DC-3911-4F1D-8C04-6484E5819782}" dt="2021-06-16T18:09:22.976" v="239" actId="14100"/>
          <ac:cxnSpMkLst>
            <pc:docMk/>
            <pc:sldMk cId="3572841786" sldId="273"/>
            <ac:cxnSpMk id="9" creationId="{8DE20764-2789-41DF-8B90-C020FBDB62BD}"/>
          </ac:cxnSpMkLst>
        </pc:cxnChg>
        <pc:cxnChg chg="add">
          <ac:chgData name="Cynthia Enciso" userId="7915927f-c5cf-4e1f-876d-e79882ad52fa" providerId="ADAL" clId="{21C0E9DC-3911-4F1D-8C04-6484E5819782}" dt="2021-06-16T18:09:03.051" v="182" actId="11529"/>
          <ac:cxnSpMkLst>
            <pc:docMk/>
            <pc:sldMk cId="3572841786" sldId="273"/>
            <ac:cxnSpMk id="13" creationId="{0AB2FB69-ECDE-443F-8D4F-9DC1A02393D2}"/>
          </ac:cxnSpMkLst>
        </pc:cxnChg>
        <pc:cxnChg chg="add">
          <ac:chgData name="Cynthia Enciso" userId="7915927f-c5cf-4e1f-876d-e79882ad52fa" providerId="ADAL" clId="{21C0E9DC-3911-4F1D-8C04-6484E5819782}" dt="2021-06-16T18:10:04.139" v="248" actId="11529"/>
          <ac:cxnSpMkLst>
            <pc:docMk/>
            <pc:sldMk cId="3572841786" sldId="273"/>
            <ac:cxnSpMk id="19" creationId="{CC0C5E24-882D-4B7A-BE2F-5BBBCD32D4BD}"/>
          </ac:cxnSpMkLst>
        </pc:cxnChg>
        <pc:cxnChg chg="add">
          <ac:chgData name="Cynthia Enciso" userId="7915927f-c5cf-4e1f-876d-e79882ad52fa" providerId="ADAL" clId="{21C0E9DC-3911-4F1D-8C04-6484E5819782}" dt="2021-06-16T18:11:12.407" v="281" actId="11529"/>
          <ac:cxnSpMkLst>
            <pc:docMk/>
            <pc:sldMk cId="3572841786" sldId="273"/>
            <ac:cxnSpMk id="24" creationId="{5DA83179-CF9A-4875-AFB1-671C4FEF2CE3}"/>
          </ac:cxnSpMkLst>
        </pc:cxnChg>
        <pc:cxnChg chg="add del">
          <ac:chgData name="Cynthia Enciso" userId="7915927f-c5cf-4e1f-876d-e79882ad52fa" providerId="ADAL" clId="{21C0E9DC-3911-4F1D-8C04-6484E5819782}" dt="2021-06-16T18:12:56.653" v="382" actId="11529"/>
          <ac:cxnSpMkLst>
            <pc:docMk/>
            <pc:sldMk cId="3572841786" sldId="273"/>
            <ac:cxnSpMk id="31" creationId="{EA316BF5-C879-4BA8-ACD4-868ABDDDDBF0}"/>
          </ac:cxnSpMkLst>
        </pc:cxnChg>
        <pc:cxnChg chg="add">
          <ac:chgData name="Cynthia Enciso" userId="7915927f-c5cf-4e1f-876d-e79882ad52fa" providerId="ADAL" clId="{21C0E9DC-3911-4F1D-8C04-6484E5819782}" dt="2021-06-16T18:12:59.113" v="383" actId="11529"/>
          <ac:cxnSpMkLst>
            <pc:docMk/>
            <pc:sldMk cId="3572841786" sldId="273"/>
            <ac:cxnSpMk id="33" creationId="{39CFD518-BBA3-41A0-9F7E-59310ED5889B}"/>
          </ac:cxnSpMkLst>
        </pc:cxnChg>
        <pc:cxnChg chg="add">
          <ac:chgData name="Cynthia Enciso" userId="7915927f-c5cf-4e1f-876d-e79882ad52fa" providerId="ADAL" clId="{21C0E9DC-3911-4F1D-8C04-6484E5819782}" dt="2021-06-16T18:13:03.131" v="384" actId="11529"/>
          <ac:cxnSpMkLst>
            <pc:docMk/>
            <pc:sldMk cId="3572841786" sldId="273"/>
            <ac:cxnSpMk id="35" creationId="{D8CF9D36-0BCD-4D0B-AAE8-986B1D1596DD}"/>
          </ac:cxnSpMkLst>
        </pc:cxnChg>
        <pc:cxnChg chg="add">
          <ac:chgData name="Cynthia Enciso" userId="7915927f-c5cf-4e1f-876d-e79882ad52fa" providerId="ADAL" clId="{21C0E9DC-3911-4F1D-8C04-6484E5819782}" dt="2021-06-16T18:13:07.557" v="385" actId="11529"/>
          <ac:cxnSpMkLst>
            <pc:docMk/>
            <pc:sldMk cId="3572841786" sldId="273"/>
            <ac:cxnSpMk id="37" creationId="{D2A15FD1-AFE2-482E-8662-63A61CA75610}"/>
          </ac:cxnSpMkLst>
        </pc:cxnChg>
      </pc:sldChg>
      <pc:sldChg chg="modSp mod modAnim">
        <pc:chgData name="Cynthia Enciso" userId="7915927f-c5cf-4e1f-876d-e79882ad52fa" providerId="ADAL" clId="{21C0E9DC-3911-4F1D-8C04-6484E5819782}" dt="2021-06-18T15:06:31.009" v="462" actId="20578"/>
        <pc:sldMkLst>
          <pc:docMk/>
          <pc:sldMk cId="3163494948" sldId="275"/>
        </pc:sldMkLst>
        <pc:spChg chg="mod">
          <ac:chgData name="Cynthia Enciso" userId="7915927f-c5cf-4e1f-876d-e79882ad52fa" providerId="ADAL" clId="{21C0E9DC-3911-4F1D-8C04-6484E5819782}" dt="2021-06-18T15:06:29.413" v="461" actId="20578"/>
          <ac:spMkLst>
            <pc:docMk/>
            <pc:sldMk cId="3163494948" sldId="275"/>
            <ac:spMk id="3" creationId="{93095995-7969-4ED7-9BD6-FAE88DAED649}"/>
          </ac:spMkLst>
        </pc:spChg>
      </pc:sldChg>
      <pc:sldChg chg="modSp mod">
        <pc:chgData name="Cynthia Enciso" userId="7915927f-c5cf-4e1f-876d-e79882ad52fa" providerId="ADAL" clId="{21C0E9DC-3911-4F1D-8C04-6484E5819782}" dt="2021-06-16T17:10:59.027" v="178" actId="20577"/>
        <pc:sldMkLst>
          <pc:docMk/>
          <pc:sldMk cId="16584146" sldId="276"/>
        </pc:sldMkLst>
        <pc:spChg chg="mod">
          <ac:chgData name="Cynthia Enciso" userId="7915927f-c5cf-4e1f-876d-e79882ad52fa" providerId="ADAL" clId="{21C0E9DC-3911-4F1D-8C04-6484E5819782}" dt="2021-06-16T17:10:59.027" v="178" actId="20577"/>
          <ac:spMkLst>
            <pc:docMk/>
            <pc:sldMk cId="16584146" sldId="276"/>
            <ac:spMk id="3" creationId="{72B08450-EBBE-495E-A4EF-D15FB861D488}"/>
          </ac:spMkLst>
        </pc:spChg>
      </pc:sldChg>
      <pc:sldChg chg="del">
        <pc:chgData name="Cynthia Enciso" userId="7915927f-c5cf-4e1f-876d-e79882ad52fa" providerId="ADAL" clId="{21C0E9DC-3911-4F1D-8C04-6484E5819782}" dt="2021-06-16T17:08:54.638" v="0" actId="47"/>
        <pc:sldMkLst>
          <pc:docMk/>
          <pc:sldMk cId="301249173" sldId="279"/>
        </pc:sldMkLst>
      </pc:sldChg>
      <pc:sldChg chg="modSp new mod">
        <pc:chgData name="Cynthia Enciso" userId="7915927f-c5cf-4e1f-876d-e79882ad52fa" providerId="ADAL" clId="{21C0E9DC-3911-4F1D-8C04-6484E5819782}" dt="2021-06-16T17:10:05.561" v="81" actId="20577"/>
        <pc:sldMkLst>
          <pc:docMk/>
          <pc:sldMk cId="688719440" sldId="279"/>
        </pc:sldMkLst>
        <pc:spChg chg="mod">
          <ac:chgData name="Cynthia Enciso" userId="7915927f-c5cf-4e1f-876d-e79882ad52fa" providerId="ADAL" clId="{21C0E9DC-3911-4F1D-8C04-6484E5819782}" dt="2021-06-16T17:10:05.561" v="81" actId="20577"/>
          <ac:spMkLst>
            <pc:docMk/>
            <pc:sldMk cId="688719440" sldId="279"/>
            <ac:spMk id="2" creationId="{498BBEFB-5E00-4072-A4FC-E094553E99BE}"/>
          </ac:spMkLst>
        </pc:spChg>
      </pc:sldChg>
    </pc:docChg>
  </pc:docChgLst>
  <pc:docChgLst>
    <pc:chgData name="Bryn Portella" userId="cac9ba8b-dbd7-41cd-af06-e643c8802b55" providerId="ADAL" clId="{1C49A7DF-04C2-429B-8A12-F5B588B5709E}"/>
    <pc:docChg chg="undo redo custSel addSld modSld sldOrd">
      <pc:chgData name="Bryn Portella" userId="cac9ba8b-dbd7-41cd-af06-e643c8802b55" providerId="ADAL" clId="{1C49A7DF-04C2-429B-8A12-F5B588B5709E}" dt="2021-04-09T16:46:36.542" v="1700" actId="27636"/>
      <pc:docMkLst>
        <pc:docMk/>
      </pc:docMkLst>
      <pc:sldChg chg="delSp modSp mod">
        <pc:chgData name="Bryn Portella" userId="cac9ba8b-dbd7-41cd-af06-e643c8802b55" providerId="ADAL" clId="{1C49A7DF-04C2-429B-8A12-F5B588B5709E}" dt="2021-04-08T17:33:16.787" v="1552" actId="478"/>
        <pc:sldMkLst>
          <pc:docMk/>
          <pc:sldMk cId="4116490054" sldId="256"/>
        </pc:sldMkLst>
        <pc:spChg chg="mod">
          <ac:chgData name="Bryn Portella" userId="cac9ba8b-dbd7-41cd-af06-e643c8802b55" providerId="ADAL" clId="{1C49A7DF-04C2-429B-8A12-F5B588B5709E}" dt="2021-04-08T17:15:27.910" v="11" actId="20577"/>
          <ac:spMkLst>
            <pc:docMk/>
            <pc:sldMk cId="4116490054" sldId="256"/>
            <ac:spMk id="2" creationId="{5597BA4C-EFF8-429F-A4A0-88952E91E209}"/>
          </ac:spMkLst>
        </pc:spChg>
        <pc:spChg chg="del">
          <ac:chgData name="Bryn Portella" userId="cac9ba8b-dbd7-41cd-af06-e643c8802b55" providerId="ADAL" clId="{1C49A7DF-04C2-429B-8A12-F5B588B5709E}" dt="2021-04-08T17:33:16.787" v="1552" actId="478"/>
          <ac:spMkLst>
            <pc:docMk/>
            <pc:sldMk cId="4116490054" sldId="256"/>
            <ac:spMk id="3" creationId="{C96B84AB-7611-49FE-993D-5CA2193721AC}"/>
          </ac:spMkLst>
        </pc:spChg>
      </pc:sldChg>
      <pc:sldChg chg="add">
        <pc:chgData name="Bryn Portella" userId="cac9ba8b-dbd7-41cd-af06-e643c8802b55" providerId="ADAL" clId="{1C49A7DF-04C2-429B-8A12-F5B588B5709E}" dt="2021-04-08T17:15:42.638" v="12"/>
        <pc:sldMkLst>
          <pc:docMk/>
          <pc:sldMk cId="0" sldId="267"/>
        </pc:sldMkLst>
      </pc:sldChg>
      <pc:sldChg chg="add">
        <pc:chgData name="Bryn Portella" userId="cac9ba8b-dbd7-41cd-af06-e643c8802b55" providerId="ADAL" clId="{1C49A7DF-04C2-429B-8A12-F5B588B5709E}" dt="2021-04-08T17:15:42.638" v="12"/>
        <pc:sldMkLst>
          <pc:docMk/>
          <pc:sldMk cId="0" sldId="268"/>
        </pc:sldMkLst>
      </pc:sldChg>
      <pc:sldChg chg="add">
        <pc:chgData name="Bryn Portella" userId="cac9ba8b-dbd7-41cd-af06-e643c8802b55" providerId="ADAL" clId="{1C49A7DF-04C2-429B-8A12-F5B588B5709E}" dt="2021-04-08T17:15:42.638" v="12"/>
        <pc:sldMkLst>
          <pc:docMk/>
          <pc:sldMk cId="0" sldId="269"/>
        </pc:sldMkLst>
      </pc:sldChg>
      <pc:sldChg chg="add">
        <pc:chgData name="Bryn Portella" userId="cac9ba8b-dbd7-41cd-af06-e643c8802b55" providerId="ADAL" clId="{1C49A7DF-04C2-429B-8A12-F5B588B5709E}" dt="2021-04-08T17:15:42.638" v="12"/>
        <pc:sldMkLst>
          <pc:docMk/>
          <pc:sldMk cId="0" sldId="270"/>
        </pc:sldMkLst>
      </pc:sldChg>
      <pc:sldChg chg="add">
        <pc:chgData name="Bryn Portella" userId="cac9ba8b-dbd7-41cd-af06-e643c8802b55" providerId="ADAL" clId="{1C49A7DF-04C2-429B-8A12-F5B588B5709E}" dt="2021-04-08T17:15:42.638" v="12"/>
        <pc:sldMkLst>
          <pc:docMk/>
          <pc:sldMk cId="0" sldId="271"/>
        </pc:sldMkLst>
      </pc:sldChg>
      <pc:sldChg chg="modSp add mod">
        <pc:chgData name="Bryn Portella" userId="cac9ba8b-dbd7-41cd-af06-e643c8802b55" providerId="ADAL" clId="{1C49A7DF-04C2-429B-8A12-F5B588B5709E}" dt="2021-04-08T17:44:07.715" v="1554" actId="404"/>
        <pc:sldMkLst>
          <pc:docMk/>
          <pc:sldMk cId="3572841786" sldId="273"/>
        </pc:sldMkLst>
        <pc:spChg chg="mod">
          <ac:chgData name="Bryn Portella" userId="cac9ba8b-dbd7-41cd-af06-e643c8802b55" providerId="ADAL" clId="{1C49A7DF-04C2-429B-8A12-F5B588B5709E}" dt="2021-04-08T17:44:07.715" v="1554" actId="404"/>
          <ac:spMkLst>
            <pc:docMk/>
            <pc:sldMk cId="3572841786" sldId="273"/>
            <ac:spMk id="12" creationId="{99DABCA1-A9A0-409D-AA03-721F7498BFD7}"/>
          </ac:spMkLst>
        </pc:spChg>
      </pc:sldChg>
      <pc:sldChg chg="modSp add mod">
        <pc:chgData name="Bryn Portella" userId="cac9ba8b-dbd7-41cd-af06-e643c8802b55" providerId="ADAL" clId="{1C49A7DF-04C2-429B-8A12-F5B588B5709E}" dt="2021-04-08T17:17:40.896" v="235" actId="404"/>
        <pc:sldMkLst>
          <pc:docMk/>
          <pc:sldMk cId="95856629" sldId="274"/>
        </pc:sldMkLst>
        <pc:spChg chg="mod">
          <ac:chgData name="Bryn Portella" userId="cac9ba8b-dbd7-41cd-af06-e643c8802b55" providerId="ADAL" clId="{1C49A7DF-04C2-429B-8A12-F5B588B5709E}" dt="2021-04-08T17:17:33.951" v="233" actId="404"/>
          <ac:spMkLst>
            <pc:docMk/>
            <pc:sldMk cId="95856629" sldId="274"/>
            <ac:spMk id="5" creationId="{2CBE63C9-E14A-4D87-95FA-15FB135F6FA8}"/>
          </ac:spMkLst>
        </pc:spChg>
        <pc:spChg chg="mod">
          <ac:chgData name="Bryn Portella" userId="cac9ba8b-dbd7-41cd-af06-e643c8802b55" providerId="ADAL" clId="{1C49A7DF-04C2-429B-8A12-F5B588B5709E}" dt="2021-04-08T17:17:40.896" v="235" actId="404"/>
          <ac:spMkLst>
            <pc:docMk/>
            <pc:sldMk cId="95856629" sldId="274"/>
            <ac:spMk id="6" creationId="{C3F26C82-7755-4AFC-B86D-E5AA449D2D61}"/>
          </ac:spMkLst>
        </pc:spChg>
      </pc:sldChg>
      <pc:sldChg chg="modSp new mod modAnim">
        <pc:chgData name="Bryn Portella" userId="cac9ba8b-dbd7-41cd-af06-e643c8802b55" providerId="ADAL" clId="{1C49A7DF-04C2-429B-8A12-F5B588B5709E}" dt="2021-04-08T17:21:16.369" v="464" actId="20577"/>
        <pc:sldMkLst>
          <pc:docMk/>
          <pc:sldMk cId="3163494948" sldId="275"/>
        </pc:sldMkLst>
        <pc:spChg chg="mod">
          <ac:chgData name="Bryn Portella" userId="cac9ba8b-dbd7-41cd-af06-e643c8802b55" providerId="ADAL" clId="{1C49A7DF-04C2-429B-8A12-F5B588B5709E}" dt="2021-04-08T17:15:58.096" v="33" actId="20577"/>
          <ac:spMkLst>
            <pc:docMk/>
            <pc:sldMk cId="3163494948" sldId="275"/>
            <ac:spMk id="2" creationId="{2EB46BF6-D922-483A-BDF5-7500BF71E3EB}"/>
          </ac:spMkLst>
        </pc:spChg>
        <pc:spChg chg="mod">
          <ac:chgData name="Bryn Portella" userId="cac9ba8b-dbd7-41cd-af06-e643c8802b55" providerId="ADAL" clId="{1C49A7DF-04C2-429B-8A12-F5B588B5709E}" dt="2021-04-08T17:21:16.369" v="464" actId="20577"/>
          <ac:spMkLst>
            <pc:docMk/>
            <pc:sldMk cId="3163494948" sldId="275"/>
            <ac:spMk id="3" creationId="{93095995-7969-4ED7-9BD6-FAE88DAED649}"/>
          </ac:spMkLst>
        </pc:spChg>
      </pc:sldChg>
      <pc:sldChg chg="modSp new mod">
        <pc:chgData name="Bryn Portella" userId="cac9ba8b-dbd7-41cd-af06-e643c8802b55" providerId="ADAL" clId="{1C49A7DF-04C2-429B-8A12-F5B588B5709E}" dt="2021-04-08T17:25:04.577" v="918" actId="2711"/>
        <pc:sldMkLst>
          <pc:docMk/>
          <pc:sldMk cId="16584146" sldId="276"/>
        </pc:sldMkLst>
        <pc:spChg chg="mod">
          <ac:chgData name="Bryn Portella" userId="cac9ba8b-dbd7-41cd-af06-e643c8802b55" providerId="ADAL" clId="{1C49A7DF-04C2-429B-8A12-F5B588B5709E}" dt="2021-04-08T17:21:41.122" v="487" actId="20577"/>
          <ac:spMkLst>
            <pc:docMk/>
            <pc:sldMk cId="16584146" sldId="276"/>
            <ac:spMk id="2" creationId="{4239E9CD-B1EC-4946-8F9B-01F78EBE75C1}"/>
          </ac:spMkLst>
        </pc:spChg>
        <pc:spChg chg="mod">
          <ac:chgData name="Bryn Portella" userId="cac9ba8b-dbd7-41cd-af06-e643c8802b55" providerId="ADAL" clId="{1C49A7DF-04C2-429B-8A12-F5B588B5709E}" dt="2021-04-08T17:25:04.577" v="918" actId="2711"/>
          <ac:spMkLst>
            <pc:docMk/>
            <pc:sldMk cId="16584146" sldId="276"/>
            <ac:spMk id="3" creationId="{72B08450-EBBE-495E-A4EF-D15FB861D488}"/>
          </ac:spMkLst>
        </pc:spChg>
      </pc:sldChg>
      <pc:sldChg chg="modSp new mod">
        <pc:chgData name="Bryn Portella" userId="cac9ba8b-dbd7-41cd-af06-e643c8802b55" providerId="ADAL" clId="{1C49A7DF-04C2-429B-8A12-F5B588B5709E}" dt="2021-04-08T17:27:34.055" v="1362" actId="20577"/>
        <pc:sldMkLst>
          <pc:docMk/>
          <pc:sldMk cId="4255912083" sldId="277"/>
        </pc:sldMkLst>
        <pc:spChg chg="mod">
          <ac:chgData name="Bryn Portella" userId="cac9ba8b-dbd7-41cd-af06-e643c8802b55" providerId="ADAL" clId="{1C49A7DF-04C2-429B-8A12-F5B588B5709E}" dt="2021-04-08T17:25:13.353" v="928" actId="20577"/>
          <ac:spMkLst>
            <pc:docMk/>
            <pc:sldMk cId="4255912083" sldId="277"/>
            <ac:spMk id="2" creationId="{9C05B766-5D68-4716-AAC5-0E8D3396BE9C}"/>
          </ac:spMkLst>
        </pc:spChg>
        <pc:spChg chg="mod">
          <ac:chgData name="Bryn Portella" userId="cac9ba8b-dbd7-41cd-af06-e643c8802b55" providerId="ADAL" clId="{1C49A7DF-04C2-429B-8A12-F5B588B5709E}" dt="2021-04-08T17:27:34.055" v="1362" actId="20577"/>
          <ac:spMkLst>
            <pc:docMk/>
            <pc:sldMk cId="4255912083" sldId="277"/>
            <ac:spMk id="3" creationId="{FA4574BD-BCCE-4997-ADFC-7C9E25F9BB08}"/>
          </ac:spMkLst>
        </pc:spChg>
      </pc:sldChg>
      <pc:sldChg chg="addSp modSp new mod">
        <pc:chgData name="Bryn Portella" userId="cac9ba8b-dbd7-41cd-af06-e643c8802b55" providerId="ADAL" clId="{1C49A7DF-04C2-429B-8A12-F5B588B5709E}" dt="2021-04-08T17:29:32.835" v="1551" actId="20577"/>
        <pc:sldMkLst>
          <pc:docMk/>
          <pc:sldMk cId="2509807476" sldId="278"/>
        </pc:sldMkLst>
        <pc:spChg chg="mod">
          <ac:chgData name="Bryn Portella" userId="cac9ba8b-dbd7-41cd-af06-e643c8802b55" providerId="ADAL" clId="{1C49A7DF-04C2-429B-8A12-F5B588B5709E}" dt="2021-04-08T17:27:58.038" v="1389" actId="20577"/>
          <ac:spMkLst>
            <pc:docMk/>
            <pc:sldMk cId="2509807476" sldId="278"/>
            <ac:spMk id="2" creationId="{5BE22775-96C4-4C8B-B7E4-17CA0FFDA45E}"/>
          </ac:spMkLst>
        </pc:spChg>
        <pc:spChg chg="mod">
          <ac:chgData name="Bryn Portella" userId="cac9ba8b-dbd7-41cd-af06-e643c8802b55" providerId="ADAL" clId="{1C49A7DF-04C2-429B-8A12-F5B588B5709E}" dt="2021-04-08T17:29:32.835" v="1551" actId="20577"/>
          <ac:spMkLst>
            <pc:docMk/>
            <pc:sldMk cId="2509807476" sldId="278"/>
            <ac:spMk id="3" creationId="{48CE1A80-7A96-4223-B9E4-A157EAF4CCC5}"/>
          </ac:spMkLst>
        </pc:spChg>
        <pc:spChg chg="add mod">
          <ac:chgData name="Bryn Portella" userId="cac9ba8b-dbd7-41cd-af06-e643c8802b55" providerId="ADAL" clId="{1C49A7DF-04C2-429B-8A12-F5B588B5709E}" dt="2021-04-08T17:28:22.286" v="1444" actId="1076"/>
          <ac:spMkLst>
            <pc:docMk/>
            <pc:sldMk cId="2509807476" sldId="278"/>
            <ac:spMk id="5" creationId="{5CECAEF5-AE2F-4F8C-9258-32B571D5C0F6}"/>
          </ac:spMkLst>
        </pc:spChg>
      </pc:sldChg>
      <pc:sldChg chg="modSp new mod ord modClrScheme chgLayout">
        <pc:chgData name="Bryn Portella" userId="cac9ba8b-dbd7-41cd-af06-e643c8802b55" providerId="ADAL" clId="{1C49A7DF-04C2-429B-8A12-F5B588B5709E}" dt="2021-04-09T16:46:36.542" v="1700" actId="27636"/>
        <pc:sldMkLst>
          <pc:docMk/>
          <pc:sldMk cId="301249173" sldId="279"/>
        </pc:sldMkLst>
        <pc:spChg chg="mod ord">
          <ac:chgData name="Bryn Portella" userId="cac9ba8b-dbd7-41cd-af06-e643c8802b55" providerId="ADAL" clId="{1C49A7DF-04C2-429B-8A12-F5B588B5709E}" dt="2021-04-09T16:46:36.471" v="1699" actId="700"/>
          <ac:spMkLst>
            <pc:docMk/>
            <pc:sldMk cId="301249173" sldId="279"/>
            <ac:spMk id="2" creationId="{3112924C-222C-4F6F-B117-125B7B0E7D56}"/>
          </ac:spMkLst>
        </pc:spChg>
        <pc:spChg chg="mod ord">
          <ac:chgData name="Bryn Portella" userId="cac9ba8b-dbd7-41cd-af06-e643c8802b55" providerId="ADAL" clId="{1C49A7DF-04C2-429B-8A12-F5B588B5709E}" dt="2021-04-09T16:46:36.542" v="1700" actId="27636"/>
          <ac:spMkLst>
            <pc:docMk/>
            <pc:sldMk cId="301249173" sldId="279"/>
            <ac:spMk id="3" creationId="{6CCDD0C6-4C1B-48E9-A4E6-5F3C6AAF7126}"/>
          </ac:spMkLst>
        </pc:spChg>
        <pc:spChg chg="mod ord">
          <ac:chgData name="Bryn Portella" userId="cac9ba8b-dbd7-41cd-af06-e643c8802b55" providerId="ADAL" clId="{1C49A7DF-04C2-429B-8A12-F5B588B5709E}" dt="2021-04-09T16:46:36.471" v="1699" actId="700"/>
          <ac:spMkLst>
            <pc:docMk/>
            <pc:sldMk cId="301249173" sldId="279"/>
            <ac:spMk id="4" creationId="{91530382-EF1A-495B-90D9-F7AB3F14AB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47597C3-B3EB-4E5D-9F17-29538D6D2587}" type="datetimeFigureOut">
              <a:rPr lang="en-US" smtClean="0"/>
              <a:t>6/18/2021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D6FB27C-4783-450A-AD34-01DA672548F5}" type="slidenum">
              <a:rPr lang="en-US" smtClean="0"/>
              <a:t>‹#›</a:t>
            </a:fld>
            <a:endParaRPr lang="en-US"/>
          </a:p>
        </p:txBody>
      </p:sp>
    </p:spTree>
    <p:extLst>
      <p:ext uri="{BB962C8B-B14F-4D97-AF65-F5344CB8AC3E}">
        <p14:creationId xmlns:p14="http://schemas.microsoft.com/office/powerpoint/2010/main" val="244587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7/docs/api/java/lang/Exception.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BA4C-EFF8-429F-A4A0-88952E91E209}"/>
              </a:ext>
            </a:extLst>
          </p:cNvPr>
          <p:cNvSpPr>
            <a:spLocks noGrp="1"/>
          </p:cNvSpPr>
          <p:nvPr>
            <p:ph type="ctrTitle"/>
          </p:nvPr>
        </p:nvSpPr>
        <p:spPr/>
        <p:txBody>
          <a:bodyPr/>
          <a:lstStyle/>
          <a:p>
            <a:r>
              <a:rPr lang="en-US" dirty="0"/>
              <a:t>Exceptions</a:t>
            </a:r>
          </a:p>
        </p:txBody>
      </p:sp>
    </p:spTree>
    <p:extLst>
      <p:ext uri="{BB962C8B-B14F-4D97-AF65-F5344CB8AC3E}">
        <p14:creationId xmlns:p14="http://schemas.microsoft.com/office/powerpoint/2010/main" val="4116490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a:t>The source of a problem isn’t always where the exception occurs. In the previous example, the source of the error was in the bad data provided in main(), even though the exception occurred in division()</a:t>
            </a:r>
            <a:endParaRPr/>
          </a:p>
          <a:p>
            <a:pPr marL="342900" lvl="0" indent="-342900" algn="l" rtl="0">
              <a:lnSpc>
                <a:spcPct val="90000"/>
              </a:lnSpc>
              <a:spcBef>
                <a:spcPts val="518"/>
              </a:spcBef>
              <a:spcAft>
                <a:spcPts val="0"/>
              </a:spcAft>
              <a:buSzPts val="2590"/>
              <a:buChar char="•"/>
            </a:pPr>
            <a:r>
              <a:rPr lang="en-US" sz="2590"/>
              <a:t>Exception descriptions are not always useful, but generally are</a:t>
            </a:r>
            <a:endParaRPr/>
          </a:p>
          <a:p>
            <a:pPr marL="342900" lvl="0" indent="-342900" algn="l" rtl="0">
              <a:lnSpc>
                <a:spcPct val="90000"/>
              </a:lnSpc>
              <a:spcBef>
                <a:spcPts val="518"/>
              </a:spcBef>
              <a:spcAft>
                <a:spcPts val="0"/>
              </a:spcAft>
              <a:buSzPts val="2590"/>
              <a:buChar char="•"/>
            </a:pPr>
            <a:r>
              <a:rPr lang="en-US" sz="2590"/>
              <a:t>When using some libraries, the actual method invocation that </a:t>
            </a:r>
            <a:r>
              <a:rPr lang="en-US" sz="2590" i="1"/>
              <a:t>caused</a:t>
            </a:r>
            <a:r>
              <a:rPr lang="en-US" sz="2590"/>
              <a:t> the exception could be buried in the stack, as the library continues to put its own function calls on top of the stack after the exception.</a:t>
            </a:r>
            <a:endParaRPr/>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BEFB-5E00-4072-A4FC-E094553E99BE}"/>
              </a:ext>
            </a:extLst>
          </p:cNvPr>
          <p:cNvSpPr>
            <a:spLocks noGrp="1"/>
          </p:cNvSpPr>
          <p:nvPr>
            <p:ph type="title"/>
          </p:nvPr>
        </p:nvSpPr>
        <p:spPr/>
        <p:txBody>
          <a:bodyPr/>
          <a:lstStyle/>
          <a:p>
            <a:r>
              <a:rPr lang="en-US" dirty="0"/>
              <a:t>Create a program that utilizes what we’ve learned so far PLUS exceptions</a:t>
            </a:r>
          </a:p>
        </p:txBody>
      </p:sp>
      <p:sp>
        <p:nvSpPr>
          <p:cNvPr id="3" name="Content Placeholder 2">
            <a:extLst>
              <a:ext uri="{FF2B5EF4-FFF2-40B4-BE49-F238E27FC236}">
                <a16:creationId xmlns:a16="http://schemas.microsoft.com/office/drawing/2014/main" id="{7A8009BF-583A-4ACE-8A08-71B066C3A8F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B96F5DE-B2E3-4A7E-8CA0-13DE00FC0A0D}"/>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68871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B766-5D68-4716-AAC5-0E8D3396BE9C}"/>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FA4574BD-BCCE-4997-ADFC-7C9E25F9BB08}"/>
              </a:ext>
            </a:extLst>
          </p:cNvPr>
          <p:cNvSpPr>
            <a:spLocks noGrp="1"/>
          </p:cNvSpPr>
          <p:nvPr>
            <p:ph idx="1"/>
          </p:nvPr>
        </p:nvSpPr>
        <p:spPr/>
        <p:txBody>
          <a:bodyPr/>
          <a:lstStyle/>
          <a:p>
            <a:r>
              <a:rPr lang="en-US" dirty="0"/>
              <a:t>A Java object that wraps an event which causes an interruption to the normal flow of a program</a:t>
            </a:r>
          </a:p>
          <a:p>
            <a:r>
              <a:rPr lang="en-US" dirty="0"/>
              <a:t>Different from </a:t>
            </a:r>
            <a:r>
              <a:rPr lang="en-US" i="1" dirty="0"/>
              <a:t>Error which are Java objects that wrap events from which a Java program should not be expected to recover</a:t>
            </a:r>
          </a:p>
          <a:p>
            <a:pPr lvl="1"/>
            <a:r>
              <a:rPr lang="en-US" i="1" dirty="0" err="1"/>
              <a:t>OutOfMemoryError</a:t>
            </a:r>
            <a:endParaRPr lang="en-US" i="1" dirty="0"/>
          </a:p>
          <a:p>
            <a:pPr lvl="1"/>
            <a:r>
              <a:rPr lang="en-US" i="1" dirty="0" err="1"/>
              <a:t>StackOverflowError</a:t>
            </a:r>
            <a:endParaRPr lang="en-US" i="1" dirty="0"/>
          </a:p>
          <a:p>
            <a:r>
              <a:rPr lang="en-US" i="1" dirty="0"/>
              <a:t>Exceptions may or may not occur as a result of programming errors.</a:t>
            </a:r>
          </a:p>
        </p:txBody>
      </p:sp>
      <p:sp>
        <p:nvSpPr>
          <p:cNvPr id="4" name="Slide Number Placeholder 3">
            <a:extLst>
              <a:ext uri="{FF2B5EF4-FFF2-40B4-BE49-F238E27FC236}">
                <a16:creationId xmlns:a16="http://schemas.microsoft.com/office/drawing/2014/main" id="{9FA816EE-4752-46D6-8525-FA81EC93C440}"/>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425591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BF6-D922-483A-BDF5-7500BF71E3EB}"/>
              </a:ext>
            </a:extLst>
          </p:cNvPr>
          <p:cNvSpPr>
            <a:spLocks noGrp="1"/>
          </p:cNvSpPr>
          <p:nvPr>
            <p:ph type="title"/>
          </p:nvPr>
        </p:nvSpPr>
        <p:spPr/>
        <p:txBody>
          <a:bodyPr/>
          <a:lstStyle/>
          <a:p>
            <a:r>
              <a:rPr lang="en-US" dirty="0"/>
              <a:t>Checked Exceptions</a:t>
            </a:r>
          </a:p>
        </p:txBody>
      </p:sp>
      <p:sp>
        <p:nvSpPr>
          <p:cNvPr id="3" name="Content Placeholder 2">
            <a:extLst>
              <a:ext uri="{FF2B5EF4-FFF2-40B4-BE49-F238E27FC236}">
                <a16:creationId xmlns:a16="http://schemas.microsoft.com/office/drawing/2014/main" id="{93095995-7969-4ED7-9BD6-FAE88DAED649}"/>
              </a:ext>
            </a:extLst>
          </p:cNvPr>
          <p:cNvSpPr>
            <a:spLocks noGrp="1"/>
          </p:cNvSpPr>
          <p:nvPr>
            <p:ph idx="1"/>
          </p:nvPr>
        </p:nvSpPr>
        <p:spPr/>
        <p:txBody>
          <a:bodyPr>
            <a:normAutofit fontScale="92500" lnSpcReduction="10000"/>
          </a:bodyPr>
          <a:lstStyle/>
          <a:p>
            <a:r>
              <a:rPr lang="en-US" sz="3200" dirty="0"/>
              <a:t>Any subclass of Exception which is NOT a subclass of </a:t>
            </a:r>
            <a:r>
              <a:rPr lang="en-US" sz="3200" dirty="0" err="1"/>
              <a:t>RuntimeException</a:t>
            </a:r>
            <a:endParaRPr lang="en-US" sz="3200" dirty="0"/>
          </a:p>
          <a:p>
            <a:r>
              <a:rPr lang="en-US" sz="3200" dirty="0"/>
              <a:t>Checked for at </a:t>
            </a:r>
            <a:r>
              <a:rPr lang="en-US" sz="3200" i="1" dirty="0"/>
              <a:t>compile time – your program will not execute</a:t>
            </a:r>
          </a:p>
          <a:p>
            <a:r>
              <a:rPr lang="en-US" sz="3200" dirty="0"/>
              <a:t>Must have be either </a:t>
            </a:r>
            <a:r>
              <a:rPr lang="en-US" sz="3200" i="1" dirty="0"/>
              <a:t>declared </a:t>
            </a:r>
            <a:r>
              <a:rPr lang="en-US" sz="3200" dirty="0"/>
              <a:t>or </a:t>
            </a:r>
            <a:r>
              <a:rPr lang="en-US" sz="3200" i="1" dirty="0"/>
              <a:t>caught</a:t>
            </a:r>
          </a:p>
          <a:p>
            <a:pPr lvl="1"/>
            <a:r>
              <a:rPr lang="en-US" sz="2000" dirty="0">
                <a:latin typeface="Courier New" panose="02070309020205020404" pitchFamily="49" charset="0"/>
                <a:cs typeface="Courier New" panose="02070309020205020404" pitchFamily="49" charset="0"/>
              </a:rPr>
              <a:t>public int </a:t>
            </a:r>
            <a:r>
              <a:rPr lang="en-US" sz="2000" dirty="0" err="1">
                <a:latin typeface="Courier New" panose="02070309020205020404" pitchFamily="49" charset="0"/>
                <a:cs typeface="Courier New" panose="02070309020205020404" pitchFamily="49" charset="0"/>
              </a:rPr>
              <a:t>methodName</a:t>
            </a:r>
            <a:r>
              <a:rPr lang="en-US" sz="2000" dirty="0">
                <a:latin typeface="Courier New" panose="02070309020205020404" pitchFamily="49" charset="0"/>
                <a:cs typeface="Courier New" panose="02070309020205020404" pitchFamily="49" charset="0"/>
              </a:rPr>
              <a:t>()throws </a:t>
            </a:r>
            <a:r>
              <a:rPr lang="en-US" sz="2000" dirty="0" err="1">
                <a:latin typeface="Courier New" panose="02070309020205020404" pitchFamily="49" charset="0"/>
                <a:cs typeface="Courier New" panose="02070309020205020404" pitchFamily="49" charset="0"/>
              </a:rPr>
              <a:t>NameOfException</a:t>
            </a:r>
            <a:r>
              <a:rPr lang="en-US" sz="2000" dirty="0">
                <a:latin typeface="Courier New" panose="02070309020205020404" pitchFamily="49" charset="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try{ … }catch(</a:t>
            </a:r>
            <a:r>
              <a:rPr lang="en-US" sz="2000" dirty="0" err="1">
                <a:latin typeface="Courier New" panose="02070309020205020404" pitchFamily="49" charset="0"/>
                <a:cs typeface="Courier New" panose="02070309020205020404" pitchFamily="49" charset="0"/>
              </a:rPr>
              <a:t>NameOfException</a:t>
            </a:r>
            <a:r>
              <a:rPr lang="en-US" sz="2000" dirty="0">
                <a:latin typeface="Courier New" panose="02070309020205020404" pitchFamily="49" charset="0"/>
                <a:cs typeface="Courier New" panose="02070309020205020404" pitchFamily="49" charset="0"/>
              </a:rPr>
              <a:t> ex){}</a:t>
            </a:r>
          </a:p>
          <a:p>
            <a:r>
              <a:rPr lang="en-US" sz="3200" dirty="0"/>
              <a:t>Typically used when your program is interacting with outside resources i.e. a database, file system etc. </a:t>
            </a:r>
            <a:endParaRPr lang="en-US" sz="3200" i="1" dirty="0"/>
          </a:p>
        </p:txBody>
      </p:sp>
      <p:sp>
        <p:nvSpPr>
          <p:cNvPr id="4" name="Slide Number Placeholder 3">
            <a:extLst>
              <a:ext uri="{FF2B5EF4-FFF2-40B4-BE49-F238E27FC236}">
                <a16:creationId xmlns:a16="http://schemas.microsoft.com/office/drawing/2014/main" id="{293CA820-483D-4E33-A492-3B23B84A193A}"/>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16349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E9CD-B1EC-4946-8F9B-01F78EBE75C1}"/>
              </a:ext>
            </a:extLst>
          </p:cNvPr>
          <p:cNvSpPr>
            <a:spLocks noGrp="1"/>
          </p:cNvSpPr>
          <p:nvPr>
            <p:ph type="title"/>
          </p:nvPr>
        </p:nvSpPr>
        <p:spPr/>
        <p:txBody>
          <a:bodyPr/>
          <a:lstStyle/>
          <a:p>
            <a:r>
              <a:rPr lang="en-US" dirty="0"/>
              <a:t>Unchecked Exceptions</a:t>
            </a:r>
          </a:p>
        </p:txBody>
      </p:sp>
      <p:sp>
        <p:nvSpPr>
          <p:cNvPr id="3" name="Content Placeholder 2">
            <a:extLst>
              <a:ext uri="{FF2B5EF4-FFF2-40B4-BE49-F238E27FC236}">
                <a16:creationId xmlns:a16="http://schemas.microsoft.com/office/drawing/2014/main" id="{72B08450-EBBE-495E-A4EF-D15FB861D488}"/>
              </a:ext>
            </a:extLst>
          </p:cNvPr>
          <p:cNvSpPr>
            <a:spLocks noGrp="1"/>
          </p:cNvSpPr>
          <p:nvPr>
            <p:ph idx="1"/>
          </p:nvPr>
        </p:nvSpPr>
        <p:spPr/>
        <p:txBody>
          <a:bodyPr>
            <a:normAutofit fontScale="92500" lnSpcReduction="10000"/>
          </a:bodyPr>
          <a:lstStyle/>
          <a:p>
            <a:r>
              <a:rPr lang="en-US" dirty="0"/>
              <a:t>Also referred to as </a:t>
            </a:r>
            <a:r>
              <a:rPr lang="en-US" dirty="0" err="1"/>
              <a:t>RuntimeExceptions</a:t>
            </a:r>
            <a:endParaRPr lang="en-US" dirty="0"/>
          </a:p>
          <a:p>
            <a:r>
              <a:rPr lang="en-US" dirty="0"/>
              <a:t>Any subclass of </a:t>
            </a:r>
            <a:r>
              <a:rPr lang="en-US" dirty="0" err="1"/>
              <a:t>RuntimeException</a:t>
            </a:r>
            <a:endParaRPr lang="en-US" dirty="0"/>
          </a:p>
          <a:p>
            <a:r>
              <a:rPr lang="en-US" dirty="0"/>
              <a:t>These Exceptions are not discovered until Runtime – can cause crashing during execution</a:t>
            </a:r>
          </a:p>
          <a:p>
            <a:r>
              <a:rPr lang="en-US" dirty="0"/>
              <a:t>While they can be caught or declared, they need not be.</a:t>
            </a:r>
          </a:p>
          <a:p>
            <a:r>
              <a:rPr lang="en-US" dirty="0"/>
              <a:t>Typically result from internal programming practices, deliberate or not. </a:t>
            </a:r>
          </a:p>
          <a:p>
            <a:r>
              <a:rPr lang="en-US" dirty="0"/>
              <a:t>Examples include: </a:t>
            </a:r>
            <a:r>
              <a:rPr lang="en-US" dirty="0" err="1">
                <a:latin typeface="Courier New" panose="02070309020205020404" pitchFamily="49" charset="0"/>
                <a:cs typeface="Courier New" panose="02070309020205020404" pitchFamily="49" charset="0"/>
              </a:rPr>
              <a:t>ClassCastException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ArrayIndexOutOfBoundsException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ArithmeticException</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774E24A-258D-419E-9EFC-54585DDA80F4}"/>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658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RuntimeException</a:t>
            </a:r>
            <a:endParaRPr lang="en-US" sz="1400"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20764-2789-41DF-8B90-C020FBDB62BD}"/>
              </a:ext>
            </a:extLst>
          </p:cNvPr>
          <p:cNvCxnSpPr>
            <a:cxnSpLocks/>
          </p:cNvCxnSpPr>
          <p:nvPr/>
        </p:nvCxnSpPr>
        <p:spPr>
          <a:xfrm>
            <a:off x="-971550" y="2526384"/>
            <a:ext cx="1562100" cy="46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AB2FB69-ECDE-443F-8D4F-9DC1A02393D2}"/>
              </a:ext>
            </a:extLst>
          </p:cNvPr>
          <p:cNvCxnSpPr/>
          <p:nvPr/>
        </p:nvCxnSpPr>
        <p:spPr>
          <a:xfrm flipH="1">
            <a:off x="9382125" y="2600325"/>
            <a:ext cx="542925" cy="2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2E63777-C408-4C69-8361-DBD21E9F414B}"/>
              </a:ext>
            </a:extLst>
          </p:cNvPr>
          <p:cNvSpPr txBox="1"/>
          <p:nvPr/>
        </p:nvSpPr>
        <p:spPr>
          <a:xfrm>
            <a:off x="9925050" y="2333625"/>
            <a:ext cx="1390124" cy="646331"/>
          </a:xfrm>
          <a:prstGeom prst="rect">
            <a:avLst/>
          </a:prstGeom>
          <a:noFill/>
        </p:spPr>
        <p:txBody>
          <a:bodyPr wrap="none" rtlCol="0">
            <a:spAutoFit/>
          </a:bodyPr>
          <a:lstStyle/>
          <a:p>
            <a:r>
              <a:rPr lang="en-US" dirty="0"/>
              <a:t>Should be </a:t>
            </a:r>
          </a:p>
          <a:p>
            <a:r>
              <a:rPr lang="en-US" dirty="0"/>
              <a:t>recoverable</a:t>
            </a:r>
          </a:p>
        </p:txBody>
      </p:sp>
      <p:sp>
        <p:nvSpPr>
          <p:cNvPr id="15" name="TextBox 14">
            <a:extLst>
              <a:ext uri="{FF2B5EF4-FFF2-40B4-BE49-F238E27FC236}">
                <a16:creationId xmlns:a16="http://schemas.microsoft.com/office/drawing/2014/main" id="{9C98F228-45C6-44E6-BA21-0F8BA73AB205}"/>
              </a:ext>
            </a:extLst>
          </p:cNvPr>
          <p:cNvSpPr txBox="1"/>
          <p:nvPr/>
        </p:nvSpPr>
        <p:spPr>
          <a:xfrm>
            <a:off x="-1895475" y="1885950"/>
            <a:ext cx="1672253" cy="646331"/>
          </a:xfrm>
          <a:prstGeom prst="rect">
            <a:avLst/>
          </a:prstGeom>
          <a:noFill/>
        </p:spPr>
        <p:txBody>
          <a:bodyPr wrap="none" rtlCol="0">
            <a:spAutoFit/>
          </a:bodyPr>
          <a:lstStyle/>
          <a:p>
            <a:r>
              <a:rPr lang="en-US" dirty="0"/>
              <a:t>Should not be </a:t>
            </a:r>
          </a:p>
          <a:p>
            <a:r>
              <a:rPr lang="en-US" dirty="0"/>
              <a:t>recoverable</a:t>
            </a:r>
          </a:p>
        </p:txBody>
      </p:sp>
      <p:cxnSp>
        <p:nvCxnSpPr>
          <p:cNvPr id="19" name="Straight Arrow Connector 18">
            <a:extLst>
              <a:ext uri="{FF2B5EF4-FFF2-40B4-BE49-F238E27FC236}">
                <a16:creationId xmlns:a16="http://schemas.microsoft.com/office/drawing/2014/main" id="{CC0C5E24-882D-4B7A-BE2F-5BBBCD32D4BD}"/>
              </a:ext>
            </a:extLst>
          </p:cNvPr>
          <p:cNvCxnSpPr/>
          <p:nvPr/>
        </p:nvCxnSpPr>
        <p:spPr>
          <a:xfrm flipH="1" flipV="1">
            <a:off x="8629650" y="4076700"/>
            <a:ext cx="1219200"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C6955A-56E0-428E-98AD-590115BB1E3C}"/>
              </a:ext>
            </a:extLst>
          </p:cNvPr>
          <p:cNvSpPr txBox="1"/>
          <p:nvPr/>
        </p:nvSpPr>
        <p:spPr>
          <a:xfrm>
            <a:off x="10001250" y="4638675"/>
            <a:ext cx="1838965" cy="646331"/>
          </a:xfrm>
          <a:prstGeom prst="rect">
            <a:avLst/>
          </a:prstGeom>
          <a:noFill/>
        </p:spPr>
        <p:txBody>
          <a:bodyPr wrap="none" rtlCol="0">
            <a:spAutoFit/>
          </a:bodyPr>
          <a:lstStyle/>
          <a:p>
            <a:r>
              <a:rPr lang="en-US" dirty="0"/>
              <a:t>There are over</a:t>
            </a:r>
          </a:p>
          <a:p>
            <a:r>
              <a:rPr lang="en-US" dirty="0"/>
              <a:t>100 subclasses!</a:t>
            </a:r>
          </a:p>
        </p:txBody>
      </p:sp>
      <p:cxnSp>
        <p:nvCxnSpPr>
          <p:cNvPr id="24" name="Straight Arrow Connector 23">
            <a:extLst>
              <a:ext uri="{FF2B5EF4-FFF2-40B4-BE49-F238E27FC236}">
                <a16:creationId xmlns:a16="http://schemas.microsoft.com/office/drawing/2014/main" id="{5DA83179-CF9A-4875-AFB1-671C4FEF2CE3}"/>
              </a:ext>
            </a:extLst>
          </p:cNvPr>
          <p:cNvCxnSpPr/>
          <p:nvPr/>
        </p:nvCxnSpPr>
        <p:spPr>
          <a:xfrm flipV="1">
            <a:off x="4324350" y="5019675"/>
            <a:ext cx="847725" cy="26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F1A895-4B6A-440E-817C-888ABC4EC175}"/>
              </a:ext>
            </a:extLst>
          </p:cNvPr>
          <p:cNvSpPr txBox="1"/>
          <p:nvPr/>
        </p:nvSpPr>
        <p:spPr>
          <a:xfrm>
            <a:off x="2347572" y="4961840"/>
            <a:ext cx="2209800" cy="1754326"/>
          </a:xfrm>
          <a:prstGeom prst="rect">
            <a:avLst/>
          </a:prstGeom>
          <a:noFill/>
        </p:spPr>
        <p:txBody>
          <a:bodyPr wrap="square" rtlCol="0">
            <a:spAutoFit/>
          </a:bodyPr>
          <a:lstStyle/>
          <a:p>
            <a:r>
              <a:rPr lang="en-US" dirty="0"/>
              <a:t>It and its subclasses are unchecked exceptions and is associated with logical errors </a:t>
            </a:r>
          </a:p>
        </p:txBody>
      </p:sp>
      <p:sp>
        <p:nvSpPr>
          <p:cNvPr id="27" name="Rectangle 26">
            <a:extLst>
              <a:ext uri="{FF2B5EF4-FFF2-40B4-BE49-F238E27FC236}">
                <a16:creationId xmlns:a16="http://schemas.microsoft.com/office/drawing/2014/main" id="{D5F05935-CC9D-47F9-A430-B882369A24F1}"/>
              </a:ext>
            </a:extLst>
          </p:cNvPr>
          <p:cNvSpPr/>
          <p:nvPr/>
        </p:nvSpPr>
        <p:spPr>
          <a:xfrm>
            <a:off x="4695089" y="5539329"/>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ArithmeticException</a:t>
            </a:r>
            <a:endParaRPr lang="en-US" sz="1400" dirty="0"/>
          </a:p>
        </p:txBody>
      </p:sp>
      <p:sp>
        <p:nvSpPr>
          <p:cNvPr id="28" name="Rectangle 27">
            <a:extLst>
              <a:ext uri="{FF2B5EF4-FFF2-40B4-BE49-F238E27FC236}">
                <a16:creationId xmlns:a16="http://schemas.microsoft.com/office/drawing/2014/main" id="{539BD182-5276-4C6F-9E84-A18D6D89BFEB}"/>
              </a:ext>
            </a:extLst>
          </p:cNvPr>
          <p:cNvSpPr/>
          <p:nvPr/>
        </p:nvSpPr>
        <p:spPr>
          <a:xfrm>
            <a:off x="6614472" y="5595973"/>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ClassCastException</a:t>
            </a:r>
            <a:endParaRPr lang="en-US" sz="1400" dirty="0"/>
          </a:p>
        </p:txBody>
      </p:sp>
      <p:sp>
        <p:nvSpPr>
          <p:cNvPr id="29" name="Rectangle 28">
            <a:extLst>
              <a:ext uri="{FF2B5EF4-FFF2-40B4-BE49-F238E27FC236}">
                <a16:creationId xmlns:a16="http://schemas.microsoft.com/office/drawing/2014/main" id="{B7D5BC6A-D1C0-4C28-9172-8EEFBDB5BCA6}"/>
              </a:ext>
            </a:extLst>
          </p:cNvPr>
          <p:cNvSpPr/>
          <p:nvPr/>
        </p:nvSpPr>
        <p:spPr>
          <a:xfrm>
            <a:off x="8762754" y="5562004"/>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IndexOutOfBoundsException</a:t>
            </a:r>
            <a:endParaRPr lang="en-US" sz="1400" dirty="0"/>
          </a:p>
        </p:txBody>
      </p:sp>
      <p:cxnSp>
        <p:nvCxnSpPr>
          <p:cNvPr id="33" name="Straight Arrow Connector 32">
            <a:extLst>
              <a:ext uri="{FF2B5EF4-FFF2-40B4-BE49-F238E27FC236}">
                <a16:creationId xmlns:a16="http://schemas.microsoft.com/office/drawing/2014/main" id="{39CFD518-BBA3-41A0-9F7E-59310ED5889B}"/>
              </a:ext>
            </a:extLst>
          </p:cNvPr>
          <p:cNvCxnSpPr/>
          <p:nvPr/>
        </p:nvCxnSpPr>
        <p:spPr>
          <a:xfrm flipH="1">
            <a:off x="6010275" y="5285006"/>
            <a:ext cx="152400" cy="31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8CF9D36-0BCD-4D0B-AAE8-986B1D1596DD}"/>
              </a:ext>
            </a:extLst>
          </p:cNvPr>
          <p:cNvCxnSpPr/>
          <p:nvPr/>
        </p:nvCxnSpPr>
        <p:spPr>
          <a:xfrm>
            <a:off x="6972300" y="5285006"/>
            <a:ext cx="142875" cy="31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A15FD1-AFE2-482E-8662-63A61CA75610}"/>
              </a:ext>
            </a:extLst>
          </p:cNvPr>
          <p:cNvCxnSpPr/>
          <p:nvPr/>
        </p:nvCxnSpPr>
        <p:spPr>
          <a:xfrm>
            <a:off x="7419975" y="5152340"/>
            <a:ext cx="1638300" cy="288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FB650C7-A925-442C-896F-B87031641638}"/>
              </a:ext>
            </a:extLst>
          </p:cNvPr>
          <p:cNvSpPr/>
          <p:nvPr/>
        </p:nvSpPr>
        <p:spPr>
          <a:xfrm>
            <a:off x="-2152650" y="4357687"/>
            <a:ext cx="257175" cy="28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5E82C06-97A1-4498-A816-3446E4D5562F}"/>
              </a:ext>
            </a:extLst>
          </p:cNvPr>
          <p:cNvSpPr/>
          <p:nvPr/>
        </p:nvSpPr>
        <p:spPr>
          <a:xfrm>
            <a:off x="-2152650" y="4821346"/>
            <a:ext cx="257175" cy="280988"/>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87E9848-DB63-4B50-B5E5-28DC65D07C5B}"/>
              </a:ext>
            </a:extLst>
          </p:cNvPr>
          <p:cNvSpPr txBox="1"/>
          <p:nvPr/>
        </p:nvSpPr>
        <p:spPr>
          <a:xfrm>
            <a:off x="-1782194" y="4829174"/>
            <a:ext cx="1338828" cy="646331"/>
          </a:xfrm>
          <a:prstGeom prst="rect">
            <a:avLst/>
          </a:prstGeom>
          <a:noFill/>
        </p:spPr>
        <p:txBody>
          <a:bodyPr wrap="none" rtlCol="0">
            <a:spAutoFit/>
          </a:bodyPr>
          <a:lstStyle/>
          <a:p>
            <a:r>
              <a:rPr lang="en-US" dirty="0"/>
              <a:t>unchecked</a:t>
            </a:r>
          </a:p>
          <a:p>
            <a:endParaRPr lang="en-US" dirty="0"/>
          </a:p>
        </p:txBody>
      </p:sp>
      <p:sp>
        <p:nvSpPr>
          <p:cNvPr id="41" name="TextBox 40">
            <a:extLst>
              <a:ext uri="{FF2B5EF4-FFF2-40B4-BE49-F238E27FC236}">
                <a16:creationId xmlns:a16="http://schemas.microsoft.com/office/drawing/2014/main" id="{03BC04E1-6FB0-4DA5-BB95-6DACF4EC244B}"/>
              </a:ext>
            </a:extLst>
          </p:cNvPr>
          <p:cNvSpPr txBox="1"/>
          <p:nvPr/>
        </p:nvSpPr>
        <p:spPr>
          <a:xfrm>
            <a:off x="-1743075" y="4369593"/>
            <a:ext cx="1043876" cy="369332"/>
          </a:xfrm>
          <a:prstGeom prst="rect">
            <a:avLst/>
          </a:prstGeom>
          <a:noFill/>
        </p:spPr>
        <p:txBody>
          <a:bodyPr wrap="none" rtlCol="0">
            <a:spAutoFit/>
          </a:bodyPr>
          <a:lstStyle/>
          <a:p>
            <a:r>
              <a:rPr lang="en-US" dirty="0"/>
              <a:t>checked</a:t>
            </a:r>
          </a:p>
        </p:txBody>
      </p:sp>
    </p:spTree>
    <p:extLst>
      <p:ext uri="{BB962C8B-B14F-4D97-AF65-F5344CB8AC3E}">
        <p14:creationId xmlns:p14="http://schemas.microsoft.com/office/powerpoint/2010/main" val="357284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2775-96C4-4C8B-B7E4-17CA0FFDA45E}"/>
              </a:ext>
            </a:extLst>
          </p:cNvPr>
          <p:cNvSpPr>
            <a:spLocks noGrp="1"/>
          </p:cNvSpPr>
          <p:nvPr>
            <p:ph type="title"/>
          </p:nvPr>
        </p:nvSpPr>
        <p:spPr/>
        <p:txBody>
          <a:bodyPr/>
          <a:lstStyle/>
          <a:p>
            <a:r>
              <a:rPr lang="en-US" dirty="0"/>
              <a:t>Defining Custom Exceptions</a:t>
            </a:r>
          </a:p>
        </p:txBody>
      </p:sp>
      <p:sp>
        <p:nvSpPr>
          <p:cNvPr id="3" name="Content Placeholder 2">
            <a:extLst>
              <a:ext uri="{FF2B5EF4-FFF2-40B4-BE49-F238E27FC236}">
                <a16:creationId xmlns:a16="http://schemas.microsoft.com/office/drawing/2014/main" id="{48CE1A80-7A96-4223-B9E4-A157EAF4CCC5}"/>
              </a:ext>
            </a:extLst>
          </p:cNvPr>
          <p:cNvSpPr>
            <a:spLocks noGrp="1"/>
          </p:cNvSpPr>
          <p:nvPr>
            <p:ph idx="1"/>
          </p:nvPr>
        </p:nvSpPr>
        <p:spPr/>
        <p:txBody>
          <a:bodyPr/>
          <a:lstStyle/>
          <a:p>
            <a:r>
              <a:rPr lang="en-US" dirty="0"/>
              <a:t>Inherit from one of the Exception classes</a:t>
            </a:r>
          </a:p>
          <a:p>
            <a:endParaRPr lang="en-US" dirty="0"/>
          </a:p>
          <a:p>
            <a:endParaRPr lang="en-US" dirty="0"/>
          </a:p>
          <a:p>
            <a:endParaRPr lang="en-US" dirty="0"/>
          </a:p>
          <a:p>
            <a:endParaRPr lang="en-US" dirty="0"/>
          </a:p>
          <a:p>
            <a:r>
              <a:rPr lang="en-US" dirty="0"/>
              <a:t>Optionally establish the needed message that should be associated with the Exception</a:t>
            </a:r>
          </a:p>
          <a:p>
            <a:r>
              <a:rPr lang="en-US" dirty="0">
                <a:hlinkClick r:id="rId2"/>
              </a:rPr>
              <a:t>https://docs.oracle.com/javase/7/docs/api/java/lang/Exception.html</a:t>
            </a:r>
            <a:endParaRPr lang="en-US" dirty="0"/>
          </a:p>
          <a:p>
            <a:endParaRPr lang="en-US" dirty="0"/>
          </a:p>
        </p:txBody>
      </p:sp>
      <p:sp>
        <p:nvSpPr>
          <p:cNvPr id="4" name="Slide Number Placeholder 3">
            <a:extLst>
              <a:ext uri="{FF2B5EF4-FFF2-40B4-BE49-F238E27FC236}">
                <a16:creationId xmlns:a16="http://schemas.microsoft.com/office/drawing/2014/main" id="{85DF09D0-4811-49CE-9474-47A74F262C2D}"/>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5" name="Rectangle 4">
            <a:extLst>
              <a:ext uri="{FF2B5EF4-FFF2-40B4-BE49-F238E27FC236}">
                <a16:creationId xmlns:a16="http://schemas.microsoft.com/office/drawing/2014/main" id="{5CECAEF5-AE2F-4F8C-9258-32B571D5C0F6}"/>
              </a:ext>
            </a:extLst>
          </p:cNvPr>
          <p:cNvSpPr/>
          <p:nvPr/>
        </p:nvSpPr>
        <p:spPr>
          <a:xfrm>
            <a:off x="1023973" y="2343595"/>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extends Exception{</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(String message){</a:t>
            </a:r>
          </a:p>
          <a:p>
            <a:pPr defTabSz="228600"/>
            <a:r>
              <a:rPr lang="en-US" sz="1400" dirty="0">
                <a:latin typeface="Courier New" panose="02070309020205020404" pitchFamily="49" charset="0"/>
                <a:cs typeface="Courier New" panose="02070309020205020404" pitchFamily="49" charset="0"/>
              </a:rPr>
              <a:t>		super(message);</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0980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200142" y="134048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extends Exception{</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(String message){</a:t>
            </a:r>
          </a:p>
          <a:p>
            <a:pPr defTabSz="228600"/>
            <a:r>
              <a:rPr lang="en-US" sz="1400" dirty="0">
                <a:latin typeface="Courier New" panose="02070309020205020404" pitchFamily="49" charset="0"/>
                <a:cs typeface="Courier New" panose="02070309020205020404" pitchFamily="49" charset="0"/>
              </a:rPr>
              <a:t>		super(message);</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3F26C82-7755-4AFC-B86D-E5AA449D2D61}"/>
              </a:ext>
            </a:extLst>
          </p:cNvPr>
          <p:cNvSpPr/>
          <p:nvPr/>
        </p:nvSpPr>
        <p:spPr>
          <a:xfrm>
            <a:off x="160256" y="2862606"/>
            <a:ext cx="8824172" cy="34156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DoStuff</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try{</a:t>
            </a:r>
          </a:p>
          <a:p>
            <a:pPr defTabSz="228600"/>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sumOddNumbers</a:t>
            </a:r>
            <a:r>
              <a:rPr lang="en-US" sz="1400" dirty="0">
                <a:latin typeface="Courier New" panose="02070309020205020404" pitchFamily="49" charset="0"/>
                <a:cs typeface="Courier New" panose="02070309020205020404" pitchFamily="49" charset="0"/>
              </a:rPr>
              <a:t>(1,2);</a:t>
            </a:r>
          </a:p>
          <a:p>
            <a:pPr defTabSz="228600"/>
            <a:r>
              <a:rPr lang="en-US" sz="1400" dirty="0">
                <a:latin typeface="Courier New" panose="02070309020205020404" pitchFamily="49" charset="0"/>
                <a:cs typeface="Courier New" panose="02070309020205020404" pitchFamily="49" charset="0"/>
              </a:rPr>
              <a:t>		}catch(</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a:t>
            </a:r>
          </a:p>
          <a:p>
            <a:pPr defTabSz="228600"/>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ex.printStackTrace</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static int </a:t>
            </a:r>
            <a:r>
              <a:rPr lang="en-US" sz="1400" dirty="0" err="1">
                <a:latin typeface="Courier New" panose="02070309020205020404" pitchFamily="49" charset="0"/>
                <a:cs typeface="Courier New" panose="02070309020205020404" pitchFamily="49" charset="0"/>
              </a:rPr>
              <a:t>sumOddNumbers</a:t>
            </a:r>
            <a:r>
              <a:rPr lang="en-US" sz="1400" dirty="0">
                <a:latin typeface="Courier New" panose="02070309020205020404" pitchFamily="49" charset="0"/>
                <a:cs typeface="Courier New" panose="02070309020205020404" pitchFamily="49" charset="0"/>
              </a:rPr>
              <a:t>(int num1, int num2)throws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if(num1 % 2 == 0 || num2 % 2 == 0)</a:t>
            </a:r>
          </a:p>
          <a:p>
            <a:pPr defTabSz="228600"/>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(“Input is even”);</a:t>
            </a:r>
          </a:p>
          <a:p>
            <a:pPr defTabSz="228600"/>
            <a:r>
              <a:rPr lang="en-US" sz="1400" dirty="0">
                <a:latin typeface="Courier New" panose="02070309020205020404" pitchFamily="49" charset="0"/>
                <a:cs typeface="Courier New" panose="02070309020205020404" pitchFamily="49" charset="0"/>
              </a:rPr>
              <a:t>		return oddNum1 + oddNum2;</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85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a:t>When a Java application throws an exception, it generates a “stacktrace”</a:t>
            </a:r>
            <a:endParaRPr/>
          </a:p>
          <a:p>
            <a:pPr marL="742950" lvl="1" indent="-285750" algn="l" rtl="0">
              <a:spcBef>
                <a:spcPts val="444"/>
              </a:spcBef>
              <a:spcAft>
                <a:spcPts val="0"/>
              </a:spcAft>
              <a:buSzPts val="2220"/>
              <a:buChar char="–"/>
            </a:pPr>
            <a:r>
              <a:rPr lang="en-US" sz="2220"/>
              <a:t>A report that </a:t>
            </a:r>
            <a:r>
              <a:rPr lang="en-US" sz="2220" i="1"/>
              <a:t>traces</a:t>
            </a:r>
            <a:r>
              <a:rPr lang="en-US" sz="2220"/>
              <a:t> the method calls that generated the exception back through the application </a:t>
            </a:r>
            <a:r>
              <a:rPr lang="en-US" sz="2220" i="1"/>
              <a:t>stack</a:t>
            </a:r>
            <a:r>
              <a:rPr lang="en-US" sz="2220"/>
              <a:t>.</a:t>
            </a:r>
            <a:endParaRPr/>
          </a:p>
          <a:p>
            <a:pPr marL="342900" lvl="0" indent="-342900" algn="l" rtl="0">
              <a:spcBef>
                <a:spcPts val="518"/>
              </a:spcBef>
              <a:spcAft>
                <a:spcPts val="0"/>
              </a:spcAft>
              <a:buSzPts val="2590"/>
              <a:buChar char="•"/>
            </a:pPr>
            <a:r>
              <a:rPr lang="en-US" sz="2590"/>
              <a:t>When an application runs, its instructions are stacked on top of each other, and resolved top-to-bottom. </a:t>
            </a:r>
            <a:endParaRPr/>
          </a:p>
          <a:p>
            <a:pPr marL="342900" lvl="0" indent="-342900" algn="l" rtl="0">
              <a:spcBef>
                <a:spcPts val="518"/>
              </a:spcBef>
              <a:spcAft>
                <a:spcPts val="0"/>
              </a:spcAft>
              <a:buSzPts val="2590"/>
              <a:buChar char="•"/>
            </a:pPr>
            <a:r>
              <a:rPr lang="en-US" sz="2590"/>
              <a:t>When the application calls a function, that function is placed “on top of the stack”. The function must be resolved before execution can continue.</a:t>
            </a:r>
            <a:endParaRPr/>
          </a:p>
          <a:p>
            <a:pPr marL="342900" lvl="0" indent="-342900" algn="l" rtl="0">
              <a:spcBef>
                <a:spcPts val="518"/>
              </a:spcBef>
              <a:spcAft>
                <a:spcPts val="0"/>
              </a:spcAft>
              <a:buSzPts val="2590"/>
              <a:buChar char="•"/>
            </a:pPr>
            <a:r>
              <a:rPr lang="en-US" sz="2590"/>
              <a:t>Functions can call other functions, etc.</a:t>
            </a:r>
            <a:endParaRP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273</TotalTime>
  <Words>988</Words>
  <Application>Microsoft Office PowerPoint</Application>
  <PresentationFormat>On-screen Show (4:3)</PresentationFormat>
  <Paragraphs>128</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Revature</vt:lpstr>
      <vt:lpstr>Exceptions</vt:lpstr>
      <vt:lpstr>Exception</vt:lpstr>
      <vt:lpstr>Checked Exceptions</vt:lpstr>
      <vt:lpstr>Unchecked Exceptions</vt:lpstr>
      <vt:lpstr>Exceptions</vt:lpstr>
      <vt:lpstr>Defining Custom Exceptions</vt:lpstr>
      <vt:lpstr>Example</vt:lpstr>
      <vt:lpstr>Reading Stacktraces</vt:lpstr>
      <vt:lpstr>Stacktraces Cont.</vt:lpstr>
      <vt:lpstr>Reading Stacktraces</vt:lpstr>
      <vt:lpstr>Stacktrace Considerations</vt:lpstr>
      <vt:lpstr>Using Stacktraces to Find Help</vt:lpstr>
      <vt:lpstr>Create a program that utilizes what we’ve learned so far PLUS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Cynthia Enciso</cp:lastModifiedBy>
  <cp:revision>1</cp:revision>
  <dcterms:created xsi:type="dcterms:W3CDTF">2021-04-08T17:15:08Z</dcterms:created>
  <dcterms:modified xsi:type="dcterms:W3CDTF">2021-06-18T15:42:27Z</dcterms:modified>
</cp:coreProperties>
</file>