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4"/>
  </p:notesMasterIdLst>
  <p:sldIdLst>
    <p:sldId id="256" r:id="rId2"/>
    <p:sldId id="274" r:id="rId3"/>
    <p:sldId id="257" r:id="rId4"/>
    <p:sldId id="275" r:id="rId5"/>
    <p:sldId id="258" r:id="rId6"/>
    <p:sldId id="260" r:id="rId7"/>
    <p:sldId id="273" r:id="rId8"/>
    <p:sldId id="261" r:id="rId9"/>
    <p:sldId id="262" r:id="rId10"/>
    <p:sldId id="263" r:id="rId11"/>
    <p:sldId id="276" r:id="rId12"/>
    <p:sldId id="264"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E14DF-B6C9-4DD6-92C1-028FCFB22F78}" v="2" dt="2021-06-01T20:20:23.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636E14DF-B6C9-4DD6-92C1-028FCFB22F78}"/>
    <pc:docChg chg="custSel modSld">
      <pc:chgData name="Cynthia Enciso" userId="7915927f-c5cf-4e1f-876d-e79882ad52fa" providerId="ADAL" clId="{636E14DF-B6C9-4DD6-92C1-028FCFB22F78}" dt="2021-06-01T20:20:55.525" v="263" actId="478"/>
      <pc:docMkLst>
        <pc:docMk/>
      </pc:docMkLst>
      <pc:sldChg chg="addSp delSp modSp mod">
        <pc:chgData name="Cynthia Enciso" userId="7915927f-c5cf-4e1f-876d-e79882ad52fa" providerId="ADAL" clId="{636E14DF-B6C9-4DD6-92C1-028FCFB22F78}" dt="2021-06-01T20:20:55.525" v="263" actId="478"/>
        <pc:sldMkLst>
          <pc:docMk/>
          <pc:sldMk cId="0" sldId="263"/>
        </pc:sldMkLst>
        <pc:spChg chg="add del mod">
          <ac:chgData name="Cynthia Enciso" userId="7915927f-c5cf-4e1f-876d-e79882ad52fa" providerId="ADAL" clId="{636E14DF-B6C9-4DD6-92C1-028FCFB22F78}" dt="2021-06-01T20:20:55.525" v="263" actId="478"/>
          <ac:spMkLst>
            <pc:docMk/>
            <pc:sldMk cId="0" sldId="263"/>
            <ac:spMk id="2" creationId="{890F1096-DE67-42FE-865F-743E2A42C788}"/>
          </ac:spMkLst>
        </pc:spChg>
        <pc:spChg chg="add del mod">
          <ac:chgData name="Cynthia Enciso" userId="7915927f-c5cf-4e1f-876d-e79882ad52fa" providerId="ADAL" clId="{636E14DF-B6C9-4DD6-92C1-028FCFB22F78}" dt="2021-06-01T20:20:54.304" v="262" actId="478"/>
          <ac:spMkLst>
            <pc:docMk/>
            <pc:sldMk cId="0" sldId="263"/>
            <ac:spMk id="3" creationId="{97B38837-33E1-4A5F-9A21-7DF8F8A9F0C7}"/>
          </ac:spMkLst>
        </pc:spChg>
      </pc:sldChg>
    </pc:docChg>
  </pc:docChgLst>
  <pc:docChgLst>
    <pc:chgData name="Bryn Portella" userId="S::bryn.portella@revature.com::cac9ba8b-dbd7-41cd-af06-e643c8802b55" providerId="AD" clId="Web-{C16BB79F-A068-B000-FAC2-4B34D4471C33}"/>
    <pc:docChg chg="delSld">
      <pc:chgData name="Bryn Portella" userId="S::bryn.portella@revature.com::cac9ba8b-dbd7-41cd-af06-e643c8802b55" providerId="AD" clId="Web-{C16BB79F-A068-B000-FAC2-4B34D4471C33}" dt="2021-03-24T14:07:36.575" v="0"/>
      <pc:docMkLst>
        <pc:docMk/>
      </pc:docMkLst>
      <pc:sldChg chg="del">
        <pc:chgData name="Bryn Portella" userId="S::bryn.portella@revature.com::cac9ba8b-dbd7-41cd-af06-e643c8802b55" providerId="AD" clId="Web-{C16BB79F-A068-B000-FAC2-4B34D4471C33}" dt="2021-03-24T14:07:36.575" v="0"/>
        <pc:sldMkLst>
          <pc:docMk/>
          <pc:sldMk cId="0" sldId="259"/>
        </pc:sldMkLst>
      </pc:sldChg>
    </pc:docChg>
  </pc:docChgLst>
  <pc:docChgLst>
    <pc:chgData name="Bryn Portella" userId="S::bryn.portella@revature.com::cac9ba8b-dbd7-41cd-af06-e643c8802b55" providerId="AD" clId="Web-{4C889179-1A30-74BB-1EE1-0EE380BBC4D6}"/>
    <pc:docChg chg="addSld delSld modSld sldOrd">
      <pc:chgData name="Bryn Portella" userId="S::bryn.portella@revature.com::cac9ba8b-dbd7-41cd-af06-e643c8802b55" providerId="AD" clId="Web-{4C889179-1A30-74BB-1EE1-0EE380BBC4D6}" dt="2021-03-24T15:14:07.286" v="123" actId="20577"/>
      <pc:docMkLst>
        <pc:docMk/>
      </pc:docMkLst>
      <pc:sldChg chg="delSp">
        <pc:chgData name="Bryn Portella" userId="S::bryn.portella@revature.com::cac9ba8b-dbd7-41cd-af06-e643c8802b55" providerId="AD" clId="Web-{4C889179-1A30-74BB-1EE1-0EE380BBC4D6}" dt="2021-03-24T15:00:00.624" v="121"/>
        <pc:sldMkLst>
          <pc:docMk/>
          <pc:sldMk cId="0" sldId="256"/>
        </pc:sldMkLst>
        <pc:spChg chg="del">
          <ac:chgData name="Bryn Portella" userId="S::bryn.portella@revature.com::cac9ba8b-dbd7-41cd-af06-e643c8802b55" providerId="AD" clId="Web-{4C889179-1A30-74BB-1EE1-0EE380BBC4D6}" dt="2021-03-24T15:00:00.624" v="121"/>
          <ac:spMkLst>
            <pc:docMk/>
            <pc:sldMk cId="0" sldId="256"/>
            <ac:spMk id="213" creationId="{00000000-0000-0000-0000-000000000000}"/>
          </ac:spMkLst>
        </pc:spChg>
      </pc:sldChg>
      <pc:sldChg chg="modSp">
        <pc:chgData name="Bryn Portella" userId="S::bryn.portella@revature.com::cac9ba8b-dbd7-41cd-af06-e643c8802b55" providerId="AD" clId="Web-{4C889179-1A30-74BB-1EE1-0EE380BBC4D6}" dt="2021-03-24T15:14:07.286" v="123" actId="20577"/>
        <pc:sldMkLst>
          <pc:docMk/>
          <pc:sldMk cId="1733191474" sldId="275"/>
        </pc:sldMkLst>
        <pc:spChg chg="mod">
          <ac:chgData name="Bryn Portella" userId="S::bryn.portella@revature.com::cac9ba8b-dbd7-41cd-af06-e643c8802b55" providerId="AD" clId="Web-{4C889179-1A30-74BB-1EE1-0EE380BBC4D6}" dt="2021-03-24T15:14:07.286" v="123" actId="20577"/>
          <ac:spMkLst>
            <pc:docMk/>
            <pc:sldMk cId="1733191474" sldId="275"/>
            <ac:spMk id="5" creationId="{2C7DA289-E029-4B89-9464-CF893DA961C0}"/>
          </ac:spMkLst>
        </pc:spChg>
      </pc:sldChg>
      <pc:sldChg chg="addSp delSp modSp new del">
        <pc:chgData name="Bryn Portella" userId="S::bryn.portella@revature.com::cac9ba8b-dbd7-41cd-af06-e643c8802b55" providerId="AD" clId="Web-{4C889179-1A30-74BB-1EE1-0EE380BBC4D6}" dt="2021-03-24T14:53:39.458" v="112"/>
        <pc:sldMkLst>
          <pc:docMk/>
          <pc:sldMk cId="1137155864" sldId="276"/>
        </pc:sldMkLst>
        <pc:spChg chg="del mod">
          <ac:chgData name="Bryn Portella" userId="S::bryn.portella@revature.com::cac9ba8b-dbd7-41cd-af06-e643c8802b55" providerId="AD" clId="Web-{4C889179-1A30-74BB-1EE1-0EE380BBC4D6}" dt="2021-03-24T14:50:27.329" v="5"/>
          <ac:spMkLst>
            <pc:docMk/>
            <pc:sldMk cId="1137155864" sldId="276"/>
            <ac:spMk id="2" creationId="{935CF8A8-6793-4DD7-A825-CF874CAA0AC8}"/>
          </ac:spMkLst>
        </pc:spChg>
        <pc:spChg chg="del">
          <ac:chgData name="Bryn Portella" userId="S::bryn.portella@revature.com::cac9ba8b-dbd7-41cd-af06-e643c8802b55" providerId="AD" clId="Web-{4C889179-1A30-74BB-1EE1-0EE380BBC4D6}" dt="2021-03-24T14:50:24.875" v="4"/>
          <ac:spMkLst>
            <pc:docMk/>
            <pc:sldMk cId="1137155864" sldId="276"/>
            <ac:spMk id="3" creationId="{BCC11F21-82D4-4797-8C87-2A61CF520F19}"/>
          </ac:spMkLst>
        </pc:spChg>
        <pc:spChg chg="add mod">
          <ac:chgData name="Bryn Portella" userId="S::bryn.portella@revature.com::cac9ba8b-dbd7-41cd-af06-e643c8802b55" providerId="AD" clId="Web-{4C889179-1A30-74BB-1EE1-0EE380BBC4D6}" dt="2021-03-24T14:51:12.877" v="19" actId="20577"/>
          <ac:spMkLst>
            <pc:docMk/>
            <pc:sldMk cId="1137155864" sldId="276"/>
            <ac:spMk id="5" creationId="{09AF5A11-1F1F-4659-9948-A8763D47D657}"/>
          </ac:spMkLst>
        </pc:spChg>
        <pc:spChg chg="add mod">
          <ac:chgData name="Bryn Portella" userId="S::bryn.portella@revature.com::cac9ba8b-dbd7-41cd-af06-e643c8802b55" providerId="AD" clId="Web-{4C889179-1A30-74BB-1EE1-0EE380BBC4D6}" dt="2021-03-24T14:53:33.677" v="111" actId="1076"/>
          <ac:spMkLst>
            <pc:docMk/>
            <pc:sldMk cId="1137155864" sldId="276"/>
            <ac:spMk id="6" creationId="{A01C815C-4EF5-45FE-8966-D43BA7F4879E}"/>
          </ac:spMkLst>
        </pc:spChg>
      </pc:sldChg>
      <pc:sldChg chg="modSp new ord">
        <pc:chgData name="Bryn Portella" userId="S::bryn.portella@revature.com::cac9ba8b-dbd7-41cd-af06-e643c8802b55" providerId="AD" clId="Web-{4C889179-1A30-74BB-1EE1-0EE380BBC4D6}" dt="2021-03-24T14:53:59.443" v="120" actId="20577"/>
        <pc:sldMkLst>
          <pc:docMk/>
          <pc:sldMk cId="3824242319" sldId="276"/>
        </pc:sldMkLst>
        <pc:spChg chg="mod">
          <ac:chgData name="Bryn Portella" userId="S::bryn.portella@revature.com::cac9ba8b-dbd7-41cd-af06-e643c8802b55" providerId="AD" clId="Web-{4C889179-1A30-74BB-1EE1-0EE380BBC4D6}" dt="2021-03-24T14:53:59.443" v="120" actId="20577"/>
          <ac:spMkLst>
            <pc:docMk/>
            <pc:sldMk cId="3824242319" sldId="276"/>
            <ac:spMk id="2" creationId="{14B562E9-F59E-4309-9A55-748E2837753B}"/>
          </ac:spMkLst>
        </pc:spChg>
        <pc:spChg chg="mod">
          <ac:chgData name="Bryn Portella" userId="S::bryn.portella@revature.com::cac9ba8b-dbd7-41cd-af06-e643c8802b55" providerId="AD" clId="Web-{4C889179-1A30-74BB-1EE1-0EE380BBC4D6}" dt="2021-03-24T14:53:54.021" v="115" actId="20577"/>
          <ac:spMkLst>
            <pc:docMk/>
            <pc:sldMk cId="3824242319" sldId="276"/>
            <ac:spMk id="3" creationId="{4BE7A8F7-A800-4432-B9A5-D506963E2C5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a:t>User Input, Strings, and the JavaDoc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2E9-F59E-4309-9A55-748E2837753B}"/>
              </a:ext>
            </a:extLst>
          </p:cNvPr>
          <p:cNvSpPr>
            <a:spLocks noGrp="1"/>
          </p:cNvSpPr>
          <p:nvPr>
            <p:ph type="title"/>
          </p:nvPr>
        </p:nvSpPr>
        <p:spPr/>
        <p:txBody>
          <a:bodyPr/>
          <a:lstStyle/>
          <a:p>
            <a:r>
              <a:rPr lang="en-US"/>
              <a:t>Exercise</a:t>
            </a:r>
          </a:p>
        </p:txBody>
      </p:sp>
      <p:sp>
        <p:nvSpPr>
          <p:cNvPr id="3" name="Text Placeholder 2">
            <a:extLst>
              <a:ext uri="{FF2B5EF4-FFF2-40B4-BE49-F238E27FC236}">
                <a16:creationId xmlns:a16="http://schemas.microsoft.com/office/drawing/2014/main" id="{4BE7A8F7-A800-4432-B9A5-D506963E2C54}"/>
              </a:ext>
            </a:extLst>
          </p:cNvPr>
          <p:cNvSpPr>
            <a:spLocks noGrp="1"/>
          </p:cNvSpPr>
          <p:nvPr>
            <p:ph type="body" idx="1"/>
          </p:nvPr>
        </p:nvSpPr>
        <p:spPr/>
        <p:txBody>
          <a:bodyPr/>
          <a:lstStyle/>
          <a:p>
            <a:pPr>
              <a:spcBef>
                <a:spcPts val="0"/>
              </a:spcBef>
            </a:pPr>
            <a:r>
              <a:rPr lang="en-US"/>
              <a:t>Create a method that counts the number of vowels in a phrase.</a:t>
            </a:r>
            <a:endParaRPr lang="en-US" dirty="0"/>
          </a:p>
          <a:p>
            <a:pPr>
              <a:spcBef>
                <a:spcPts val="0"/>
              </a:spcBef>
            </a:pPr>
            <a:endParaRPr lang="en-US" dirty="0"/>
          </a:p>
          <a:p>
            <a:pPr>
              <a:spcBef>
                <a:spcPts val="0"/>
              </a:spcBef>
            </a:pPr>
            <a:r>
              <a:rPr lang="en-US"/>
              <a:t>Invoke that method using the phrase: "supercalifragilisticexpialidocious"</a:t>
            </a:r>
          </a:p>
        </p:txBody>
      </p:sp>
      <p:sp>
        <p:nvSpPr>
          <p:cNvPr id="4" name="Slide Number Placeholder 3">
            <a:extLst>
              <a:ext uri="{FF2B5EF4-FFF2-40B4-BE49-F238E27FC236}">
                <a16:creationId xmlns:a16="http://schemas.microsoft.com/office/drawing/2014/main" id="{56936758-5EA6-48E0-BD43-42A80C386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824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static</a:t>
            </a:r>
            <a:r>
              <a:rPr lang="en-US"/>
              <a:t> Keyword</a:t>
            </a:r>
            <a:endParaRPr/>
          </a:p>
        </p:txBody>
      </p:sp>
      <p:sp>
        <p:nvSpPr>
          <p:cNvPr id="219" name="Google Shape;219;p16"/>
          <p:cNvSpPr txBox="1">
            <a:spLocks noGrp="1"/>
          </p:cNvSpPr>
          <p:nvPr>
            <p:ph type="body" idx="1"/>
          </p:nvPr>
        </p:nvSpPr>
        <p:spPr>
          <a:xfrm>
            <a:off x="380010" y="1549668"/>
            <a:ext cx="8446356" cy="44468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latin typeface="Courier New"/>
                <a:ea typeface="Courier New"/>
                <a:cs typeface="Courier New"/>
                <a:sym typeface="Courier New"/>
              </a:rPr>
              <a:t>static</a:t>
            </a:r>
            <a:r>
              <a:rPr lang="en-US" sz="2590" dirty="0"/>
              <a:t> means that the variable or method “belongs to” the class, instead of each object of the class.</a:t>
            </a:r>
            <a:endParaRPr dirty="0"/>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methods can be invoked from the class, instead of an object.</a:t>
            </a:r>
            <a:endParaRPr dirty="0"/>
          </a:p>
          <a:p>
            <a:pPr marL="742950" lvl="1" indent="-144780" algn="l" rtl="0">
              <a:lnSpc>
                <a:spcPct val="80000"/>
              </a:lnSpc>
              <a:spcBef>
                <a:spcPts val="444"/>
              </a:spcBef>
              <a:spcAft>
                <a:spcPts val="0"/>
              </a:spcAft>
              <a:buSzPts val="2220"/>
              <a:buNone/>
            </a:pPr>
            <a:endParaRPr sz="2220" dirty="0"/>
          </a:p>
          <a:p>
            <a:pPr marL="685800" lvl="2" indent="0" algn="l" rtl="0">
              <a:lnSpc>
                <a:spcPct val="80000"/>
              </a:lnSpc>
              <a:spcBef>
                <a:spcPts val="370"/>
              </a:spcBef>
              <a:spcAft>
                <a:spcPts val="0"/>
              </a:spcAft>
              <a:buSzPts val="1850"/>
              <a:buNone/>
            </a:pPr>
            <a:r>
              <a:rPr lang="en-US" sz="1850" dirty="0" err="1">
                <a:latin typeface="Courier New"/>
                <a:ea typeface="Courier New"/>
                <a:cs typeface="Courier New"/>
                <a:sym typeface="Courier New"/>
              </a:rPr>
              <a:t>Example.staticMethod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br>
              <a:rPr lang="en-US" sz="1850" dirty="0"/>
            </a:br>
            <a:r>
              <a:rPr lang="en-US" sz="1850" dirty="0"/>
              <a:t>instead of…</a:t>
            </a:r>
            <a:endParaRPr dirty="0"/>
          </a:p>
          <a:p>
            <a:pPr marL="685800" lvl="2" indent="0" algn="l" rtl="0">
              <a:lnSpc>
                <a:spcPct val="80000"/>
              </a:lnSpc>
              <a:spcBef>
                <a:spcPts val="370"/>
              </a:spcBef>
              <a:spcAft>
                <a:spcPts val="0"/>
              </a:spcAft>
              <a:buSzPts val="1850"/>
              <a:buNone/>
            </a:pPr>
            <a:br>
              <a:rPr lang="en-US" sz="1850" dirty="0"/>
            </a:br>
            <a:r>
              <a:rPr lang="en-US" sz="1850" dirty="0">
                <a:latin typeface="Courier New"/>
                <a:ea typeface="Courier New"/>
                <a:cs typeface="Courier New"/>
                <a:sym typeface="Courier New"/>
              </a:rPr>
              <a:t>Example </a:t>
            </a:r>
            <a:r>
              <a:rPr lang="en-US" sz="1850" dirty="0" err="1">
                <a:latin typeface="Courier New"/>
                <a:ea typeface="Courier New"/>
                <a:cs typeface="Courier New"/>
                <a:sym typeface="Courier New"/>
              </a:rPr>
              <a:t>myEx</a:t>
            </a:r>
            <a:r>
              <a:rPr lang="en-US" sz="1850" dirty="0">
                <a:latin typeface="Courier New"/>
                <a:ea typeface="Courier New"/>
                <a:cs typeface="Courier New"/>
                <a:sym typeface="Courier New"/>
              </a:rPr>
              <a:t> = new Example();</a:t>
            </a:r>
            <a:br>
              <a:rPr lang="en-US" sz="1850" dirty="0">
                <a:latin typeface="Courier New"/>
                <a:ea typeface="Courier New"/>
                <a:cs typeface="Courier New"/>
                <a:sym typeface="Courier New"/>
              </a:rPr>
            </a:br>
            <a:r>
              <a:rPr lang="en-US" sz="1850" dirty="0" err="1">
                <a:latin typeface="Courier New"/>
                <a:ea typeface="Courier New"/>
                <a:cs typeface="Courier New"/>
                <a:sym typeface="Courier New"/>
              </a:rPr>
              <a:t>myEx.nonStaticMethod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endParaRPr sz="185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variables share a value across all object instances of a class. Changes to the variable value in one object will change the value in all objects</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a:latin typeface="Courier New"/>
                <a:cs typeface="Courier New"/>
              </a:rPr>
              <a:t>		count++;</a:t>
            </a: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public class </a:t>
            </a:r>
            <a:r>
              <a:rPr lang="en-US" sz="1400" err="1">
                <a:latin typeface="Courier New"/>
                <a:cs typeface="Courier New"/>
              </a:rPr>
              <a:t>TestDog</a:t>
            </a:r>
            <a:r>
              <a:rPr lang="en-US" sz="1400" dirty="0">
                <a:latin typeface="Courier New"/>
                <a:cs typeface="Courier New"/>
              </a:rPr>
              <a:t>{</a:t>
            </a:r>
          </a:p>
          <a:p>
            <a:pPr marL="182880" lvl="1" indent="0" defTabSz="457200">
              <a:lnSpc>
                <a:spcPct val="90000"/>
              </a:lnSpc>
              <a:buFont typeface="Arial"/>
              <a:buNone/>
            </a:pPr>
            <a:r>
              <a:rPr lang="en-US" sz="1400" dirty="0">
                <a:latin typeface="Courier New"/>
                <a:cs typeface="Courier New"/>
              </a:rPr>
              <a:t>	public static void main(String[] </a:t>
            </a:r>
            <a:r>
              <a:rPr lang="en-US" sz="1400" err="1">
                <a:latin typeface="Courier New"/>
                <a:cs typeface="Courier New"/>
              </a:rPr>
              <a:t>args</a:t>
            </a:r>
            <a:r>
              <a:rPr lang="en-US" sz="1400" dirty="0">
                <a:latin typeface="Courier New"/>
                <a:cs typeface="Courier New"/>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a:cs typeface="Courier New"/>
              </a:rPr>
              <a:t>		Dog </a:t>
            </a:r>
            <a:r>
              <a:rPr lang="en-US" sz="1400" err="1">
                <a:latin typeface="Courier New"/>
                <a:cs typeface="Courier New"/>
              </a:rPr>
              <a:t>sam</a:t>
            </a:r>
            <a:r>
              <a:rPr lang="en-US" sz="1400" dirty="0">
                <a:latin typeface="Courier New"/>
                <a:cs typeface="Courier New"/>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TotalTime>
  <Words>787</Words>
  <Application>Microsoft Office PowerPoint</Application>
  <PresentationFormat>On-screen Show (4:3)</PresentationFormat>
  <Paragraphs>126</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Print</vt:lpstr>
      <vt:lpstr>2_Custom Design</vt:lpstr>
      <vt:lpstr>User Input, Strings, and the JavaDoc</vt:lpstr>
      <vt:lpstr>Instance Variables</vt:lpstr>
      <vt:lpstr>The static Keyword</vt:lpstr>
      <vt:lpstr>Static Variables</vt:lpstr>
      <vt:lpstr>static Restrictions</vt:lpstr>
      <vt:lpstr>Strings</vt:lpstr>
      <vt:lpstr>Let’s take the following program</vt:lpstr>
      <vt:lpstr>Common String Methods</vt:lpstr>
      <vt:lpstr>equals() vs ==</vt:lpstr>
      <vt:lpstr>The Javadoc</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Input, Strings, and the JavaDoc</dc:title>
  <cp:lastModifiedBy>Cynthia Enciso</cp:lastModifiedBy>
  <cp:revision>34</cp:revision>
  <dcterms:modified xsi:type="dcterms:W3CDTF">2021-06-01T20:21:10Z</dcterms:modified>
</cp:coreProperties>
</file>