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266" r:id="rId3"/>
    <p:sldId id="257" r:id="rId4"/>
    <p:sldId id="267" r:id="rId5"/>
    <p:sldId id="271" r:id="rId6"/>
    <p:sldId id="258" r:id="rId7"/>
    <p:sldId id="269" r:id="rId8"/>
    <p:sldId id="259" r:id="rId9"/>
    <p:sldId id="268" r:id="rId10"/>
    <p:sldId id="270" r:id="rId11"/>
    <p:sldId id="262" r:id="rId12"/>
    <p:sldId id="264" r:id="rId13"/>
    <p:sldId id="263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B2B4F5-D94C-4BE0-8F29-404C5037EA5E}" v="25" dt="2021-06-28T15:11:14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3FD6EDCA-DAFD-4019-8A8F-400FA7C32276}"/>
    <pc:docChg chg="undo custSel addSld modSld">
      <pc:chgData name="Bryn Portella" userId="cac9ba8b-dbd7-41cd-af06-e643c8802b55" providerId="ADAL" clId="{3FD6EDCA-DAFD-4019-8A8F-400FA7C32276}" dt="2021-04-19T14:42:56.749" v="745" actId="2711"/>
      <pc:docMkLst>
        <pc:docMk/>
      </pc:docMkLst>
      <pc:sldChg chg="delSp mod">
        <pc:chgData name="Bryn Portella" userId="cac9ba8b-dbd7-41cd-af06-e643c8802b55" providerId="ADAL" clId="{3FD6EDCA-DAFD-4019-8A8F-400FA7C32276}" dt="2021-04-19T13:30:46.757" v="53" actId="478"/>
        <pc:sldMkLst>
          <pc:docMk/>
          <pc:sldMk cId="499037556" sldId="256"/>
        </pc:sldMkLst>
        <pc:spChg chg="del">
          <ac:chgData name="Bryn Portella" userId="cac9ba8b-dbd7-41cd-af06-e643c8802b55" providerId="ADAL" clId="{3FD6EDCA-DAFD-4019-8A8F-400FA7C32276}" dt="2021-04-19T13:30:46.757" v="53" actId="478"/>
          <ac:spMkLst>
            <pc:docMk/>
            <pc:sldMk cId="499037556" sldId="256"/>
            <ac:spMk id="3" creationId="{CDC7C8D3-AB05-41A7-A14A-8874B400EAFE}"/>
          </ac:spMkLst>
        </pc:spChg>
      </pc:sldChg>
      <pc:sldChg chg="modSp mod">
        <pc:chgData name="Bryn Portella" userId="cac9ba8b-dbd7-41cd-af06-e643c8802b55" providerId="ADAL" clId="{3FD6EDCA-DAFD-4019-8A8F-400FA7C32276}" dt="2021-04-19T14:13:30.128" v="174" actId="20577"/>
        <pc:sldMkLst>
          <pc:docMk/>
          <pc:sldMk cId="2189996828" sldId="257"/>
        </pc:sldMkLst>
        <pc:spChg chg="mod">
          <ac:chgData name="Bryn Portella" userId="cac9ba8b-dbd7-41cd-af06-e643c8802b55" providerId="ADAL" clId="{3FD6EDCA-DAFD-4019-8A8F-400FA7C32276}" dt="2021-04-19T14:13:30.128" v="174" actId="20577"/>
          <ac:spMkLst>
            <pc:docMk/>
            <pc:sldMk cId="2189996828" sldId="257"/>
            <ac:spMk id="3" creationId="{5D394569-2240-4BDB-AD3B-191809E51935}"/>
          </ac:spMkLst>
        </pc:spChg>
      </pc:sldChg>
      <pc:sldChg chg="modSp mod">
        <pc:chgData name="Bryn Portella" userId="cac9ba8b-dbd7-41cd-af06-e643c8802b55" providerId="ADAL" clId="{3FD6EDCA-DAFD-4019-8A8F-400FA7C32276}" dt="2021-04-19T14:09:41.206" v="123" actId="20577"/>
        <pc:sldMkLst>
          <pc:docMk/>
          <pc:sldMk cId="4290122928" sldId="259"/>
        </pc:sldMkLst>
        <pc:spChg chg="mod">
          <ac:chgData name="Bryn Portella" userId="cac9ba8b-dbd7-41cd-af06-e643c8802b55" providerId="ADAL" clId="{3FD6EDCA-DAFD-4019-8A8F-400FA7C32276}" dt="2021-04-19T14:09:41.206" v="123" actId="20577"/>
          <ac:spMkLst>
            <pc:docMk/>
            <pc:sldMk cId="4290122928" sldId="259"/>
            <ac:spMk id="3" creationId="{73E5BA3D-6A28-42CC-8C7E-660D9E6B4515}"/>
          </ac:spMkLst>
        </pc:spChg>
      </pc:sldChg>
      <pc:sldChg chg="modSp mod">
        <pc:chgData name="Bryn Portella" userId="cac9ba8b-dbd7-41cd-af06-e643c8802b55" providerId="ADAL" clId="{3FD6EDCA-DAFD-4019-8A8F-400FA7C32276}" dt="2021-04-19T13:32:33.017" v="92" actId="20577"/>
        <pc:sldMkLst>
          <pc:docMk/>
          <pc:sldMk cId="132639717" sldId="260"/>
        </pc:sldMkLst>
        <pc:spChg chg="mod">
          <ac:chgData name="Bryn Portella" userId="cac9ba8b-dbd7-41cd-af06-e643c8802b55" providerId="ADAL" clId="{3FD6EDCA-DAFD-4019-8A8F-400FA7C32276}" dt="2021-04-16T19:09:58.168" v="52" actId="20577"/>
          <ac:spMkLst>
            <pc:docMk/>
            <pc:sldMk cId="132639717" sldId="260"/>
            <ac:spMk id="2" creationId="{45425330-57A0-4A2B-A79A-1DDAD21FFC67}"/>
          </ac:spMkLst>
        </pc:spChg>
        <pc:spChg chg="mod">
          <ac:chgData name="Bryn Portella" userId="cac9ba8b-dbd7-41cd-af06-e643c8802b55" providerId="ADAL" clId="{3FD6EDCA-DAFD-4019-8A8F-400FA7C32276}" dt="2021-04-19T13:32:33.017" v="92" actId="20577"/>
          <ac:spMkLst>
            <pc:docMk/>
            <pc:sldMk cId="132639717" sldId="260"/>
            <ac:spMk id="3" creationId="{78D93E8E-9097-452F-8B38-5310D9A9044E}"/>
          </ac:spMkLst>
        </pc:spChg>
      </pc:sldChg>
      <pc:sldChg chg="modSp new mod">
        <pc:chgData name="Bryn Portella" userId="cac9ba8b-dbd7-41cd-af06-e643c8802b55" providerId="ADAL" clId="{3FD6EDCA-DAFD-4019-8A8F-400FA7C32276}" dt="2021-04-19T14:12:06.472" v="167" actId="20577"/>
        <pc:sldMkLst>
          <pc:docMk/>
          <pc:sldMk cId="361795527" sldId="261"/>
        </pc:sldMkLst>
        <pc:spChg chg="mod">
          <ac:chgData name="Bryn Portella" userId="cac9ba8b-dbd7-41cd-af06-e643c8802b55" providerId="ADAL" clId="{3FD6EDCA-DAFD-4019-8A8F-400FA7C32276}" dt="2021-04-19T14:09:28.247" v="120" actId="20577"/>
          <ac:spMkLst>
            <pc:docMk/>
            <pc:sldMk cId="361795527" sldId="261"/>
            <ac:spMk id="2" creationId="{FF954B76-35BB-4700-81D6-CB06E1FA2796}"/>
          </ac:spMkLst>
        </pc:spChg>
        <pc:spChg chg="mod">
          <ac:chgData name="Bryn Portella" userId="cac9ba8b-dbd7-41cd-af06-e643c8802b55" providerId="ADAL" clId="{3FD6EDCA-DAFD-4019-8A8F-400FA7C32276}" dt="2021-04-19T14:12:06.472" v="167" actId="20577"/>
          <ac:spMkLst>
            <pc:docMk/>
            <pc:sldMk cId="361795527" sldId="261"/>
            <ac:spMk id="3" creationId="{139770A4-CBEE-4759-8182-E0FE1BF59B17}"/>
          </ac:spMkLst>
        </pc:spChg>
      </pc:sldChg>
      <pc:sldChg chg="addSp delSp modSp new mod modClrScheme chgLayout">
        <pc:chgData name="Bryn Portella" userId="cac9ba8b-dbd7-41cd-af06-e643c8802b55" providerId="ADAL" clId="{3FD6EDCA-DAFD-4019-8A8F-400FA7C32276}" dt="2021-04-19T14:32:35.723" v="553" actId="27636"/>
        <pc:sldMkLst>
          <pc:docMk/>
          <pc:sldMk cId="1566948813" sldId="262"/>
        </pc:sldMkLst>
        <pc:spChg chg="del mod ord">
          <ac:chgData name="Bryn Portella" userId="cac9ba8b-dbd7-41cd-af06-e643c8802b55" providerId="ADAL" clId="{3FD6EDCA-DAFD-4019-8A8F-400FA7C32276}" dt="2021-04-19T14:13:58.777" v="176" actId="700"/>
          <ac:spMkLst>
            <pc:docMk/>
            <pc:sldMk cId="1566948813" sldId="262"/>
            <ac:spMk id="2" creationId="{B9830D4E-6DEE-4224-8551-13880DEF3731}"/>
          </ac:spMkLst>
        </pc:spChg>
        <pc:spChg chg="del mod ord">
          <ac:chgData name="Bryn Portella" userId="cac9ba8b-dbd7-41cd-af06-e643c8802b55" providerId="ADAL" clId="{3FD6EDCA-DAFD-4019-8A8F-400FA7C32276}" dt="2021-04-19T14:13:58.777" v="176" actId="700"/>
          <ac:spMkLst>
            <pc:docMk/>
            <pc:sldMk cId="1566948813" sldId="262"/>
            <ac:spMk id="3" creationId="{33131FA7-9245-435B-8BBC-EE70DB1ACBEF}"/>
          </ac:spMkLst>
        </pc:spChg>
        <pc:spChg chg="mod ord">
          <ac:chgData name="Bryn Portella" userId="cac9ba8b-dbd7-41cd-af06-e643c8802b55" providerId="ADAL" clId="{3FD6EDCA-DAFD-4019-8A8F-400FA7C32276}" dt="2021-04-19T14:13:58.777" v="176" actId="700"/>
          <ac:spMkLst>
            <pc:docMk/>
            <pc:sldMk cId="1566948813" sldId="262"/>
            <ac:spMk id="4" creationId="{187973A7-FF11-4D93-8051-69E04BECD61A}"/>
          </ac:spMkLst>
        </pc:spChg>
        <pc:spChg chg="add mod ord">
          <ac:chgData name="Bryn Portella" userId="cac9ba8b-dbd7-41cd-af06-e643c8802b55" providerId="ADAL" clId="{3FD6EDCA-DAFD-4019-8A8F-400FA7C32276}" dt="2021-04-19T14:17:29.406" v="491" actId="20577"/>
          <ac:spMkLst>
            <pc:docMk/>
            <pc:sldMk cId="1566948813" sldId="262"/>
            <ac:spMk id="5" creationId="{94941B28-46D0-40A9-8329-09A6ADE7CF85}"/>
          </ac:spMkLst>
        </pc:spChg>
        <pc:spChg chg="add del mod ord">
          <ac:chgData name="Bryn Portella" userId="cac9ba8b-dbd7-41cd-af06-e643c8802b55" providerId="ADAL" clId="{3FD6EDCA-DAFD-4019-8A8F-400FA7C32276}" dt="2021-04-19T14:14:13.522" v="177" actId="3680"/>
          <ac:spMkLst>
            <pc:docMk/>
            <pc:sldMk cId="1566948813" sldId="262"/>
            <ac:spMk id="6" creationId="{1D1F9CB2-9FAE-4438-9DB0-524B331B53F8}"/>
          </ac:spMkLst>
        </pc:spChg>
        <pc:spChg chg="add mod ord">
          <ac:chgData name="Bryn Portella" userId="cac9ba8b-dbd7-41cd-af06-e643c8802b55" providerId="ADAL" clId="{3FD6EDCA-DAFD-4019-8A8F-400FA7C32276}" dt="2021-04-19T14:32:35.723" v="553" actId="27636"/>
          <ac:spMkLst>
            <pc:docMk/>
            <pc:sldMk cId="1566948813" sldId="262"/>
            <ac:spMk id="7" creationId="{297D105F-14F8-412B-A907-4996465BB17C}"/>
          </ac:spMkLst>
        </pc:spChg>
        <pc:spChg chg="add mod">
          <ac:chgData name="Bryn Portella" userId="cac9ba8b-dbd7-41cd-af06-e643c8802b55" providerId="ADAL" clId="{3FD6EDCA-DAFD-4019-8A8F-400FA7C32276}" dt="2021-04-19T14:14:50.128" v="194" actId="403"/>
          <ac:spMkLst>
            <pc:docMk/>
            <pc:sldMk cId="1566948813" sldId="262"/>
            <ac:spMk id="9" creationId="{D7715AC1-0313-4752-989C-616F1B51D4E0}"/>
          </ac:spMkLst>
        </pc:spChg>
        <pc:graphicFrameChg chg="add mod ord modGraphic">
          <ac:chgData name="Bryn Portella" userId="cac9ba8b-dbd7-41cd-af06-e643c8802b55" providerId="ADAL" clId="{3FD6EDCA-DAFD-4019-8A8F-400FA7C32276}" dt="2021-04-19T14:16:08.314" v="275" actId="20577"/>
          <ac:graphicFrameMkLst>
            <pc:docMk/>
            <pc:sldMk cId="1566948813" sldId="262"/>
            <ac:graphicFrameMk id="8" creationId="{F93FBADA-2D88-4C7C-BF9F-2313ED2DFF43}"/>
          </ac:graphicFrameMkLst>
        </pc:graphicFrameChg>
      </pc:sldChg>
      <pc:sldChg chg="modSp new mod">
        <pc:chgData name="Bryn Portella" userId="cac9ba8b-dbd7-41cd-af06-e643c8802b55" providerId="ADAL" clId="{3FD6EDCA-DAFD-4019-8A8F-400FA7C32276}" dt="2021-04-19T14:19:47.325" v="548" actId="20577"/>
        <pc:sldMkLst>
          <pc:docMk/>
          <pc:sldMk cId="3858159054" sldId="263"/>
        </pc:sldMkLst>
        <pc:spChg chg="mod">
          <ac:chgData name="Bryn Portella" userId="cac9ba8b-dbd7-41cd-af06-e643c8802b55" providerId="ADAL" clId="{3FD6EDCA-DAFD-4019-8A8F-400FA7C32276}" dt="2021-04-19T14:18:39.036" v="542" actId="404"/>
          <ac:spMkLst>
            <pc:docMk/>
            <pc:sldMk cId="3858159054" sldId="263"/>
            <ac:spMk id="2" creationId="{7CCF564B-6AEC-4F88-A0FA-37A822D47E94}"/>
          </ac:spMkLst>
        </pc:spChg>
        <pc:spChg chg="mod">
          <ac:chgData name="Bryn Portella" userId="cac9ba8b-dbd7-41cd-af06-e643c8802b55" providerId="ADAL" clId="{3FD6EDCA-DAFD-4019-8A8F-400FA7C32276}" dt="2021-04-19T14:19:47.325" v="548" actId="20577"/>
          <ac:spMkLst>
            <pc:docMk/>
            <pc:sldMk cId="3858159054" sldId="263"/>
            <ac:spMk id="3" creationId="{BDC4863A-943F-449C-A8B3-5AE00BF4E69B}"/>
          </ac:spMkLst>
        </pc:spChg>
      </pc:sldChg>
      <pc:sldChg chg="modSp new mod">
        <pc:chgData name="Bryn Portella" userId="cac9ba8b-dbd7-41cd-af06-e643c8802b55" providerId="ADAL" clId="{3FD6EDCA-DAFD-4019-8A8F-400FA7C32276}" dt="2021-04-19T14:42:56.749" v="745" actId="2711"/>
        <pc:sldMkLst>
          <pc:docMk/>
          <pc:sldMk cId="2172402417" sldId="264"/>
        </pc:sldMkLst>
        <pc:spChg chg="mod">
          <ac:chgData name="Bryn Portella" userId="cac9ba8b-dbd7-41cd-af06-e643c8802b55" providerId="ADAL" clId="{3FD6EDCA-DAFD-4019-8A8F-400FA7C32276}" dt="2021-04-19T14:33:17.598" v="578" actId="20577"/>
          <ac:spMkLst>
            <pc:docMk/>
            <pc:sldMk cId="2172402417" sldId="264"/>
            <ac:spMk id="2" creationId="{480B22A4-F8F5-41CA-9762-66518D4EBD58}"/>
          </ac:spMkLst>
        </pc:spChg>
        <pc:spChg chg="mod">
          <ac:chgData name="Bryn Portella" userId="cac9ba8b-dbd7-41cd-af06-e643c8802b55" providerId="ADAL" clId="{3FD6EDCA-DAFD-4019-8A8F-400FA7C32276}" dt="2021-04-19T14:42:56.749" v="745" actId="2711"/>
          <ac:spMkLst>
            <pc:docMk/>
            <pc:sldMk cId="2172402417" sldId="264"/>
            <ac:spMk id="3" creationId="{6448E8AB-E57B-4A0F-AF94-FA3ACB08B04F}"/>
          </ac:spMkLst>
        </pc:spChg>
      </pc:sldChg>
    </pc:docChg>
  </pc:docChgLst>
  <pc:docChgLst>
    <pc:chgData name="Cynthia Enciso" userId="7915927f-c5cf-4e1f-876d-e79882ad52fa" providerId="ADAL" clId="{E8B2B4F5-D94C-4BE0-8F29-404C5037EA5E}"/>
    <pc:docChg chg="undo custSel addSld delSld modSld sldOrd">
      <pc:chgData name="Cynthia Enciso" userId="7915927f-c5cf-4e1f-876d-e79882ad52fa" providerId="ADAL" clId="{E8B2B4F5-D94C-4BE0-8F29-404C5037EA5E}" dt="2021-06-28T15:14:51.264" v="3533" actId="20577"/>
      <pc:docMkLst>
        <pc:docMk/>
      </pc:docMkLst>
      <pc:sldChg chg="modSp mod">
        <pc:chgData name="Cynthia Enciso" userId="7915927f-c5cf-4e1f-876d-e79882ad52fa" providerId="ADAL" clId="{E8B2B4F5-D94C-4BE0-8F29-404C5037EA5E}" dt="2021-06-24T17:53:43.736" v="922" actId="20577"/>
        <pc:sldMkLst>
          <pc:docMk/>
          <pc:sldMk cId="2189996828" sldId="257"/>
        </pc:sldMkLst>
        <pc:spChg chg="mod">
          <ac:chgData name="Cynthia Enciso" userId="7915927f-c5cf-4e1f-876d-e79882ad52fa" providerId="ADAL" clId="{E8B2B4F5-D94C-4BE0-8F29-404C5037EA5E}" dt="2021-06-24T17:53:43.736" v="922" actId="20577"/>
          <ac:spMkLst>
            <pc:docMk/>
            <pc:sldMk cId="2189996828" sldId="257"/>
            <ac:spMk id="3" creationId="{5D394569-2240-4BDB-AD3B-191809E51935}"/>
          </ac:spMkLst>
        </pc:spChg>
      </pc:sldChg>
      <pc:sldChg chg="modSp mod">
        <pc:chgData name="Cynthia Enciso" userId="7915927f-c5cf-4e1f-876d-e79882ad52fa" providerId="ADAL" clId="{E8B2B4F5-D94C-4BE0-8F29-404C5037EA5E}" dt="2021-06-28T15:14:51.264" v="3533" actId="20577"/>
        <pc:sldMkLst>
          <pc:docMk/>
          <pc:sldMk cId="2874519128" sldId="258"/>
        </pc:sldMkLst>
        <pc:spChg chg="mod">
          <ac:chgData name="Cynthia Enciso" userId="7915927f-c5cf-4e1f-876d-e79882ad52fa" providerId="ADAL" clId="{E8B2B4F5-D94C-4BE0-8F29-404C5037EA5E}" dt="2021-06-28T15:14:51.264" v="3533" actId="20577"/>
          <ac:spMkLst>
            <pc:docMk/>
            <pc:sldMk cId="2874519128" sldId="258"/>
            <ac:spMk id="2" creationId="{49AB3321-D1A4-4382-85A5-94B3D4E5C828}"/>
          </ac:spMkLst>
        </pc:spChg>
        <pc:spChg chg="mod">
          <ac:chgData name="Cynthia Enciso" userId="7915927f-c5cf-4e1f-876d-e79882ad52fa" providerId="ADAL" clId="{E8B2B4F5-D94C-4BE0-8F29-404C5037EA5E}" dt="2021-06-28T14:04:52.689" v="3361" actId="20577"/>
          <ac:spMkLst>
            <pc:docMk/>
            <pc:sldMk cId="2874519128" sldId="258"/>
            <ac:spMk id="3" creationId="{07CE5256-BE80-4E85-BD73-EFA302E8576C}"/>
          </ac:spMkLst>
        </pc:spChg>
      </pc:sldChg>
      <pc:sldChg chg="modSp mod ord">
        <pc:chgData name="Cynthia Enciso" userId="7915927f-c5cf-4e1f-876d-e79882ad52fa" providerId="ADAL" clId="{E8B2B4F5-D94C-4BE0-8F29-404C5037EA5E}" dt="2021-06-24T18:15:01.677" v="1574" actId="27636"/>
        <pc:sldMkLst>
          <pc:docMk/>
          <pc:sldMk cId="4290122928" sldId="259"/>
        </pc:sldMkLst>
        <pc:spChg chg="mod">
          <ac:chgData name="Cynthia Enciso" userId="7915927f-c5cf-4e1f-876d-e79882ad52fa" providerId="ADAL" clId="{E8B2B4F5-D94C-4BE0-8F29-404C5037EA5E}" dt="2021-06-24T18:13:42.149" v="1507" actId="20577"/>
          <ac:spMkLst>
            <pc:docMk/>
            <pc:sldMk cId="4290122928" sldId="259"/>
            <ac:spMk id="2" creationId="{445EBFDE-999C-4C61-AB30-5C1E6A211B7D}"/>
          </ac:spMkLst>
        </pc:spChg>
        <pc:spChg chg="mod">
          <ac:chgData name="Cynthia Enciso" userId="7915927f-c5cf-4e1f-876d-e79882ad52fa" providerId="ADAL" clId="{E8B2B4F5-D94C-4BE0-8F29-404C5037EA5E}" dt="2021-06-24T18:15:01.677" v="1574" actId="27636"/>
          <ac:spMkLst>
            <pc:docMk/>
            <pc:sldMk cId="4290122928" sldId="259"/>
            <ac:spMk id="3" creationId="{73E5BA3D-6A28-42CC-8C7E-660D9E6B4515}"/>
          </ac:spMkLst>
        </pc:spChg>
      </pc:sldChg>
      <pc:sldChg chg="add del">
        <pc:chgData name="Cynthia Enciso" userId="7915927f-c5cf-4e1f-876d-e79882ad52fa" providerId="ADAL" clId="{E8B2B4F5-D94C-4BE0-8F29-404C5037EA5E}" dt="2021-06-28T14:15:26.923" v="3470" actId="47"/>
        <pc:sldMkLst>
          <pc:docMk/>
          <pc:sldMk cId="132639717" sldId="260"/>
        </pc:sldMkLst>
      </pc:sldChg>
      <pc:sldChg chg="modSp del mod">
        <pc:chgData name="Cynthia Enciso" userId="7915927f-c5cf-4e1f-876d-e79882ad52fa" providerId="ADAL" clId="{E8B2B4F5-D94C-4BE0-8F29-404C5037EA5E}" dt="2021-06-28T14:14:26.848" v="3469" actId="47"/>
        <pc:sldMkLst>
          <pc:docMk/>
          <pc:sldMk cId="361795527" sldId="261"/>
        </pc:sldMkLst>
        <pc:spChg chg="mod">
          <ac:chgData name="Cynthia Enciso" userId="7915927f-c5cf-4e1f-876d-e79882ad52fa" providerId="ADAL" clId="{E8B2B4F5-D94C-4BE0-8F29-404C5037EA5E}" dt="2021-06-24T16:47:18.535" v="340" actId="20577"/>
          <ac:spMkLst>
            <pc:docMk/>
            <pc:sldMk cId="361795527" sldId="261"/>
            <ac:spMk id="3" creationId="{139770A4-CBEE-4759-8182-E0FE1BF59B17}"/>
          </ac:spMkLst>
        </pc:spChg>
      </pc:sldChg>
      <pc:sldChg chg="modSp mod">
        <pc:chgData name="Cynthia Enciso" userId="7915927f-c5cf-4e1f-876d-e79882ad52fa" providerId="ADAL" clId="{E8B2B4F5-D94C-4BE0-8F29-404C5037EA5E}" dt="2021-06-28T15:11:01.814" v="3512"/>
        <pc:sldMkLst>
          <pc:docMk/>
          <pc:sldMk cId="3858159054" sldId="263"/>
        </pc:sldMkLst>
        <pc:spChg chg="mod">
          <ac:chgData name="Cynthia Enciso" userId="7915927f-c5cf-4e1f-876d-e79882ad52fa" providerId="ADAL" clId="{E8B2B4F5-D94C-4BE0-8F29-404C5037EA5E}" dt="2021-06-28T15:11:01.814" v="3512"/>
          <ac:spMkLst>
            <pc:docMk/>
            <pc:sldMk cId="3858159054" sldId="263"/>
            <ac:spMk id="3" creationId="{BDC4863A-943F-449C-A8B3-5AE00BF4E69B}"/>
          </ac:spMkLst>
        </pc:spChg>
      </pc:sldChg>
      <pc:sldChg chg="modSp mod">
        <pc:chgData name="Cynthia Enciso" userId="7915927f-c5cf-4e1f-876d-e79882ad52fa" providerId="ADAL" clId="{E8B2B4F5-D94C-4BE0-8F29-404C5037EA5E}" dt="2021-06-28T14:15:33.836" v="3473" actId="14"/>
        <pc:sldMkLst>
          <pc:docMk/>
          <pc:sldMk cId="2172402417" sldId="264"/>
        </pc:sldMkLst>
        <pc:spChg chg="mod">
          <ac:chgData name="Cynthia Enciso" userId="7915927f-c5cf-4e1f-876d-e79882ad52fa" providerId="ADAL" clId="{E8B2B4F5-D94C-4BE0-8F29-404C5037EA5E}" dt="2021-06-28T14:15:33.836" v="3473" actId="14"/>
          <ac:spMkLst>
            <pc:docMk/>
            <pc:sldMk cId="2172402417" sldId="264"/>
            <ac:spMk id="3" creationId="{6448E8AB-E57B-4A0F-AF94-FA3ACB08B04F}"/>
          </ac:spMkLst>
        </pc:spChg>
      </pc:sldChg>
      <pc:sldChg chg="modSp new add del mod">
        <pc:chgData name="Cynthia Enciso" userId="7915927f-c5cf-4e1f-876d-e79882ad52fa" providerId="ADAL" clId="{E8B2B4F5-D94C-4BE0-8F29-404C5037EA5E}" dt="2021-06-24T20:47:29.123" v="3202" actId="47"/>
        <pc:sldMkLst>
          <pc:docMk/>
          <pc:sldMk cId="1492630003" sldId="265"/>
        </pc:sldMkLst>
        <pc:spChg chg="mod">
          <ac:chgData name="Cynthia Enciso" userId="7915927f-c5cf-4e1f-876d-e79882ad52fa" providerId="ADAL" clId="{E8B2B4F5-D94C-4BE0-8F29-404C5037EA5E}" dt="2021-06-24T14:49:30.126" v="64" actId="20577"/>
          <ac:spMkLst>
            <pc:docMk/>
            <pc:sldMk cId="1492630003" sldId="265"/>
            <ac:spMk id="2" creationId="{DA9D2290-6F9E-4979-86B8-EA16F0AFBAFA}"/>
          </ac:spMkLst>
        </pc:spChg>
        <pc:spChg chg="mod">
          <ac:chgData name="Cynthia Enciso" userId="7915927f-c5cf-4e1f-876d-e79882ad52fa" providerId="ADAL" clId="{E8B2B4F5-D94C-4BE0-8F29-404C5037EA5E}" dt="2021-06-24T20:09:45.413" v="2944" actId="27636"/>
          <ac:spMkLst>
            <pc:docMk/>
            <pc:sldMk cId="1492630003" sldId="265"/>
            <ac:spMk id="3" creationId="{9A585470-0FAF-4E4B-A7A9-4D8CA4C036C3}"/>
          </ac:spMkLst>
        </pc:spChg>
      </pc:sldChg>
      <pc:sldChg chg="modSp new mod ord">
        <pc:chgData name="Cynthia Enciso" userId="7915927f-c5cf-4e1f-876d-e79882ad52fa" providerId="ADAL" clId="{E8B2B4F5-D94C-4BE0-8F29-404C5037EA5E}" dt="2021-06-28T13:33:45.679" v="3257" actId="20577"/>
        <pc:sldMkLst>
          <pc:docMk/>
          <pc:sldMk cId="1457512179" sldId="266"/>
        </pc:sldMkLst>
        <pc:spChg chg="mod">
          <ac:chgData name="Cynthia Enciso" userId="7915927f-c5cf-4e1f-876d-e79882ad52fa" providerId="ADAL" clId="{E8B2B4F5-D94C-4BE0-8F29-404C5037EA5E}" dt="2021-06-24T16:43:27.806" v="302" actId="20577"/>
          <ac:spMkLst>
            <pc:docMk/>
            <pc:sldMk cId="1457512179" sldId="266"/>
            <ac:spMk id="2" creationId="{0233D45A-CDB1-4076-B035-258DFCC6E677}"/>
          </ac:spMkLst>
        </pc:spChg>
        <pc:spChg chg="mod">
          <ac:chgData name="Cynthia Enciso" userId="7915927f-c5cf-4e1f-876d-e79882ad52fa" providerId="ADAL" clId="{E8B2B4F5-D94C-4BE0-8F29-404C5037EA5E}" dt="2021-06-28T13:33:45.679" v="3257" actId="20577"/>
          <ac:spMkLst>
            <pc:docMk/>
            <pc:sldMk cId="1457512179" sldId="266"/>
            <ac:spMk id="3" creationId="{53672567-82EA-4096-812A-DE550428EABC}"/>
          </ac:spMkLst>
        </pc:spChg>
      </pc:sldChg>
      <pc:sldChg chg="modSp new mod">
        <pc:chgData name="Cynthia Enciso" userId="7915927f-c5cf-4e1f-876d-e79882ad52fa" providerId="ADAL" clId="{E8B2B4F5-D94C-4BE0-8F29-404C5037EA5E}" dt="2021-06-28T15:08:22.478" v="3476" actId="20577"/>
        <pc:sldMkLst>
          <pc:docMk/>
          <pc:sldMk cId="4053939361" sldId="267"/>
        </pc:sldMkLst>
        <pc:spChg chg="mod">
          <ac:chgData name="Cynthia Enciso" userId="7915927f-c5cf-4e1f-876d-e79882ad52fa" providerId="ADAL" clId="{E8B2B4F5-D94C-4BE0-8F29-404C5037EA5E}" dt="2021-06-24T17:54:21.910" v="933" actId="20577"/>
          <ac:spMkLst>
            <pc:docMk/>
            <pc:sldMk cId="4053939361" sldId="267"/>
            <ac:spMk id="2" creationId="{B03C9E3F-3246-4B65-B30D-9A992F6D5DF8}"/>
          </ac:spMkLst>
        </pc:spChg>
        <pc:spChg chg="mod">
          <ac:chgData name="Cynthia Enciso" userId="7915927f-c5cf-4e1f-876d-e79882ad52fa" providerId="ADAL" clId="{E8B2B4F5-D94C-4BE0-8F29-404C5037EA5E}" dt="2021-06-28T15:08:22.478" v="3476" actId="20577"/>
          <ac:spMkLst>
            <pc:docMk/>
            <pc:sldMk cId="4053939361" sldId="267"/>
            <ac:spMk id="3" creationId="{563FE9B1-E40A-448A-81F0-874F07D5FED7}"/>
          </ac:spMkLst>
        </pc:spChg>
      </pc:sldChg>
      <pc:sldChg chg="modSp new mod">
        <pc:chgData name="Cynthia Enciso" userId="7915927f-c5cf-4e1f-876d-e79882ad52fa" providerId="ADAL" clId="{E8B2B4F5-D94C-4BE0-8F29-404C5037EA5E}" dt="2021-06-24T20:31:37.147" v="3197" actId="20577"/>
        <pc:sldMkLst>
          <pc:docMk/>
          <pc:sldMk cId="2441403640" sldId="268"/>
        </pc:sldMkLst>
        <pc:spChg chg="mod">
          <ac:chgData name="Cynthia Enciso" userId="7915927f-c5cf-4e1f-876d-e79882ad52fa" providerId="ADAL" clId="{E8B2B4F5-D94C-4BE0-8F29-404C5037EA5E}" dt="2021-06-24T18:23:43.528" v="1793" actId="20577"/>
          <ac:spMkLst>
            <pc:docMk/>
            <pc:sldMk cId="2441403640" sldId="268"/>
            <ac:spMk id="2" creationId="{759A9576-68D4-4B11-98D4-1E3BF9870DF0}"/>
          </ac:spMkLst>
        </pc:spChg>
        <pc:spChg chg="mod">
          <ac:chgData name="Cynthia Enciso" userId="7915927f-c5cf-4e1f-876d-e79882ad52fa" providerId="ADAL" clId="{E8B2B4F5-D94C-4BE0-8F29-404C5037EA5E}" dt="2021-06-24T20:31:37.147" v="3197" actId="20577"/>
          <ac:spMkLst>
            <pc:docMk/>
            <pc:sldMk cId="2441403640" sldId="268"/>
            <ac:spMk id="3" creationId="{3FA87AAD-05A6-4562-BAD3-5B2A725069D2}"/>
          </ac:spMkLst>
        </pc:spChg>
      </pc:sldChg>
      <pc:sldChg chg="modSp new mod">
        <pc:chgData name="Cynthia Enciso" userId="7915927f-c5cf-4e1f-876d-e79882ad52fa" providerId="ADAL" clId="{E8B2B4F5-D94C-4BE0-8F29-404C5037EA5E}" dt="2021-06-24T20:21:20.846" v="3193" actId="20577"/>
        <pc:sldMkLst>
          <pc:docMk/>
          <pc:sldMk cId="1762711358" sldId="269"/>
        </pc:sldMkLst>
        <pc:spChg chg="mod">
          <ac:chgData name="Cynthia Enciso" userId="7915927f-c5cf-4e1f-876d-e79882ad52fa" providerId="ADAL" clId="{E8B2B4F5-D94C-4BE0-8F29-404C5037EA5E}" dt="2021-06-24T18:14:08.178" v="1540" actId="20577"/>
          <ac:spMkLst>
            <pc:docMk/>
            <pc:sldMk cId="1762711358" sldId="269"/>
            <ac:spMk id="2" creationId="{D9A3D4DD-D072-4E71-9F70-392E8FC6ED1A}"/>
          </ac:spMkLst>
        </pc:spChg>
        <pc:spChg chg="mod">
          <ac:chgData name="Cynthia Enciso" userId="7915927f-c5cf-4e1f-876d-e79882ad52fa" providerId="ADAL" clId="{E8B2B4F5-D94C-4BE0-8F29-404C5037EA5E}" dt="2021-06-24T20:21:20.846" v="3193" actId="20577"/>
          <ac:spMkLst>
            <pc:docMk/>
            <pc:sldMk cId="1762711358" sldId="269"/>
            <ac:spMk id="3" creationId="{1212C2A0-CD4D-4A37-BEF9-6100BA432B04}"/>
          </ac:spMkLst>
        </pc:spChg>
      </pc:sldChg>
      <pc:sldChg chg="addSp delSp modSp new mod">
        <pc:chgData name="Cynthia Enciso" userId="7915927f-c5cf-4e1f-876d-e79882ad52fa" providerId="ADAL" clId="{E8B2B4F5-D94C-4BE0-8F29-404C5037EA5E}" dt="2021-06-28T14:14:17.898" v="3468" actId="20577"/>
        <pc:sldMkLst>
          <pc:docMk/>
          <pc:sldMk cId="3458670562" sldId="270"/>
        </pc:sldMkLst>
        <pc:spChg chg="mod">
          <ac:chgData name="Cynthia Enciso" userId="7915927f-c5cf-4e1f-876d-e79882ad52fa" providerId="ADAL" clId="{E8B2B4F5-D94C-4BE0-8F29-404C5037EA5E}" dt="2021-06-24T18:24:04.651" v="1838" actId="20577"/>
          <ac:spMkLst>
            <pc:docMk/>
            <pc:sldMk cId="3458670562" sldId="270"/>
            <ac:spMk id="2" creationId="{E0194BC9-8EFB-4EEA-AB78-88E90DBF68A0}"/>
          </ac:spMkLst>
        </pc:spChg>
        <pc:spChg chg="mod">
          <ac:chgData name="Cynthia Enciso" userId="7915927f-c5cf-4e1f-876d-e79882ad52fa" providerId="ADAL" clId="{E8B2B4F5-D94C-4BE0-8F29-404C5037EA5E}" dt="2021-06-28T14:14:17.898" v="3468" actId="20577"/>
          <ac:spMkLst>
            <pc:docMk/>
            <pc:sldMk cId="3458670562" sldId="270"/>
            <ac:spMk id="3" creationId="{282F9EBF-732E-4734-AC7F-D75C2D6A2C2A}"/>
          </ac:spMkLst>
        </pc:spChg>
        <pc:spChg chg="add del mod">
          <ac:chgData name="Cynthia Enciso" userId="7915927f-c5cf-4e1f-876d-e79882ad52fa" providerId="ADAL" clId="{E8B2B4F5-D94C-4BE0-8F29-404C5037EA5E}" dt="2021-06-24T19:36:39.309" v="2159"/>
          <ac:spMkLst>
            <pc:docMk/>
            <pc:sldMk cId="3458670562" sldId="270"/>
            <ac:spMk id="5" creationId="{1479B2EE-1AAE-4F7F-8DFE-D39FF571594D}"/>
          </ac:spMkLst>
        </pc:spChg>
        <pc:spChg chg="add del mod">
          <ac:chgData name="Cynthia Enciso" userId="7915927f-c5cf-4e1f-876d-e79882ad52fa" providerId="ADAL" clId="{E8B2B4F5-D94C-4BE0-8F29-404C5037EA5E}" dt="2021-06-24T19:36:50.203" v="2164" actId="478"/>
          <ac:spMkLst>
            <pc:docMk/>
            <pc:sldMk cId="3458670562" sldId="270"/>
            <ac:spMk id="6" creationId="{D9DC89D0-47EB-4ABB-8719-96988C60D623}"/>
          </ac:spMkLst>
        </pc:spChg>
        <pc:spChg chg="add mod">
          <ac:chgData name="Cynthia Enciso" userId="7915927f-c5cf-4e1f-876d-e79882ad52fa" providerId="ADAL" clId="{E8B2B4F5-D94C-4BE0-8F29-404C5037EA5E}" dt="2021-06-24T19:47:45.170" v="2577" actId="1076"/>
          <ac:spMkLst>
            <pc:docMk/>
            <pc:sldMk cId="3458670562" sldId="270"/>
            <ac:spMk id="7" creationId="{929B7489-D8C1-40DC-BF8B-859604F0BE4D}"/>
          </ac:spMkLst>
        </pc:spChg>
      </pc:sldChg>
      <pc:sldChg chg="addSp delSp modSp new mod modClrScheme chgLayout">
        <pc:chgData name="Cynthia Enciso" userId="7915927f-c5cf-4e1f-876d-e79882ad52fa" providerId="ADAL" clId="{E8B2B4F5-D94C-4BE0-8F29-404C5037EA5E}" dt="2021-06-28T15:09:17.724" v="3477" actId="1076"/>
        <pc:sldMkLst>
          <pc:docMk/>
          <pc:sldMk cId="1182920669" sldId="271"/>
        </pc:sldMkLst>
        <pc:spChg chg="mod">
          <ac:chgData name="Cynthia Enciso" userId="7915927f-c5cf-4e1f-876d-e79882ad52fa" providerId="ADAL" clId="{E8B2B4F5-D94C-4BE0-8F29-404C5037EA5E}" dt="2021-06-24T19:58:34.142" v="2611" actId="26606"/>
          <ac:spMkLst>
            <pc:docMk/>
            <pc:sldMk cId="1182920669" sldId="271"/>
            <ac:spMk id="2" creationId="{2D83C625-54DE-443D-840B-EE0899F041F9}"/>
          </ac:spMkLst>
        </pc:spChg>
        <pc:spChg chg="add del">
          <ac:chgData name="Cynthia Enciso" userId="7915927f-c5cf-4e1f-876d-e79882ad52fa" providerId="ADAL" clId="{E8B2B4F5-D94C-4BE0-8F29-404C5037EA5E}" dt="2021-06-24T19:58:31.658" v="2610" actId="22"/>
          <ac:spMkLst>
            <pc:docMk/>
            <pc:sldMk cId="1182920669" sldId="271"/>
            <ac:spMk id="3" creationId="{DB61B11C-C375-4579-B075-9DDFF966AD83}"/>
          </ac:spMkLst>
        </pc:spChg>
        <pc:spChg chg="mod">
          <ac:chgData name="Cynthia Enciso" userId="7915927f-c5cf-4e1f-876d-e79882ad52fa" providerId="ADAL" clId="{E8B2B4F5-D94C-4BE0-8F29-404C5037EA5E}" dt="2021-06-24T19:58:34.142" v="2611" actId="26606"/>
          <ac:spMkLst>
            <pc:docMk/>
            <pc:sldMk cId="1182920669" sldId="271"/>
            <ac:spMk id="4" creationId="{10D8A0BC-67A9-4392-949A-BCC84D7296B3}"/>
          </ac:spMkLst>
        </pc:spChg>
        <pc:spChg chg="add mod">
          <ac:chgData name="Cynthia Enciso" userId="7915927f-c5cf-4e1f-876d-e79882ad52fa" providerId="ADAL" clId="{E8B2B4F5-D94C-4BE0-8F29-404C5037EA5E}" dt="2021-06-28T15:09:17.724" v="3477" actId="1076"/>
          <ac:spMkLst>
            <pc:docMk/>
            <pc:sldMk cId="1182920669" sldId="271"/>
            <ac:spMk id="11" creationId="{5B8E5688-155F-41CA-8578-8ACF8CF7891A}"/>
          </ac:spMkLst>
        </pc:spChg>
        <pc:spChg chg="add del">
          <ac:chgData name="Cynthia Enciso" userId="7915927f-c5cf-4e1f-876d-e79882ad52fa" providerId="ADAL" clId="{E8B2B4F5-D94C-4BE0-8F29-404C5037EA5E}" dt="2021-06-24T20:01:52.638" v="2829" actId="478"/>
          <ac:spMkLst>
            <pc:docMk/>
            <pc:sldMk cId="1182920669" sldId="271"/>
            <ac:spMk id="12" creationId="{6D1EF0C2-5738-449D-916E-797BACFB4B02}"/>
          </ac:spMkLst>
        </pc:spChg>
        <pc:spChg chg="add del mod">
          <ac:chgData name="Cynthia Enciso" userId="7915927f-c5cf-4e1f-876d-e79882ad52fa" providerId="ADAL" clId="{E8B2B4F5-D94C-4BE0-8F29-404C5037EA5E}" dt="2021-06-24T20:02:11.494" v="2835" actId="478"/>
          <ac:spMkLst>
            <pc:docMk/>
            <pc:sldMk cId="1182920669" sldId="271"/>
            <ac:spMk id="13" creationId="{09DFCCC0-B668-468A-BF02-282BB8556D66}"/>
          </ac:spMkLst>
        </pc:spChg>
        <pc:spChg chg="add mod">
          <ac:chgData name="Cynthia Enciso" userId="7915927f-c5cf-4e1f-876d-e79882ad52fa" providerId="ADAL" clId="{E8B2B4F5-D94C-4BE0-8F29-404C5037EA5E}" dt="2021-06-24T20:02:35.115" v="2843" actId="20577"/>
          <ac:spMkLst>
            <pc:docMk/>
            <pc:sldMk cId="1182920669" sldId="271"/>
            <ac:spMk id="15" creationId="{B1D600BF-5EAC-4497-87CB-8FB33E617D85}"/>
          </ac:spMkLst>
        </pc:spChg>
        <pc:spChg chg="add mod">
          <ac:chgData name="Cynthia Enciso" userId="7915927f-c5cf-4e1f-876d-e79882ad52fa" providerId="ADAL" clId="{E8B2B4F5-D94C-4BE0-8F29-404C5037EA5E}" dt="2021-06-24T20:03:06.029" v="2858" actId="692"/>
          <ac:spMkLst>
            <pc:docMk/>
            <pc:sldMk cId="1182920669" sldId="271"/>
            <ac:spMk id="16" creationId="{2D5B61E3-93BD-4230-ABA7-0169593F28E0}"/>
          </ac:spMkLst>
        </pc:spChg>
        <pc:spChg chg="add del mod">
          <ac:chgData name="Cynthia Enciso" userId="7915927f-c5cf-4e1f-876d-e79882ad52fa" providerId="ADAL" clId="{E8B2B4F5-D94C-4BE0-8F29-404C5037EA5E}" dt="2021-06-24T20:02:14.060" v="2836" actId="478"/>
          <ac:spMkLst>
            <pc:docMk/>
            <pc:sldMk cId="1182920669" sldId="271"/>
            <ac:spMk id="18" creationId="{8DB59866-BCA5-4B7B-80CD-D332DD0AB085}"/>
          </ac:spMkLst>
        </pc:spChg>
        <pc:spChg chg="add mod">
          <ac:chgData name="Cynthia Enciso" userId="7915927f-c5cf-4e1f-876d-e79882ad52fa" providerId="ADAL" clId="{E8B2B4F5-D94C-4BE0-8F29-404C5037EA5E}" dt="2021-06-24T20:04:21.477" v="2936" actId="20577"/>
          <ac:spMkLst>
            <pc:docMk/>
            <pc:sldMk cId="1182920669" sldId="271"/>
            <ac:spMk id="20" creationId="{B1CB4157-4537-4ABC-A445-6135AA4DBA61}"/>
          </ac:spMkLst>
        </pc:spChg>
        <pc:picChg chg="add del mod">
          <ac:chgData name="Cynthia Enciso" userId="7915927f-c5cf-4e1f-876d-e79882ad52fa" providerId="ADAL" clId="{E8B2B4F5-D94C-4BE0-8F29-404C5037EA5E}" dt="2021-06-24T19:58:28.610" v="2609"/>
          <ac:picMkLst>
            <pc:docMk/>
            <pc:sldMk cId="1182920669" sldId="271"/>
            <ac:picMk id="6" creationId="{18E0EB3E-5007-4940-9F95-0C11ED44AD45}"/>
          </ac:picMkLst>
        </pc:picChg>
        <pc:picChg chg="add mod ord">
          <ac:chgData name="Cynthia Enciso" userId="7915927f-c5cf-4e1f-876d-e79882ad52fa" providerId="ADAL" clId="{E8B2B4F5-D94C-4BE0-8F29-404C5037EA5E}" dt="2021-06-24T20:03:17.932" v="2861" actId="1076"/>
          <ac:picMkLst>
            <pc:docMk/>
            <pc:sldMk cId="1182920669" sldId="271"/>
            <ac:picMk id="8" creationId="{6A79FD6C-A317-4A89-8F35-E4C3EF17B0DC}"/>
          </ac:picMkLst>
        </pc:picChg>
        <pc:cxnChg chg="add mod">
          <ac:chgData name="Cynthia Enciso" userId="7915927f-c5cf-4e1f-876d-e79882ad52fa" providerId="ADAL" clId="{E8B2B4F5-D94C-4BE0-8F29-404C5037EA5E}" dt="2021-06-28T15:09:17.724" v="3477" actId="1076"/>
          <ac:cxnSpMkLst>
            <pc:docMk/>
            <pc:sldMk cId="1182920669" sldId="271"/>
            <ac:cxnSpMk id="10" creationId="{1236EF84-DD83-4882-ACCF-951FFF690786}"/>
          </ac:cxnSpMkLst>
        </pc:cxnChg>
        <pc:cxnChg chg="add mod">
          <ac:chgData name="Cynthia Enciso" userId="7915927f-c5cf-4e1f-876d-e79882ad52fa" providerId="ADAL" clId="{E8B2B4F5-D94C-4BE0-8F29-404C5037EA5E}" dt="2021-06-24T20:03:15.697" v="2859" actId="1076"/>
          <ac:cxnSpMkLst>
            <pc:docMk/>
            <pc:sldMk cId="1182920669" sldId="271"/>
            <ac:cxnSpMk id="14" creationId="{C797F382-1FD5-47E5-B758-67DEBBE4572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tutorial.com/" TargetMode="External"/><Relationship Id="rId2" Type="http://schemas.openxmlformats.org/officeDocument/2006/relationships/hyperlink" Target="https://www.techonthenet.com/postgresql/tables/create_table.php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lerocha/chinook-database" TargetMode="External"/><Relationship Id="rId4" Type="http://schemas.openxmlformats.org/officeDocument/2006/relationships/hyperlink" Target="https://www.tutorialspoint.com/postgresql/postgresql_syntax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10/sql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5490-6456-4190-BBEC-61C17ED96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03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BC9-8EFB-4EEA-AB78-88E90DBF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Datatypes: Floating-point/Decimals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F9EBF-732E-4734-AC7F-D75C2D6A2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670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Numeric and decimal</a:t>
            </a:r>
          </a:p>
          <a:p>
            <a:pPr lvl="1"/>
            <a:r>
              <a:rPr lang="en-US" dirty="0"/>
              <a:t>Used for decimal numbers and used to perform </a:t>
            </a:r>
            <a:r>
              <a:rPr lang="en-US" b="1" dirty="0"/>
              <a:t>exact</a:t>
            </a:r>
            <a:r>
              <a:rPr lang="en-US" dirty="0"/>
              <a:t> calculations</a:t>
            </a:r>
          </a:p>
          <a:p>
            <a:pPr lvl="1"/>
            <a:r>
              <a:rPr lang="en-US" dirty="0"/>
              <a:t>You can specify the precision and scale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Precision: amount of digits (to the left and right of decimal)</a:t>
            </a:r>
          </a:p>
          <a:p>
            <a:pPr lvl="2"/>
            <a:r>
              <a:rPr lang="en-US" dirty="0"/>
              <a:t>Scale: count of decimal digits in fractional part</a:t>
            </a:r>
          </a:p>
          <a:p>
            <a:pPr lvl="2"/>
            <a:r>
              <a:rPr lang="en-US" dirty="0"/>
              <a:t>Ex) 92.456 has a precision of 5 and a scale of 3</a:t>
            </a:r>
          </a:p>
          <a:p>
            <a:pPr lvl="1"/>
            <a:r>
              <a:rPr lang="en-US" dirty="0"/>
              <a:t>If you don’t specify, stores any number as it is (with its current precision and scale)</a:t>
            </a:r>
          </a:p>
          <a:p>
            <a:r>
              <a:rPr lang="en-US" dirty="0"/>
              <a:t>Real (4 bytes, like a float in Java, inexact)</a:t>
            </a:r>
          </a:p>
          <a:p>
            <a:r>
              <a:rPr lang="en-US" dirty="0"/>
              <a:t>Double precision (8 bytes, like a double in Java, inexact)</a:t>
            </a:r>
          </a:p>
          <a:p>
            <a:pPr lvl="1"/>
            <a:r>
              <a:rPr lang="en-US" dirty="0"/>
              <a:t>Stored as approximations, might have slight discrepancies</a:t>
            </a:r>
          </a:p>
          <a:p>
            <a:pPr lvl="1"/>
            <a:r>
              <a:rPr lang="en-US" dirty="0"/>
              <a:t>Faster than numeric/decimal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9A555-9BAE-4936-A1B3-73DD929A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29B7489-D8C1-40DC-BF8B-859604F0B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524" y="3059668"/>
            <a:ext cx="3695242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</a:rPr>
              <a:t>NUMERIC(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</a:rPr>
              <a:t>precision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</a:rPr>
              <a:t>scale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7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941B28-46D0-40A9-8329-09A6ADE7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93FBADA-2D88-4C7C-BF9F-2313ED2DF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463991"/>
              </p:ext>
            </p:extLst>
          </p:nvPr>
        </p:nvGraphicFramePr>
        <p:xfrm>
          <a:off x="380010" y="3002747"/>
          <a:ext cx="4010025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4046783494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120472998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1498794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0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‘Anna Smith’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8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‘Bob Johnson’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35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‘Nicole Doe’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3841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973A7-FF11-4D93-8051-69E04BEC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7D105F-14F8-412B-A907-4996465BB17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Data is organized in tables</a:t>
            </a:r>
          </a:p>
          <a:p>
            <a:r>
              <a:rPr lang="en-US" sz="3200" dirty="0"/>
              <a:t>Tables have rows and columns.</a:t>
            </a:r>
          </a:p>
          <a:p>
            <a:r>
              <a:rPr lang="en-US" sz="3200" dirty="0"/>
              <a:t>Columns define the type of information. </a:t>
            </a:r>
          </a:p>
          <a:p>
            <a:r>
              <a:rPr lang="en-US" sz="3200" dirty="0"/>
              <a:t>An individual record is stored in each row.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15AC1-0313-4752-989C-616F1B51D4E0}"/>
              </a:ext>
            </a:extLst>
          </p:cNvPr>
          <p:cNvSpPr txBox="1"/>
          <p:nvPr/>
        </p:nvSpPr>
        <p:spPr>
          <a:xfrm>
            <a:off x="461639" y="1748901"/>
            <a:ext cx="3559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1566948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22A4-F8F5-41CA-9762-66518D4E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8E8AB-E57B-4A0F-AF94-FA3ACB08B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</a:t>
            </a:r>
          </a:p>
          <a:p>
            <a:r>
              <a:rPr lang="en-US" dirty="0"/>
              <a:t>Alter</a:t>
            </a:r>
          </a:p>
          <a:p>
            <a:r>
              <a:rPr lang="en-US" dirty="0"/>
              <a:t>Drop</a:t>
            </a:r>
          </a:p>
          <a:p>
            <a:r>
              <a:rPr lang="en-US" dirty="0"/>
              <a:t>Truncate </a:t>
            </a:r>
          </a:p>
          <a:p>
            <a:r>
              <a:rPr lang="en-US" dirty="0"/>
              <a:t>***Rename</a:t>
            </a:r>
          </a:p>
          <a:p>
            <a:pPr lvl="1"/>
            <a:r>
              <a:rPr lang="en-US" dirty="0"/>
              <a:t>In PostgreSQL just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RENAME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RENAME column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/>
              <a:t>Comment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D860D-D52C-4DD3-AA21-4964446F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0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564B-6AEC-4F88-A0FA-37A822D4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 </a:t>
            </a:r>
            <a:br>
              <a:rPr lang="en-US" dirty="0"/>
            </a:br>
            <a:r>
              <a:rPr lang="en-US" sz="1200" dirty="0"/>
              <a:t>(Beyond the documentation)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4863A-943F-449C-A8B3-5AE00BF4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https://www.techonthenet.com/postgresql/tables/create_table.php</a:t>
            </a:r>
            <a:endParaRPr lang="en-US" dirty="0"/>
          </a:p>
          <a:p>
            <a:r>
              <a:rPr lang="en-US" dirty="0">
                <a:hlinkClick r:id="rId3"/>
              </a:rPr>
              <a:t>https://www.postgresqltutorial.com/</a:t>
            </a:r>
            <a:endParaRPr lang="en-US" dirty="0"/>
          </a:p>
          <a:p>
            <a:r>
              <a:rPr lang="en-US" dirty="0">
                <a:hlinkClick r:id="rId4"/>
              </a:rPr>
              <a:t>https://www.tutorialspoint.com/postgresql/postgresql_syntax.htm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Sample </a:t>
            </a:r>
            <a:r>
              <a:rPr lang="en-US" dirty="0" err="1"/>
              <a:t>db</a:t>
            </a:r>
            <a:r>
              <a:rPr lang="en-US" dirty="0"/>
              <a:t> to play with: </a:t>
            </a:r>
            <a:r>
              <a:rPr lang="en-US" dirty="0">
                <a:hlinkClick r:id="rId5"/>
              </a:rPr>
              <a:t>https://github.com/lerocha/chinook-database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39B28-D937-4A5F-A13E-28B2D5E7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5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D45A-CDB1-4076-B035-258DFCC6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2567-82EA-4096-812A-DE550428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  <a:p>
            <a:r>
              <a:rPr lang="en-US" dirty="0"/>
              <a:t>Became a standard of the American National Standards Institute (ANSI)</a:t>
            </a:r>
          </a:p>
          <a:p>
            <a:pPr lvl="1"/>
            <a:r>
              <a:rPr lang="en-US" dirty="0"/>
              <a:t>Major commands are SELECT, UPDATE, DELETE, INSERT, WHERE</a:t>
            </a:r>
          </a:p>
          <a:p>
            <a:r>
              <a:rPr lang="en-US" dirty="0"/>
              <a:t>Language used to work with relational databases </a:t>
            </a:r>
          </a:p>
          <a:p>
            <a:r>
              <a:rPr lang="en-US" dirty="0"/>
              <a:t>Relational: relationships are defined in the form of tables</a:t>
            </a:r>
          </a:p>
          <a:p>
            <a:pPr lvl="1"/>
            <a:r>
              <a:rPr lang="en-US" dirty="0"/>
              <a:t>Data has pre-defined relationships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C0DE8-2920-4112-B09D-3B9E3155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1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69BA-08A3-4057-923C-93DA2501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4569-2240-4BDB-AD3B-191809E5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Relational Database Management System</a:t>
            </a:r>
          </a:p>
          <a:p>
            <a:pPr lvl="1"/>
            <a:r>
              <a:rPr lang="en-US" dirty="0"/>
              <a:t>Program that allows you to create and work with a relational database</a:t>
            </a:r>
          </a:p>
          <a:p>
            <a:r>
              <a:rPr lang="en-US" dirty="0"/>
              <a:t>Majority use/support SQL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Oracle 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SQLServer</a:t>
            </a:r>
            <a:endParaRPr lang="en-US" dirty="0"/>
          </a:p>
          <a:p>
            <a:pPr lvl="1"/>
            <a:r>
              <a:rPr lang="en-US" dirty="0"/>
              <a:t>PostgreSQL</a:t>
            </a:r>
          </a:p>
          <a:p>
            <a:pPr lvl="2"/>
            <a:r>
              <a:rPr lang="en-US" dirty="0">
                <a:hlinkClick r:id="rId2"/>
              </a:rPr>
              <a:t>https://www.postgresql.org/docs/10/sql.html</a:t>
            </a:r>
            <a:endParaRPr lang="en-US" dirty="0"/>
          </a:p>
          <a:p>
            <a:r>
              <a:rPr lang="en-US" dirty="0"/>
              <a:t>Most RDMSs have their own proprietary extensions to the SQL standard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DE6B5-8B93-4186-A863-5BAA06E8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9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9E3F-3246-4B65-B30D-9A992F6D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DBeaver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FE9B1-E40A-448A-81F0-874F07D5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that gives us a UI to work with the RDBMS</a:t>
            </a:r>
          </a:p>
          <a:p>
            <a:pPr lvl="1"/>
            <a:r>
              <a:rPr lang="en-US" dirty="0"/>
              <a:t>Otherwise we would be using our shell’s CLI</a:t>
            </a:r>
          </a:p>
          <a:p>
            <a:r>
              <a:rPr lang="en-US" dirty="0"/>
              <a:t>Written in Java</a:t>
            </a:r>
          </a:p>
          <a:p>
            <a:r>
              <a:rPr lang="en-US" dirty="0"/>
              <a:t>Can be used with many RDBMSs</a:t>
            </a:r>
          </a:p>
          <a:p>
            <a:pPr lvl="1"/>
            <a:r>
              <a:rPr lang="en-US" dirty="0"/>
              <a:t>Not just </a:t>
            </a:r>
            <a:r>
              <a:rPr lang="en-US" dirty="0" err="1"/>
              <a:t>postgres</a:t>
            </a:r>
            <a:endParaRPr lang="en-US" dirty="0"/>
          </a:p>
          <a:p>
            <a:r>
              <a:rPr lang="en-US" dirty="0"/>
              <a:t>Generates ER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0D165-98F1-4899-BD18-0A546495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3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C625-54DE-443D-840B-EE0899F0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DB Structure</a:t>
            </a:r>
          </a:p>
        </p:txBody>
      </p:sp>
      <p:pic>
        <p:nvPicPr>
          <p:cNvPr id="8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A79FD6C-A317-4A89-8F35-E4C3EF17B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474" y="1348096"/>
            <a:ext cx="3760889" cy="5509904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A0BC-67A9-4392-949A-BCC84D72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36EF84-DD83-4882-ACCF-951FFF690786}"/>
              </a:ext>
            </a:extLst>
          </p:cNvPr>
          <p:cNvCxnSpPr>
            <a:cxnSpLocks/>
          </p:cNvCxnSpPr>
          <p:nvPr/>
        </p:nvCxnSpPr>
        <p:spPr>
          <a:xfrm flipH="1">
            <a:off x="5074939" y="1532762"/>
            <a:ext cx="288961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8E5688-155F-41CA-8578-8ACF8CF7891A}"/>
              </a:ext>
            </a:extLst>
          </p:cNvPr>
          <p:cNvSpPr txBox="1"/>
          <p:nvPr/>
        </p:nvSpPr>
        <p:spPr>
          <a:xfrm>
            <a:off x="8122757" y="1348096"/>
            <a:ext cx="348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Postgres server </a:t>
            </a:r>
          </a:p>
          <a:p>
            <a:r>
              <a:rPr lang="en-US" dirty="0"/>
              <a:t>(can manage more than one 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97F382-1FD5-47E5-B758-67DEBBE4572B}"/>
              </a:ext>
            </a:extLst>
          </p:cNvPr>
          <p:cNvCxnSpPr/>
          <p:nvPr/>
        </p:nvCxnSpPr>
        <p:spPr>
          <a:xfrm flipH="1">
            <a:off x="4276943" y="2309975"/>
            <a:ext cx="93321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D600BF-5EAC-4497-87CB-8FB33E617D85}"/>
              </a:ext>
            </a:extLst>
          </p:cNvPr>
          <p:cNvSpPr txBox="1"/>
          <p:nvPr/>
        </p:nvSpPr>
        <p:spPr>
          <a:xfrm>
            <a:off x="380010" y="3733716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</a:t>
            </a:r>
          </a:p>
          <a:p>
            <a:r>
              <a:rPr lang="en-US" dirty="0"/>
              <a:t>cluster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D5B61E3-93BD-4230-ABA7-0169593F28E0}"/>
              </a:ext>
            </a:extLst>
          </p:cNvPr>
          <p:cNvSpPr/>
          <p:nvPr/>
        </p:nvSpPr>
        <p:spPr>
          <a:xfrm>
            <a:off x="1449881" y="1710046"/>
            <a:ext cx="914400" cy="4985138"/>
          </a:xfrm>
          <a:prstGeom prst="leftBrace">
            <a:avLst>
              <a:gd name="adj1" fmla="val 8333"/>
              <a:gd name="adj2" fmla="val 49427"/>
            </a:avLst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CB4157-4537-4ABC-A445-6135AA4DBA61}"/>
              </a:ext>
            </a:extLst>
          </p:cNvPr>
          <p:cNvSpPr txBox="1"/>
          <p:nvPr/>
        </p:nvSpPr>
        <p:spPr>
          <a:xfrm>
            <a:off x="5275969" y="213928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 (like a package)</a:t>
            </a:r>
          </a:p>
        </p:txBody>
      </p:sp>
    </p:spTree>
    <p:extLst>
      <p:ext uri="{BB962C8B-B14F-4D97-AF65-F5344CB8AC3E}">
        <p14:creationId xmlns:p14="http://schemas.microsoft.com/office/powerpoint/2010/main" val="118292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3321-D1A4-4382-85A5-94B3D4E5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Sublanguages of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5256-BE80-4E85-BD73-EFA302E8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DDL</a:t>
            </a:r>
          </a:p>
          <a:p>
            <a:pPr lvl="1"/>
            <a:r>
              <a:rPr lang="en-US" dirty="0"/>
              <a:t>Data definition language</a:t>
            </a:r>
          </a:p>
          <a:p>
            <a:pPr lvl="1"/>
            <a:r>
              <a:rPr lang="en-US" dirty="0"/>
              <a:t>Defining a schema (creating a table), etc.</a:t>
            </a:r>
          </a:p>
          <a:p>
            <a:pPr lvl="1"/>
            <a:r>
              <a:rPr lang="en-US" dirty="0"/>
              <a:t>All DDL operations cannot be rolled back, which means that any change made by these are permanent. </a:t>
            </a:r>
          </a:p>
          <a:p>
            <a:r>
              <a:rPr lang="en-US" dirty="0"/>
              <a:t>DML</a:t>
            </a:r>
          </a:p>
          <a:p>
            <a:pPr lvl="1"/>
            <a:r>
              <a:rPr lang="en-US" dirty="0"/>
              <a:t>Data manipulation language</a:t>
            </a:r>
          </a:p>
          <a:p>
            <a:pPr lvl="1"/>
            <a:r>
              <a:rPr lang="en-US" dirty="0"/>
              <a:t>C.R.U.D. operations performed on data/records</a:t>
            </a:r>
          </a:p>
          <a:p>
            <a:pPr lvl="1"/>
            <a:r>
              <a:rPr lang="en-US" dirty="0"/>
              <a:t>Insert, select, update, delete commands</a:t>
            </a:r>
          </a:p>
          <a:p>
            <a:r>
              <a:rPr lang="en-US" dirty="0"/>
              <a:t>DQL</a:t>
            </a:r>
          </a:p>
          <a:p>
            <a:pPr lvl="1"/>
            <a:r>
              <a:rPr lang="en-US" dirty="0"/>
              <a:t>Data query language</a:t>
            </a:r>
          </a:p>
          <a:p>
            <a:pPr lvl="1"/>
            <a:r>
              <a:rPr lang="en-US" dirty="0"/>
              <a:t>Select</a:t>
            </a:r>
          </a:p>
          <a:p>
            <a:r>
              <a:rPr lang="en-US" dirty="0"/>
              <a:t>TCL</a:t>
            </a:r>
          </a:p>
          <a:p>
            <a:pPr lvl="1"/>
            <a:r>
              <a:rPr lang="en-US" dirty="0"/>
              <a:t>Transaction control language</a:t>
            </a:r>
          </a:p>
          <a:p>
            <a:pPr lvl="1"/>
            <a:r>
              <a:rPr lang="en-US" dirty="0"/>
              <a:t>Transaction: one or more changes</a:t>
            </a:r>
          </a:p>
          <a:p>
            <a:pPr lvl="1"/>
            <a:r>
              <a:rPr lang="en-US" dirty="0"/>
              <a:t>All or nothing</a:t>
            </a:r>
          </a:p>
          <a:p>
            <a:pPr lvl="1"/>
            <a:r>
              <a:rPr lang="en-US" dirty="0" err="1"/>
              <a:t>Savepoint</a:t>
            </a:r>
            <a:r>
              <a:rPr lang="en-US" dirty="0"/>
              <a:t>, Rollback, Commit</a:t>
            </a:r>
          </a:p>
          <a:p>
            <a:r>
              <a:rPr lang="en-US" dirty="0"/>
              <a:t>DCL</a:t>
            </a:r>
          </a:p>
          <a:p>
            <a:pPr lvl="1"/>
            <a:r>
              <a:rPr lang="en-US" dirty="0"/>
              <a:t>Data Control Language</a:t>
            </a:r>
          </a:p>
          <a:p>
            <a:pPr lvl="2"/>
            <a:r>
              <a:rPr lang="en-US" dirty="0"/>
              <a:t>Grant/revoke use of commands to groups or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65E22-2567-47D8-9E53-C7056925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1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D4DD-D072-4E71-9F70-392E8FC6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2C2A0-CD4D-4A37-BEF9-6100BA43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Depends on the RDBMS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Boolean</a:t>
            </a:r>
          </a:p>
          <a:p>
            <a:pPr>
              <a:lnSpc>
                <a:spcPct val="120000"/>
              </a:lnSpc>
            </a:pPr>
            <a:r>
              <a:rPr lang="en-US" dirty="0"/>
              <a:t>Timestamp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Can include time zone</a:t>
            </a:r>
          </a:p>
          <a:p>
            <a:pPr>
              <a:lnSpc>
                <a:spcPct val="120000"/>
              </a:lnSpc>
            </a:pPr>
            <a:r>
              <a:rPr lang="en-US" dirty="0"/>
              <a:t>Date</a:t>
            </a:r>
          </a:p>
          <a:p>
            <a:pPr>
              <a:lnSpc>
                <a:spcPct val="120000"/>
              </a:lnSpc>
            </a:pPr>
            <a:r>
              <a:rPr lang="en-US" dirty="0"/>
              <a:t>Time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Can include time zone time zone</a:t>
            </a:r>
          </a:p>
          <a:p>
            <a:pPr>
              <a:lnSpc>
                <a:spcPct val="120000"/>
              </a:lnSpc>
            </a:pPr>
            <a:r>
              <a:rPr lang="en-US" dirty="0"/>
              <a:t>Binary, money, ENUMs, arrays, and more!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350B6-60F3-4F1E-8D49-D82994B8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1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BFDE-999C-4C61-AB30-5C1E6A21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Datatypes: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BA3D-6A28-42CC-8C7E-660D9E6B4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885825"/>
            <a:ext cx="8383980" cy="571916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Varchar(n)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Useful for if you want to make sure data is of a specific length or less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not given a length specifier, it behaves like text</a:t>
            </a:r>
          </a:p>
          <a:p>
            <a:pPr>
              <a:lnSpc>
                <a:spcPct val="120000"/>
              </a:lnSpc>
            </a:pPr>
            <a:r>
              <a:rPr lang="en-US" dirty="0"/>
              <a:t>Char(n)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slowest, varchar or text recommended instead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If not given a length specifier, it holds 1 character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Text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 length specified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6F2EC-DBE9-43FE-87AE-BC4E6B1E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2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9576-68D4-4B11-98D4-1E3BF987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Datatypes: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7AAD-05A6-4562-BAD3-5B2A7250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Smallint</a:t>
            </a:r>
            <a:r>
              <a:rPr lang="en-US" dirty="0"/>
              <a:t> (2 bytes)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Integer(4 bytes)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Default to use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bigint</a:t>
            </a:r>
            <a:r>
              <a:rPr lang="en-US" dirty="0"/>
              <a:t>(8 bytes) 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Smallserial</a:t>
            </a:r>
            <a:r>
              <a:rPr lang="en-US" dirty="0"/>
              <a:t> (2 bytes, autoincrementing)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Serial (4 bytes, autoincrementing)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Bigserial</a:t>
            </a:r>
            <a:r>
              <a:rPr lang="en-US" dirty="0"/>
              <a:t> (8 bytes, autoincrementing)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16A47-570E-46FB-A51F-4EC59B21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03640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614</TotalTime>
  <Words>677</Words>
  <Application>Microsoft Office PowerPoint</Application>
  <PresentationFormat>On-screen Show (4:3)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Courier New</vt:lpstr>
      <vt:lpstr>Revature</vt:lpstr>
      <vt:lpstr>SQL Introduction</vt:lpstr>
      <vt:lpstr>SQL</vt:lpstr>
      <vt:lpstr>RDBMS</vt:lpstr>
      <vt:lpstr>DBeaver </vt:lpstr>
      <vt:lpstr>DB Structure</vt:lpstr>
      <vt:lpstr>Sublanguages of SQL</vt:lpstr>
      <vt:lpstr>Datatypes Intro</vt:lpstr>
      <vt:lpstr>Datatypes: Characters</vt:lpstr>
      <vt:lpstr>Datatypes: Integers</vt:lpstr>
      <vt:lpstr>Datatypes: Floating-point/Decimals</vt:lpstr>
      <vt:lpstr>Example</vt:lpstr>
      <vt:lpstr>Data Definition Language</vt:lpstr>
      <vt:lpstr>Helpful Resources  (Beyond the documentation)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Introduction</dc:title>
  <dc:creator>Bryn Portella</dc:creator>
  <cp:lastModifiedBy>Cynthia Enciso</cp:lastModifiedBy>
  <cp:revision>3</cp:revision>
  <dcterms:created xsi:type="dcterms:W3CDTF">2021-04-16T18:32:15Z</dcterms:created>
  <dcterms:modified xsi:type="dcterms:W3CDTF">2021-06-28T15:15:14Z</dcterms:modified>
</cp:coreProperties>
</file>