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336" r:id="rId3"/>
    <p:sldId id="321" r:id="rId4"/>
    <p:sldId id="333" r:id="rId5"/>
    <p:sldId id="320" r:id="rId6"/>
    <p:sldId id="332" r:id="rId7"/>
    <p:sldId id="334" r:id="rId8"/>
    <p:sldId id="327" r:id="rId9"/>
    <p:sldId id="328" r:id="rId10"/>
    <p:sldId id="323" r:id="rId11"/>
    <p:sldId id="324" r:id="rId12"/>
    <p:sldId id="337" r:id="rId13"/>
    <p:sldId id="335" r:id="rId14"/>
    <p:sldId id="270" r:id="rId15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0D0D6-FDCC-4EBD-8C3A-A1C7A40C19E1}" v="996" dt="2021-07-12T14:35:41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68" y="4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E670D0D6-FDCC-4EBD-8C3A-A1C7A40C19E1}"/>
    <pc:docChg chg="undo custSel addSld delSld modSld sldOrd">
      <pc:chgData name="Cynthia Enciso" userId="7915927f-c5cf-4e1f-876d-e79882ad52fa" providerId="ADAL" clId="{E670D0D6-FDCC-4EBD-8C3A-A1C7A40C19E1}" dt="2021-07-12T15:50:09.799" v="4107" actId="20577"/>
      <pc:docMkLst>
        <pc:docMk/>
      </pc:docMkLst>
      <pc:sldChg chg="addSp delSp modSp mod modAnim">
        <pc:chgData name="Cynthia Enciso" userId="7915927f-c5cf-4e1f-876d-e79882ad52fa" providerId="ADAL" clId="{E670D0D6-FDCC-4EBD-8C3A-A1C7A40C19E1}" dt="2021-07-08T17:12:23.907" v="2484" actId="478"/>
        <pc:sldMkLst>
          <pc:docMk/>
          <pc:sldMk cId="1182200666" sldId="320"/>
        </pc:sldMkLst>
        <pc:spChg chg="mod">
          <ac:chgData name="Cynthia Enciso" userId="7915927f-c5cf-4e1f-876d-e79882ad52fa" providerId="ADAL" clId="{E670D0D6-FDCC-4EBD-8C3A-A1C7A40C19E1}" dt="2021-07-08T17:08:27.140" v="2293" actId="20577"/>
          <ac:spMkLst>
            <pc:docMk/>
            <pc:sldMk cId="1182200666" sldId="320"/>
            <ac:spMk id="3" creationId="{0C6BA468-B2FB-4410-8CC4-82872A4103B6}"/>
          </ac:spMkLst>
        </pc:spChg>
        <pc:spChg chg="add del mod">
          <ac:chgData name="Cynthia Enciso" userId="7915927f-c5cf-4e1f-876d-e79882ad52fa" providerId="ADAL" clId="{E670D0D6-FDCC-4EBD-8C3A-A1C7A40C19E1}" dt="2021-07-08T17:12:23.907" v="2484" actId="478"/>
          <ac:spMkLst>
            <pc:docMk/>
            <pc:sldMk cId="1182200666" sldId="320"/>
            <ac:spMk id="5" creationId="{263FAF4D-37F0-42FF-AF4A-FF98652C7C97}"/>
          </ac:spMkLst>
        </pc:spChg>
      </pc:sldChg>
      <pc:sldChg chg="modSp mod modAnim">
        <pc:chgData name="Cynthia Enciso" userId="7915927f-c5cf-4e1f-876d-e79882ad52fa" providerId="ADAL" clId="{E670D0D6-FDCC-4EBD-8C3A-A1C7A40C19E1}" dt="2021-07-12T14:35:25.963" v="4075" actId="27636"/>
        <pc:sldMkLst>
          <pc:docMk/>
          <pc:sldMk cId="257144606" sldId="321"/>
        </pc:sldMkLst>
        <pc:spChg chg="mod">
          <ac:chgData name="Cynthia Enciso" userId="7915927f-c5cf-4e1f-876d-e79882ad52fa" providerId="ADAL" clId="{E670D0D6-FDCC-4EBD-8C3A-A1C7A40C19E1}" dt="2021-07-12T14:35:25.963" v="4075" actId="27636"/>
          <ac:spMkLst>
            <pc:docMk/>
            <pc:sldMk cId="257144606" sldId="321"/>
            <ac:spMk id="3" creationId="{0C6BA468-B2FB-4410-8CC4-82872A4103B6}"/>
          </ac:spMkLst>
        </pc:spChg>
      </pc:sldChg>
      <pc:sldChg chg="modSp mod modAnim">
        <pc:chgData name="Cynthia Enciso" userId="7915927f-c5cf-4e1f-876d-e79882ad52fa" providerId="ADAL" clId="{E670D0D6-FDCC-4EBD-8C3A-A1C7A40C19E1}" dt="2021-07-08T20:05:02.237" v="3876" actId="20577"/>
        <pc:sldMkLst>
          <pc:docMk/>
          <pc:sldMk cId="3544212880" sldId="323"/>
        </pc:sldMkLst>
        <pc:spChg chg="mod">
          <ac:chgData name="Cynthia Enciso" userId="7915927f-c5cf-4e1f-876d-e79882ad52fa" providerId="ADAL" clId="{E670D0D6-FDCC-4EBD-8C3A-A1C7A40C19E1}" dt="2021-07-08T20:05:02.237" v="3876" actId="20577"/>
          <ac:spMkLst>
            <pc:docMk/>
            <pc:sldMk cId="3544212880" sldId="323"/>
            <ac:spMk id="3" creationId="{0C6BA468-B2FB-4410-8CC4-82872A4103B6}"/>
          </ac:spMkLst>
        </pc:spChg>
      </pc:sldChg>
      <pc:sldChg chg="modSp mod modAnim">
        <pc:chgData name="Cynthia Enciso" userId="7915927f-c5cf-4e1f-876d-e79882ad52fa" providerId="ADAL" clId="{E670D0D6-FDCC-4EBD-8C3A-A1C7A40C19E1}" dt="2021-07-08T17:20:58.697" v="2591" actId="20577"/>
        <pc:sldMkLst>
          <pc:docMk/>
          <pc:sldMk cId="1309830712" sldId="324"/>
        </pc:sldMkLst>
        <pc:spChg chg="mod">
          <ac:chgData name="Cynthia Enciso" userId="7915927f-c5cf-4e1f-876d-e79882ad52fa" providerId="ADAL" clId="{E670D0D6-FDCC-4EBD-8C3A-A1C7A40C19E1}" dt="2021-07-08T17:20:58.697" v="2591" actId="20577"/>
          <ac:spMkLst>
            <pc:docMk/>
            <pc:sldMk cId="1309830712" sldId="324"/>
            <ac:spMk id="3" creationId="{0C6BA468-B2FB-4410-8CC4-82872A4103B6}"/>
          </ac:spMkLst>
        </pc:spChg>
      </pc:sldChg>
      <pc:sldChg chg="modSp mod modAnim">
        <pc:chgData name="Cynthia Enciso" userId="7915927f-c5cf-4e1f-876d-e79882ad52fa" providerId="ADAL" clId="{E670D0D6-FDCC-4EBD-8C3A-A1C7A40C19E1}" dt="2021-07-12T14:29:14.679" v="4069" actId="20577"/>
        <pc:sldMkLst>
          <pc:docMk/>
          <pc:sldMk cId="3770372837" sldId="327"/>
        </pc:sldMkLst>
        <pc:spChg chg="mod">
          <ac:chgData name="Cynthia Enciso" userId="7915927f-c5cf-4e1f-876d-e79882ad52fa" providerId="ADAL" clId="{E670D0D6-FDCC-4EBD-8C3A-A1C7A40C19E1}" dt="2021-07-12T14:29:14.679" v="4069" actId="20577"/>
          <ac:spMkLst>
            <pc:docMk/>
            <pc:sldMk cId="3770372837" sldId="327"/>
            <ac:spMk id="3" creationId="{0C6BA468-B2FB-4410-8CC4-82872A4103B6}"/>
          </ac:spMkLst>
        </pc:spChg>
      </pc:sldChg>
      <pc:sldChg chg="modSp mod modAnim">
        <pc:chgData name="Cynthia Enciso" userId="7915927f-c5cf-4e1f-876d-e79882ad52fa" providerId="ADAL" clId="{E670D0D6-FDCC-4EBD-8C3A-A1C7A40C19E1}" dt="2021-07-12T14:35:47.182" v="4088" actId="27636"/>
        <pc:sldMkLst>
          <pc:docMk/>
          <pc:sldMk cId="2306866328" sldId="328"/>
        </pc:sldMkLst>
        <pc:spChg chg="mod">
          <ac:chgData name="Cynthia Enciso" userId="7915927f-c5cf-4e1f-876d-e79882ad52fa" providerId="ADAL" clId="{E670D0D6-FDCC-4EBD-8C3A-A1C7A40C19E1}" dt="2021-07-12T14:21:55.154" v="3892" actId="20577"/>
          <ac:spMkLst>
            <pc:docMk/>
            <pc:sldMk cId="2306866328" sldId="328"/>
            <ac:spMk id="2" creationId="{437930B4-E996-4435-B9F1-D407853E2C03}"/>
          </ac:spMkLst>
        </pc:spChg>
        <pc:spChg chg="mod">
          <ac:chgData name="Cynthia Enciso" userId="7915927f-c5cf-4e1f-876d-e79882ad52fa" providerId="ADAL" clId="{E670D0D6-FDCC-4EBD-8C3A-A1C7A40C19E1}" dt="2021-07-12T14:35:47.182" v="4088" actId="27636"/>
          <ac:spMkLst>
            <pc:docMk/>
            <pc:sldMk cId="2306866328" sldId="328"/>
            <ac:spMk id="3" creationId="{0C6BA468-B2FB-4410-8CC4-82872A4103B6}"/>
          </ac:spMkLst>
        </pc:spChg>
      </pc:sldChg>
      <pc:sldChg chg="del">
        <pc:chgData name="Cynthia Enciso" userId="7915927f-c5cf-4e1f-876d-e79882ad52fa" providerId="ADAL" clId="{E670D0D6-FDCC-4EBD-8C3A-A1C7A40C19E1}" dt="2021-07-08T17:32:17.935" v="2867" actId="2696"/>
        <pc:sldMkLst>
          <pc:docMk/>
          <pc:sldMk cId="3118233354" sldId="329"/>
        </pc:sldMkLst>
      </pc:sldChg>
      <pc:sldChg chg="del">
        <pc:chgData name="Cynthia Enciso" userId="7915927f-c5cf-4e1f-876d-e79882ad52fa" providerId="ADAL" clId="{E670D0D6-FDCC-4EBD-8C3A-A1C7A40C19E1}" dt="2021-07-08T17:32:19.331" v="2868" actId="47"/>
        <pc:sldMkLst>
          <pc:docMk/>
          <pc:sldMk cId="1418107337" sldId="331"/>
        </pc:sldMkLst>
      </pc:sldChg>
      <pc:sldChg chg="modSp mod ord modAnim">
        <pc:chgData name="Cynthia Enciso" userId="7915927f-c5cf-4e1f-876d-e79882ad52fa" providerId="ADAL" clId="{E670D0D6-FDCC-4EBD-8C3A-A1C7A40C19E1}" dt="2021-07-12T14:34:07.923" v="4073"/>
        <pc:sldMkLst>
          <pc:docMk/>
          <pc:sldMk cId="617523198" sldId="332"/>
        </pc:sldMkLst>
        <pc:spChg chg="mod">
          <ac:chgData name="Cynthia Enciso" userId="7915927f-c5cf-4e1f-876d-e79882ad52fa" providerId="ADAL" clId="{E670D0D6-FDCC-4EBD-8C3A-A1C7A40C19E1}" dt="2021-07-08T16:31:39.370" v="896" actId="20577"/>
          <ac:spMkLst>
            <pc:docMk/>
            <pc:sldMk cId="617523198" sldId="332"/>
            <ac:spMk id="3" creationId="{0C6BA468-B2FB-4410-8CC4-82872A4103B6}"/>
          </ac:spMkLst>
        </pc:spChg>
      </pc:sldChg>
      <pc:sldChg chg="addSp delSp modSp new mod ord">
        <pc:chgData name="Cynthia Enciso" userId="7915927f-c5cf-4e1f-876d-e79882ad52fa" providerId="ADAL" clId="{E670D0D6-FDCC-4EBD-8C3A-A1C7A40C19E1}" dt="2021-07-12T14:34:00.973" v="4071"/>
        <pc:sldMkLst>
          <pc:docMk/>
          <pc:sldMk cId="636767960" sldId="333"/>
        </pc:sldMkLst>
        <pc:spChg chg="mod">
          <ac:chgData name="Cynthia Enciso" userId="7915927f-c5cf-4e1f-876d-e79882ad52fa" providerId="ADAL" clId="{E670D0D6-FDCC-4EBD-8C3A-A1C7A40C19E1}" dt="2021-07-08T16:41:22.847" v="1304" actId="20577"/>
          <ac:spMkLst>
            <pc:docMk/>
            <pc:sldMk cId="636767960" sldId="333"/>
            <ac:spMk id="2" creationId="{A4AE058D-1B40-4991-A1E3-8D4F236DC5CB}"/>
          </ac:spMkLst>
        </pc:spChg>
        <pc:spChg chg="del mod">
          <ac:chgData name="Cynthia Enciso" userId="7915927f-c5cf-4e1f-876d-e79882ad52fa" providerId="ADAL" clId="{E670D0D6-FDCC-4EBD-8C3A-A1C7A40C19E1}" dt="2021-07-08T16:32:56.883" v="898" actId="478"/>
          <ac:spMkLst>
            <pc:docMk/>
            <pc:sldMk cId="636767960" sldId="333"/>
            <ac:spMk id="3" creationId="{5D017CD0-0939-4FA0-A562-D845CF26D3FB}"/>
          </ac:spMkLst>
        </pc:spChg>
        <pc:spChg chg="add mod">
          <ac:chgData name="Cynthia Enciso" userId="7915927f-c5cf-4e1f-876d-e79882ad52fa" providerId="ADAL" clId="{E670D0D6-FDCC-4EBD-8C3A-A1C7A40C19E1}" dt="2021-07-08T16:33:56.633" v="1049" actId="20577"/>
          <ac:spMkLst>
            <pc:docMk/>
            <pc:sldMk cId="636767960" sldId="333"/>
            <ac:spMk id="5" creationId="{98E32048-DE79-486C-AC9B-C4C6C510BB26}"/>
          </ac:spMkLst>
        </pc:spChg>
        <pc:spChg chg="add mod">
          <ac:chgData name="Cynthia Enciso" userId="7915927f-c5cf-4e1f-876d-e79882ad52fa" providerId="ADAL" clId="{E670D0D6-FDCC-4EBD-8C3A-A1C7A40C19E1}" dt="2021-07-08T16:33:25.742" v="935" actId="1076"/>
          <ac:spMkLst>
            <pc:docMk/>
            <pc:sldMk cId="636767960" sldId="333"/>
            <ac:spMk id="12" creationId="{2AFE5B3B-67CE-4E9E-850D-635854A5122D}"/>
          </ac:spMkLst>
        </pc:spChg>
        <pc:spChg chg="add mod">
          <ac:chgData name="Cynthia Enciso" userId="7915927f-c5cf-4e1f-876d-e79882ad52fa" providerId="ADAL" clId="{E670D0D6-FDCC-4EBD-8C3A-A1C7A40C19E1}" dt="2021-07-08T16:34:15.764" v="1052" actId="1076"/>
          <ac:spMkLst>
            <pc:docMk/>
            <pc:sldMk cId="636767960" sldId="333"/>
            <ac:spMk id="15" creationId="{4EC35220-F81B-4AD7-B944-32C4DF8FE158}"/>
          </ac:spMkLst>
        </pc:spChg>
        <pc:spChg chg="add mod">
          <ac:chgData name="Cynthia Enciso" userId="7915927f-c5cf-4e1f-876d-e79882ad52fa" providerId="ADAL" clId="{E670D0D6-FDCC-4EBD-8C3A-A1C7A40C19E1}" dt="2021-07-08T16:34:23.921" v="1081" actId="20577"/>
          <ac:spMkLst>
            <pc:docMk/>
            <pc:sldMk cId="636767960" sldId="333"/>
            <ac:spMk id="16" creationId="{1306BC21-403E-4312-890C-9A37129F4154}"/>
          </ac:spMkLst>
        </pc:spChg>
        <pc:spChg chg="add mod">
          <ac:chgData name="Cynthia Enciso" userId="7915927f-c5cf-4e1f-876d-e79882ad52fa" providerId="ADAL" clId="{E670D0D6-FDCC-4EBD-8C3A-A1C7A40C19E1}" dt="2021-07-08T16:35:13.708" v="1168" actId="1076"/>
          <ac:spMkLst>
            <pc:docMk/>
            <pc:sldMk cId="636767960" sldId="333"/>
            <ac:spMk id="17" creationId="{14D0DEFA-9EB9-4663-A4ED-22FEA1AE736B}"/>
          </ac:spMkLst>
        </pc:spChg>
        <pc:spChg chg="add mod">
          <ac:chgData name="Cynthia Enciso" userId="7915927f-c5cf-4e1f-876d-e79882ad52fa" providerId="ADAL" clId="{E670D0D6-FDCC-4EBD-8C3A-A1C7A40C19E1}" dt="2021-07-12T14:14:16.163" v="3878" actId="14100"/>
          <ac:spMkLst>
            <pc:docMk/>
            <pc:sldMk cId="636767960" sldId="333"/>
            <ac:spMk id="20" creationId="{294C13C8-0E76-4F40-AFC0-C76DB231D636}"/>
          </ac:spMkLst>
        </pc:spChg>
        <pc:spChg chg="add del">
          <ac:chgData name="Cynthia Enciso" userId="7915927f-c5cf-4e1f-876d-e79882ad52fa" providerId="ADAL" clId="{E670D0D6-FDCC-4EBD-8C3A-A1C7A40C19E1}" dt="2021-07-08T16:40:33.657" v="1174" actId="11529"/>
          <ac:spMkLst>
            <pc:docMk/>
            <pc:sldMk cId="636767960" sldId="333"/>
            <ac:spMk id="21" creationId="{9A3B5170-FBB9-47FA-9407-9B4D92F98FCF}"/>
          </ac:spMkLst>
        </pc:spChg>
        <pc:spChg chg="add mod">
          <ac:chgData name="Cynthia Enciso" userId="7915927f-c5cf-4e1f-876d-e79882ad52fa" providerId="ADAL" clId="{E670D0D6-FDCC-4EBD-8C3A-A1C7A40C19E1}" dt="2021-07-08T16:48:33.063" v="1462" actId="1076"/>
          <ac:spMkLst>
            <pc:docMk/>
            <pc:sldMk cId="636767960" sldId="333"/>
            <ac:spMk id="22" creationId="{F1A170DA-14AA-4A6B-BC85-EF560C97DE07}"/>
          </ac:spMkLst>
        </pc:spChg>
        <pc:picChg chg="add mod">
          <ac:chgData name="Cynthia Enciso" userId="7915927f-c5cf-4e1f-876d-e79882ad52fa" providerId="ADAL" clId="{E670D0D6-FDCC-4EBD-8C3A-A1C7A40C19E1}" dt="2021-07-07T19:43:19.968" v="9" actId="14100"/>
          <ac:picMkLst>
            <pc:docMk/>
            <pc:sldMk cId="636767960" sldId="333"/>
            <ac:picMk id="6" creationId="{6CF10DF4-4724-4F1D-A6CC-9115F82B5F69}"/>
          </ac:picMkLst>
        </pc:picChg>
        <pc:cxnChg chg="add mod">
          <ac:chgData name="Cynthia Enciso" userId="7915927f-c5cf-4e1f-876d-e79882ad52fa" providerId="ADAL" clId="{E670D0D6-FDCC-4EBD-8C3A-A1C7A40C19E1}" dt="2021-07-08T16:33:10.724" v="905" actId="14100"/>
          <ac:cxnSpMkLst>
            <pc:docMk/>
            <pc:sldMk cId="636767960" sldId="333"/>
            <ac:cxnSpMk id="8" creationId="{F6360FEE-AD5F-4C18-9208-3EEF22381E86}"/>
          </ac:cxnSpMkLst>
        </pc:cxnChg>
        <pc:cxnChg chg="add">
          <ac:chgData name="Cynthia Enciso" userId="7915927f-c5cf-4e1f-876d-e79882ad52fa" providerId="ADAL" clId="{E670D0D6-FDCC-4EBD-8C3A-A1C7A40C19E1}" dt="2021-07-08T16:33:29.211" v="936" actId="11529"/>
          <ac:cxnSpMkLst>
            <pc:docMk/>
            <pc:sldMk cId="636767960" sldId="333"/>
            <ac:cxnSpMk id="14" creationId="{5551479E-FA71-4DAD-A678-4D1CBDBE4355}"/>
          </ac:cxnSpMkLst>
        </pc:cxnChg>
        <pc:cxnChg chg="add mod">
          <ac:chgData name="Cynthia Enciso" userId="7915927f-c5cf-4e1f-876d-e79882ad52fa" providerId="ADAL" clId="{E670D0D6-FDCC-4EBD-8C3A-A1C7A40C19E1}" dt="2021-07-08T16:35:22.064" v="1170" actId="1076"/>
          <ac:cxnSpMkLst>
            <pc:docMk/>
            <pc:sldMk cId="636767960" sldId="333"/>
            <ac:cxnSpMk id="19" creationId="{5D6C645A-AC10-406E-B92C-93B91C819F09}"/>
          </ac:cxnSpMkLst>
        </pc:cxnChg>
        <pc:cxnChg chg="add">
          <ac:chgData name="Cynthia Enciso" userId="7915927f-c5cf-4e1f-876d-e79882ad52fa" providerId="ADAL" clId="{E670D0D6-FDCC-4EBD-8C3A-A1C7A40C19E1}" dt="2021-07-08T16:40:59.674" v="1243" actId="11529"/>
          <ac:cxnSpMkLst>
            <pc:docMk/>
            <pc:sldMk cId="636767960" sldId="333"/>
            <ac:cxnSpMk id="24" creationId="{6F01DFD8-FB6F-4D3F-9A46-3DDEB4187869}"/>
          </ac:cxnSpMkLst>
        </pc:cxnChg>
      </pc:sldChg>
      <pc:sldChg chg="modSp new mod ord">
        <pc:chgData name="Cynthia Enciso" userId="7915927f-c5cf-4e1f-876d-e79882ad52fa" providerId="ADAL" clId="{E670D0D6-FDCC-4EBD-8C3A-A1C7A40C19E1}" dt="2021-07-08T16:56:17.612" v="2142"/>
        <pc:sldMkLst>
          <pc:docMk/>
          <pc:sldMk cId="209059434" sldId="334"/>
        </pc:sldMkLst>
        <pc:spChg chg="mod">
          <ac:chgData name="Cynthia Enciso" userId="7915927f-c5cf-4e1f-876d-e79882ad52fa" providerId="ADAL" clId="{E670D0D6-FDCC-4EBD-8C3A-A1C7A40C19E1}" dt="2021-07-07T20:00:53.047" v="304" actId="20577"/>
          <ac:spMkLst>
            <pc:docMk/>
            <pc:sldMk cId="209059434" sldId="334"/>
            <ac:spMk id="2" creationId="{20B264D3-8D4D-4D8A-8D89-1E8C47BEFE97}"/>
          </ac:spMkLst>
        </pc:spChg>
        <pc:spChg chg="mod">
          <ac:chgData name="Cynthia Enciso" userId="7915927f-c5cf-4e1f-876d-e79882ad52fa" providerId="ADAL" clId="{E670D0D6-FDCC-4EBD-8C3A-A1C7A40C19E1}" dt="2021-07-08T16:56:09.109" v="2140" actId="20577"/>
          <ac:spMkLst>
            <pc:docMk/>
            <pc:sldMk cId="209059434" sldId="334"/>
            <ac:spMk id="3" creationId="{EEA8E8FD-C2D2-4785-B6EA-9825642617D1}"/>
          </ac:spMkLst>
        </pc:spChg>
      </pc:sldChg>
      <pc:sldChg chg="modSp new mod ord">
        <pc:chgData name="Cynthia Enciso" userId="7915927f-c5cf-4e1f-876d-e79882ad52fa" providerId="ADAL" clId="{E670D0D6-FDCC-4EBD-8C3A-A1C7A40C19E1}" dt="2021-07-12T15:50:09.799" v="4107" actId="20577"/>
        <pc:sldMkLst>
          <pc:docMk/>
          <pc:sldMk cId="3687674696" sldId="335"/>
        </pc:sldMkLst>
        <pc:spChg chg="mod">
          <ac:chgData name="Cynthia Enciso" userId="7915927f-c5cf-4e1f-876d-e79882ad52fa" providerId="ADAL" clId="{E670D0D6-FDCC-4EBD-8C3A-A1C7A40C19E1}" dt="2021-07-08T19:02:34.350" v="3524" actId="20577"/>
          <ac:spMkLst>
            <pc:docMk/>
            <pc:sldMk cId="3687674696" sldId="335"/>
            <ac:spMk id="2" creationId="{FFEFAC80-6F5E-4869-A1DD-AEF8F5890B83}"/>
          </ac:spMkLst>
        </pc:spChg>
        <pc:spChg chg="mod">
          <ac:chgData name="Cynthia Enciso" userId="7915927f-c5cf-4e1f-876d-e79882ad52fa" providerId="ADAL" clId="{E670D0D6-FDCC-4EBD-8C3A-A1C7A40C19E1}" dt="2021-07-12T15:50:09.799" v="4107" actId="20577"/>
          <ac:spMkLst>
            <pc:docMk/>
            <pc:sldMk cId="3687674696" sldId="335"/>
            <ac:spMk id="3" creationId="{4AEA7239-D628-4AF8-AFEB-FF1DD84700BD}"/>
          </ac:spMkLst>
        </pc:spChg>
      </pc:sldChg>
      <pc:sldChg chg="modSp new mod ord">
        <pc:chgData name="Cynthia Enciso" userId="7915927f-c5cf-4e1f-876d-e79882ad52fa" providerId="ADAL" clId="{E670D0D6-FDCC-4EBD-8C3A-A1C7A40C19E1}" dt="2021-07-08T18:41:24.776" v="3518" actId="255"/>
        <pc:sldMkLst>
          <pc:docMk/>
          <pc:sldMk cId="2119700178" sldId="336"/>
        </pc:sldMkLst>
        <pc:spChg chg="mod">
          <ac:chgData name="Cynthia Enciso" userId="7915927f-c5cf-4e1f-876d-e79882ad52fa" providerId="ADAL" clId="{E670D0D6-FDCC-4EBD-8C3A-A1C7A40C19E1}" dt="2021-07-08T17:08:10.436" v="2262" actId="20577"/>
          <ac:spMkLst>
            <pc:docMk/>
            <pc:sldMk cId="2119700178" sldId="336"/>
            <ac:spMk id="2" creationId="{31264F98-A501-42AC-8707-9FE77336EC6E}"/>
          </ac:spMkLst>
        </pc:spChg>
        <pc:spChg chg="mod">
          <ac:chgData name="Cynthia Enciso" userId="7915927f-c5cf-4e1f-876d-e79882ad52fa" providerId="ADAL" clId="{E670D0D6-FDCC-4EBD-8C3A-A1C7A40C19E1}" dt="2021-07-08T18:41:24.776" v="3518" actId="255"/>
          <ac:spMkLst>
            <pc:docMk/>
            <pc:sldMk cId="2119700178" sldId="336"/>
            <ac:spMk id="3" creationId="{9285E39F-EF71-445F-90B7-EB96CB5401C5}"/>
          </ac:spMkLst>
        </pc:spChg>
      </pc:sldChg>
      <pc:sldChg chg="addSp delSp modSp new mod">
        <pc:chgData name="Cynthia Enciso" userId="7915927f-c5cf-4e1f-876d-e79882ad52fa" providerId="ADAL" clId="{E670D0D6-FDCC-4EBD-8C3A-A1C7A40C19E1}" dt="2021-07-12T14:25:37.942" v="3903" actId="20577"/>
        <pc:sldMkLst>
          <pc:docMk/>
          <pc:sldMk cId="827806576" sldId="337"/>
        </pc:sldMkLst>
        <pc:spChg chg="mod">
          <ac:chgData name="Cynthia Enciso" userId="7915927f-c5cf-4e1f-876d-e79882ad52fa" providerId="ADAL" clId="{E670D0D6-FDCC-4EBD-8C3A-A1C7A40C19E1}" dt="2021-07-08T17:27:21.220" v="2639" actId="20577"/>
          <ac:spMkLst>
            <pc:docMk/>
            <pc:sldMk cId="827806576" sldId="337"/>
            <ac:spMk id="2" creationId="{5CC77D68-7DD4-4FA9-A3B9-9D1985D50564}"/>
          </ac:spMkLst>
        </pc:spChg>
        <pc:spChg chg="del">
          <ac:chgData name="Cynthia Enciso" userId="7915927f-c5cf-4e1f-876d-e79882ad52fa" providerId="ADAL" clId="{E670D0D6-FDCC-4EBD-8C3A-A1C7A40C19E1}" dt="2021-07-08T17:27:11.027" v="2593"/>
          <ac:spMkLst>
            <pc:docMk/>
            <pc:sldMk cId="827806576" sldId="337"/>
            <ac:spMk id="3" creationId="{CE053B50-80FD-4677-9032-7C03CA0917FC}"/>
          </ac:spMkLst>
        </pc:spChg>
        <pc:spChg chg="add del mod">
          <ac:chgData name="Cynthia Enciso" userId="7915927f-c5cf-4e1f-876d-e79882ad52fa" providerId="ADAL" clId="{E670D0D6-FDCC-4EBD-8C3A-A1C7A40C19E1}" dt="2021-07-08T17:27:48.269" v="2644" actId="478"/>
          <ac:spMkLst>
            <pc:docMk/>
            <pc:sldMk cId="827806576" sldId="337"/>
            <ac:spMk id="5" creationId="{42C0F815-9B94-4605-AA44-6B8205455B80}"/>
          </ac:spMkLst>
        </pc:spChg>
        <pc:spChg chg="add del">
          <ac:chgData name="Cynthia Enciso" userId="7915927f-c5cf-4e1f-876d-e79882ad52fa" providerId="ADAL" clId="{E670D0D6-FDCC-4EBD-8C3A-A1C7A40C19E1}" dt="2021-07-08T17:27:53.223" v="2645" actId="478"/>
          <ac:spMkLst>
            <pc:docMk/>
            <pc:sldMk cId="827806576" sldId="337"/>
            <ac:spMk id="6" creationId="{6EF3A70A-CE4E-44B1-895C-8E7B6E03E948}"/>
          </ac:spMkLst>
        </pc:spChg>
        <pc:spChg chg="add del mod">
          <ac:chgData name="Cynthia Enciso" userId="7915927f-c5cf-4e1f-876d-e79882ad52fa" providerId="ADAL" clId="{E670D0D6-FDCC-4EBD-8C3A-A1C7A40C19E1}" dt="2021-07-12T14:25:37.942" v="3903" actId="20577"/>
          <ac:spMkLst>
            <pc:docMk/>
            <pc:sldMk cId="827806576" sldId="337"/>
            <ac:spMk id="7" creationId="{5E601FA9-1727-4ACE-B15F-82D5383C8A86}"/>
          </ac:spMkLst>
        </pc:spChg>
        <pc:spChg chg="add del mod">
          <ac:chgData name="Cynthia Enciso" userId="7915927f-c5cf-4e1f-876d-e79882ad52fa" providerId="ADAL" clId="{E670D0D6-FDCC-4EBD-8C3A-A1C7A40C19E1}" dt="2021-07-08T17:28:00.513" v="2649"/>
          <ac:spMkLst>
            <pc:docMk/>
            <pc:sldMk cId="827806576" sldId="337"/>
            <ac:spMk id="8" creationId="{2CCEB80D-65B6-4682-95BB-50C9B8ADC4B2}"/>
          </ac:spMkLst>
        </pc:spChg>
        <pc:spChg chg="add del">
          <ac:chgData name="Cynthia Enciso" userId="7915927f-c5cf-4e1f-876d-e79882ad52fa" providerId="ADAL" clId="{E670D0D6-FDCC-4EBD-8C3A-A1C7A40C19E1}" dt="2021-07-08T17:27:59.787" v="2648"/>
          <ac:spMkLst>
            <pc:docMk/>
            <pc:sldMk cId="827806576" sldId="337"/>
            <ac:spMk id="9" creationId="{80C38395-BD2B-4B2B-911E-F95C03BF5C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3518376/eclipse-maven-slf4j-class-path-contains-multiple-slf4j-bindings" TargetMode="Externa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repos/central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ev.com/33645/maven-commands-options-cheat-sheet#attachment_33652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Maven and JDBC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JDBC [Java Database Connectivity] is an API used to allow Java applications to interact with SQL databases.</a:t>
            </a:r>
          </a:p>
          <a:p>
            <a:pPr lvl="1"/>
            <a:r>
              <a:rPr lang="en-US" dirty="0"/>
              <a:t>Vendor independent: can work with more than just </a:t>
            </a:r>
            <a:r>
              <a:rPr lang="en-US" dirty="0" err="1"/>
              <a:t>postgres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Provided by Java and located in the </a:t>
            </a:r>
            <a:r>
              <a:rPr lang="en-US" dirty="0" err="1"/>
              <a:t>java.sql</a:t>
            </a:r>
            <a:r>
              <a:rPr lang="en-US" dirty="0"/>
              <a:t> package.</a:t>
            </a:r>
          </a:p>
          <a:p>
            <a:r>
              <a:rPr lang="en-US" dirty="0"/>
              <a:t>Allows us to easily configure a connection</a:t>
            </a:r>
          </a:p>
          <a:p>
            <a:r>
              <a:rPr lang="en-US" dirty="0"/>
              <a:t>Abstracts away manually creating a connection</a:t>
            </a:r>
          </a:p>
          <a:p>
            <a:r>
              <a:rPr lang="en-US" dirty="0"/>
              <a:t>Provides statement interfaces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Classes and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JDBC Includes five (5) important classes and interfaces:</a:t>
            </a:r>
          </a:p>
          <a:p>
            <a:pPr lvl="1"/>
            <a:r>
              <a:rPr lang="en-US" b="1" dirty="0" err="1"/>
              <a:t>DriverManager</a:t>
            </a:r>
            <a:r>
              <a:rPr lang="en-US" dirty="0"/>
              <a:t> [class] – Provides instance of specific drivers </a:t>
            </a:r>
          </a:p>
          <a:p>
            <a:pPr lvl="1"/>
            <a:r>
              <a:rPr lang="en-US" b="1" i="1" dirty="0"/>
              <a:t>Connection</a:t>
            </a:r>
            <a:r>
              <a:rPr lang="en-US" dirty="0"/>
              <a:t> &lt;interface&gt; - Connection between the application in java and the database</a:t>
            </a:r>
          </a:p>
          <a:p>
            <a:pPr lvl="1"/>
            <a:r>
              <a:rPr lang="en-US" b="1" i="1" dirty="0"/>
              <a:t>Statement</a:t>
            </a:r>
            <a:r>
              <a:rPr lang="en-US" dirty="0"/>
              <a:t> &lt;interface&gt; - Responsible for executing actions on the database</a:t>
            </a:r>
          </a:p>
          <a:p>
            <a:pPr lvl="1"/>
            <a:r>
              <a:rPr lang="en-US" b="1" i="1" dirty="0" err="1"/>
              <a:t>ResultSet</a:t>
            </a:r>
            <a:r>
              <a:rPr lang="en-US" dirty="0"/>
              <a:t> &lt;interface&gt; - Responsible for transporting query results from the database</a:t>
            </a:r>
          </a:p>
          <a:p>
            <a:pPr lvl="1"/>
            <a:r>
              <a:rPr lang="en-US" b="1" dirty="0" err="1"/>
              <a:t>SQLException</a:t>
            </a:r>
            <a:r>
              <a:rPr lang="en-US" dirty="0"/>
              <a:t> [class] – Provides information regarding mistakes accessing the database.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7D68-7DD4-4FA9-A3B9-9D1985D5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3252B-D229-419F-A341-9C23B1DCA2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601FA9-1727-4ACE-B15F-82D5383C8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AutoNum type="arabicPeriod"/>
            </a:pPr>
            <a:r>
              <a:rPr lang="en-US" dirty="0"/>
              <a:t>Register the JDBC driver</a:t>
            </a:r>
          </a:p>
          <a:p>
            <a:pPr marL="1022350" lvl="1" indent="-514350"/>
            <a:r>
              <a:rPr lang="en-US" dirty="0"/>
              <a:t>optional</a:t>
            </a:r>
          </a:p>
          <a:p>
            <a:pPr marL="565150" indent="-514350">
              <a:buAutoNum type="arabicPeriod"/>
            </a:pPr>
            <a:r>
              <a:rPr lang="en-US" dirty="0"/>
              <a:t>Open a connection</a:t>
            </a:r>
          </a:p>
          <a:p>
            <a:pPr marL="1022350" lvl="1" indent="-514350"/>
            <a:r>
              <a:rPr lang="en-US" dirty="0"/>
              <a:t>Use database URL</a:t>
            </a:r>
          </a:p>
          <a:p>
            <a:pPr marL="1022350" lvl="1" indent="-514350"/>
            <a:r>
              <a:rPr lang="en-US" dirty="0"/>
              <a:t>Use database username</a:t>
            </a:r>
          </a:p>
          <a:p>
            <a:pPr marL="1022350" lvl="1" indent="-514350"/>
            <a:r>
              <a:rPr lang="en-US" dirty="0"/>
              <a:t>Use database password</a:t>
            </a:r>
          </a:p>
          <a:p>
            <a:pPr marL="565150" indent="-514350">
              <a:buAutoNum type="arabicPeriod"/>
            </a:pPr>
            <a:r>
              <a:rPr lang="en-US" dirty="0"/>
              <a:t>Test connection</a:t>
            </a:r>
          </a:p>
        </p:txBody>
      </p:sp>
    </p:spTree>
    <p:extLst>
      <p:ext uri="{BB962C8B-B14F-4D97-AF65-F5344CB8AC3E}">
        <p14:creationId xmlns:p14="http://schemas.microsoft.com/office/powerpoint/2010/main" val="82780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AC80-6F5E-4869-A1DD-AEF8F589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A7239-D628-4AF8-AFEB-FF1DD8470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Binding conflict warning fix (optional):</a:t>
            </a:r>
          </a:p>
          <a:p>
            <a:pPr lvl="1"/>
            <a:r>
              <a:rPr lang="en-US" dirty="0">
                <a:hlinkClick r:id="rId2"/>
              </a:rPr>
              <a:t>https://stackoverflow.com/questions/63518376/eclipse-maven-slf4j-class-path-contains-multiple-slf4j-bindings</a:t>
            </a:r>
            <a:r>
              <a:rPr lang="en-US" dirty="0"/>
              <a:t> and Krishna’s response</a:t>
            </a:r>
          </a:p>
          <a:p>
            <a:r>
              <a:rPr lang="en-US" dirty="0"/>
              <a:t>Go to Maven central and copy and paste code for latest JDBC driver. Update project if needed.</a:t>
            </a:r>
          </a:p>
          <a:p>
            <a:pPr lvl="1"/>
            <a:r>
              <a:rPr lang="en-US" dirty="0"/>
              <a:t>Each vendor has its own driver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43AF1-EF0A-4421-93EA-1A914C388B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4F98-A501-42AC-8707-9FE77336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Path and Class Path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5E39F-EF71-445F-90B7-EB96CB54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4788209"/>
          </a:xfrm>
        </p:spPr>
        <p:txBody>
          <a:bodyPr/>
          <a:lstStyle/>
          <a:p>
            <a:r>
              <a:rPr lang="en-US" dirty="0"/>
              <a:t>Build path: specifies dependencies required by your project</a:t>
            </a:r>
          </a:p>
          <a:p>
            <a:pPr lvl="1"/>
            <a:r>
              <a:rPr lang="en-US" dirty="0"/>
              <a:t>Used by the IDE/compiler to create the </a:t>
            </a:r>
            <a:r>
              <a:rPr lang="en-US" dirty="0" err="1"/>
              <a:t>classpath</a:t>
            </a:r>
            <a:r>
              <a:rPr lang="en-US" dirty="0"/>
              <a:t> from the dependencies and your source code</a:t>
            </a:r>
          </a:p>
          <a:p>
            <a:pPr lvl="1"/>
            <a:endParaRPr lang="en-US" sz="1050" dirty="0"/>
          </a:p>
          <a:p>
            <a:r>
              <a:rPr lang="en-US" dirty="0"/>
              <a:t>Class path: tells JVM where to find those dependencies during execution</a:t>
            </a:r>
          </a:p>
          <a:p>
            <a:endParaRPr lang="en-US" sz="1050" dirty="0"/>
          </a:p>
          <a:p>
            <a:r>
              <a:rPr lang="en-US" dirty="0"/>
              <a:t>Without a project management tool, you would need to manually install and add dependencies to the build path</a:t>
            </a:r>
          </a:p>
          <a:p>
            <a:pPr lvl="1"/>
            <a:r>
              <a:rPr lang="en-US" dirty="0"/>
              <a:t>This is fine for smaller project, but once they become more complex, it can become difficult to manage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3419D-D1BD-4EA1-B9BD-FCDE9FCD9D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Maven comes from a Yiddish word meaning “Accumulation of knowledge”</a:t>
            </a:r>
          </a:p>
          <a:p>
            <a:r>
              <a:rPr lang="en-US" dirty="0"/>
              <a:t>Maven is a tool that can be used for building and managing Java projects</a:t>
            </a:r>
          </a:p>
          <a:p>
            <a:pPr lvl="1"/>
            <a:r>
              <a:rPr lang="en-US" dirty="0"/>
              <a:t>Maven automates the process of importing files into your build path/project structure</a:t>
            </a:r>
          </a:p>
          <a:p>
            <a:r>
              <a:rPr lang="en-US" dirty="0"/>
              <a:t>Sometimes you want to use code from a jar (java archive) that some else made…Once maven is given certain instructions, it will go and download the particular dependencies that you need</a:t>
            </a:r>
          </a:p>
          <a:p>
            <a:r>
              <a:rPr lang="en-US" dirty="0"/>
              <a:t>Maven uses a large online repository full of projects that have been deployed to it that are all ready to be downloaded and used if desired.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058D-1B40-4991-A1E3-8D4F236D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Project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4588B-E897-49D9-8607-9DA442F742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F10DF4-4724-4F1D-A6CC-9115F82B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542999"/>
            <a:ext cx="4138214" cy="4248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32048-DE79-486C-AC9B-C4C6C510BB26}"/>
              </a:ext>
            </a:extLst>
          </p:cNvPr>
          <p:cNvSpPr txBox="1"/>
          <p:nvPr/>
        </p:nvSpPr>
        <p:spPr>
          <a:xfrm>
            <a:off x="3491312" y="493395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folder instead of bin (because instead of having a bin folder full of bytecode, we will bundle the project into a jar or war)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360FEE-AD5F-4C18-9208-3EEF22381E86}"/>
              </a:ext>
            </a:extLst>
          </p:cNvPr>
          <p:cNvCxnSpPr>
            <a:cxnSpLocks/>
          </p:cNvCxnSpPr>
          <p:nvPr/>
        </p:nvCxnSpPr>
        <p:spPr>
          <a:xfrm flipH="1" flipV="1">
            <a:off x="1733550" y="5238750"/>
            <a:ext cx="1676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FE5B3B-67CE-4E9E-850D-635854A5122D}"/>
              </a:ext>
            </a:extLst>
          </p:cNvPr>
          <p:cNvSpPr txBox="1"/>
          <p:nvPr/>
        </p:nvSpPr>
        <p:spPr>
          <a:xfrm>
            <a:off x="685827" y="6209823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configuration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51479E-FA71-4DAD-A678-4D1CBDBE4355}"/>
              </a:ext>
            </a:extLst>
          </p:cNvPr>
          <p:cNvCxnSpPr/>
          <p:nvPr/>
        </p:nvCxnSpPr>
        <p:spPr>
          <a:xfrm flipV="1">
            <a:off x="1190625" y="5791200"/>
            <a:ext cx="0" cy="32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EC35220-F81B-4AD7-B944-32C4DF8FE158}"/>
              </a:ext>
            </a:extLst>
          </p:cNvPr>
          <p:cNvSpPr/>
          <p:nvPr/>
        </p:nvSpPr>
        <p:spPr>
          <a:xfrm>
            <a:off x="3019425" y="1981177"/>
            <a:ext cx="571500" cy="14096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6BC21-403E-4312-890C-9A37129F4154}"/>
              </a:ext>
            </a:extLst>
          </p:cNvPr>
          <p:cNvSpPr txBox="1"/>
          <p:nvPr/>
        </p:nvSpPr>
        <p:spPr>
          <a:xfrm>
            <a:off x="3933825" y="2686026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Folders we will work with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D0DEFA-9EB9-4663-A4ED-22FEA1AE736B}"/>
              </a:ext>
            </a:extLst>
          </p:cNvPr>
          <p:cNvSpPr txBox="1"/>
          <p:nvPr/>
        </p:nvSpPr>
        <p:spPr>
          <a:xfrm>
            <a:off x="4749166" y="3390875"/>
            <a:ext cx="2312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JRE is 1.5. Edit POM file to change JRE to JRE of choice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6C645A-AC10-406E-B92C-93B91C819F09}"/>
              </a:ext>
            </a:extLst>
          </p:cNvPr>
          <p:cNvCxnSpPr/>
          <p:nvPr/>
        </p:nvCxnSpPr>
        <p:spPr>
          <a:xfrm flipH="1">
            <a:off x="4206469" y="3678755"/>
            <a:ext cx="542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94C13C8-0E76-4F40-AFC0-C76DB231D636}"/>
              </a:ext>
            </a:extLst>
          </p:cNvPr>
          <p:cNvSpPr/>
          <p:nvPr/>
        </p:nvSpPr>
        <p:spPr>
          <a:xfrm>
            <a:off x="485775" y="3867150"/>
            <a:ext cx="1438275" cy="1157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A170DA-14AA-4A6B-BC85-EF560C97DE07}"/>
              </a:ext>
            </a:extLst>
          </p:cNvPr>
          <p:cNvSpPr txBox="1"/>
          <p:nvPr/>
        </p:nvSpPr>
        <p:spPr>
          <a:xfrm>
            <a:off x="2552700" y="4106031"/>
            <a:ext cx="5415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Eclipse shows a duplicate source folder. Ignore this or in Package Explorer, create a new user-defined filter for ‘</a:t>
            </a:r>
            <a:r>
              <a:rPr lang="en-US" dirty="0" err="1"/>
              <a:t>src</a:t>
            </a:r>
            <a:r>
              <a:rPr lang="en-US" dirty="0"/>
              <a:t>’. This will hide </a:t>
            </a:r>
            <a:r>
              <a:rPr lang="en-US" dirty="0" err="1"/>
              <a:t>src</a:t>
            </a:r>
            <a:r>
              <a:rPr lang="en-US" dirty="0"/>
              <a:t> folders of non-Maven projects, however.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01DFD8-FB6F-4D3F-9A46-3DDEB4187869}"/>
              </a:ext>
            </a:extLst>
          </p:cNvPr>
          <p:cNvCxnSpPr/>
          <p:nvPr/>
        </p:nvCxnSpPr>
        <p:spPr>
          <a:xfrm flipH="1">
            <a:off x="2047875" y="4467225"/>
            <a:ext cx="50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76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Maven manages your project through the configuration of an XML POM file.</a:t>
            </a:r>
          </a:p>
          <a:p>
            <a:pPr lvl="1"/>
            <a:r>
              <a:rPr lang="en-US" dirty="0"/>
              <a:t>XML – Extensible Markup </a:t>
            </a:r>
            <a:r>
              <a:rPr lang="en-US" dirty="0" err="1"/>
              <a:t>Langage</a:t>
            </a:r>
            <a:endParaRPr lang="en-US" dirty="0"/>
          </a:p>
          <a:p>
            <a:pPr lvl="1"/>
            <a:r>
              <a:rPr lang="en-US" dirty="0"/>
              <a:t>POM – Project Object Model</a:t>
            </a:r>
          </a:p>
          <a:p>
            <a:r>
              <a:rPr lang="en-US" dirty="0"/>
              <a:t>The POM.xml file is a singleton configuration file that contains most of the information that is required to build a project in just the way you want.</a:t>
            </a:r>
          </a:p>
          <a:p>
            <a:r>
              <a:rPr lang="en-US" dirty="0"/>
              <a:t>Add in:</a:t>
            </a:r>
          </a:p>
          <a:p>
            <a:pPr marL="50800" indent="0">
              <a:buNone/>
            </a:pPr>
            <a:r>
              <a:rPr lang="en-US" sz="2100" dirty="0"/>
              <a:t>&lt;properties&gt;</a:t>
            </a:r>
          </a:p>
          <a:p>
            <a:pPr marL="50800" indent="0">
              <a:buNone/>
            </a:pPr>
            <a:r>
              <a:rPr lang="en-US" sz="2100" dirty="0"/>
              <a:t>&lt;</a:t>
            </a:r>
            <a:r>
              <a:rPr lang="en-US" sz="2100" dirty="0" err="1"/>
              <a:t>maven.compiler.source</a:t>
            </a:r>
            <a:r>
              <a:rPr lang="en-US" sz="2100" dirty="0"/>
              <a:t>&gt;11&lt;/</a:t>
            </a:r>
            <a:r>
              <a:rPr lang="en-US" sz="2100" dirty="0" err="1"/>
              <a:t>maven.compiler.source</a:t>
            </a:r>
            <a:r>
              <a:rPr lang="en-US" sz="2100" dirty="0"/>
              <a:t>&gt;</a:t>
            </a:r>
          </a:p>
          <a:p>
            <a:pPr marL="50800" indent="0">
              <a:buNone/>
            </a:pPr>
            <a:r>
              <a:rPr lang="en-US" sz="2100" dirty="0"/>
              <a:t>&lt;</a:t>
            </a:r>
            <a:r>
              <a:rPr lang="en-US" sz="2100" dirty="0" err="1"/>
              <a:t>maven.compiler.target</a:t>
            </a:r>
            <a:r>
              <a:rPr lang="en-US" sz="2100" dirty="0"/>
              <a:t>&gt;11&lt;/</a:t>
            </a:r>
            <a:r>
              <a:rPr lang="en-US" sz="2100" dirty="0" err="1"/>
              <a:t>maven.compiler.target</a:t>
            </a:r>
            <a:r>
              <a:rPr lang="en-US" sz="2100" dirty="0"/>
              <a:t>&gt;</a:t>
            </a:r>
          </a:p>
          <a:p>
            <a:pPr marL="50800" indent="0">
              <a:buNone/>
            </a:pPr>
            <a:r>
              <a:rPr lang="en-US" sz="2100" dirty="0"/>
              <a:t>&lt;/properties&gt;</a:t>
            </a:r>
          </a:p>
          <a:p>
            <a:r>
              <a:rPr lang="en-US" dirty="0"/>
              <a:t>Right click project, go to Maven, and then update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groupId</a:t>
            </a:r>
            <a:r>
              <a:rPr lang="en-US" dirty="0"/>
              <a:t> – The group id unique identifies your project, across any other. The typical naming convention is to follow Java package naming rules. </a:t>
            </a:r>
          </a:p>
          <a:p>
            <a:pPr lvl="1"/>
            <a:r>
              <a:rPr lang="en-US" dirty="0"/>
              <a:t>All lower case.</a:t>
            </a:r>
          </a:p>
          <a:p>
            <a:pPr lvl="1"/>
            <a:r>
              <a:rPr lang="en-US" dirty="0"/>
              <a:t>Words are divided with a period</a:t>
            </a:r>
          </a:p>
          <a:p>
            <a:pPr lvl="1"/>
            <a:r>
              <a:rPr lang="en-US" dirty="0"/>
              <a:t>The name generally matches a reversed website domain to ensure uniqueness.</a:t>
            </a:r>
          </a:p>
          <a:p>
            <a:pPr lvl="1"/>
            <a:r>
              <a:rPr lang="en-US" dirty="0"/>
              <a:t>Represents group/company/team,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Ex: ‘</a:t>
            </a:r>
            <a:r>
              <a:rPr lang="en-US" dirty="0" err="1"/>
              <a:t>com.revature</a:t>
            </a:r>
            <a:r>
              <a:rPr lang="en-US" dirty="0"/>
              <a:t>’.</a:t>
            </a:r>
          </a:p>
          <a:p>
            <a:r>
              <a:rPr lang="en-US" b="1" dirty="0" err="1"/>
              <a:t>artifactId</a:t>
            </a:r>
            <a:r>
              <a:rPr lang="en-US" dirty="0"/>
              <a:t> – The Artifact ID is the name of the jar/war file to be created, without a version appended. </a:t>
            </a:r>
          </a:p>
          <a:p>
            <a:r>
              <a:rPr lang="en-US" b="1" dirty="0"/>
              <a:t>version</a:t>
            </a:r>
            <a:r>
              <a:rPr lang="en-US" dirty="0"/>
              <a:t> – Corresponds to the version number when distributed. Default is 0.0.1-Snapshot.</a:t>
            </a:r>
          </a:p>
          <a:p>
            <a:r>
              <a:rPr lang="en-US" dirty="0"/>
              <a:t>Together, the </a:t>
            </a:r>
            <a:r>
              <a:rPr lang="en-US" dirty="0" err="1"/>
              <a:t>groupId</a:t>
            </a:r>
            <a:r>
              <a:rPr lang="en-US" dirty="0"/>
              <a:t>, </a:t>
            </a:r>
            <a:r>
              <a:rPr lang="en-US" dirty="0" err="1"/>
              <a:t>artifactId</a:t>
            </a:r>
            <a:r>
              <a:rPr lang="en-US" dirty="0"/>
              <a:t>, and version make up the project coordinates, or the unique identity of the project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64D3-8D4D-4D8A-8D89-1E8C47BE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Repositories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8E8FD-C2D2-4785-B6EA-982564261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4778685"/>
          </a:xfrm>
        </p:spPr>
        <p:txBody>
          <a:bodyPr/>
          <a:lstStyle/>
          <a:p>
            <a:r>
              <a:rPr lang="en-US" sz="2400" dirty="0"/>
              <a:t>There is a local repository:</a:t>
            </a:r>
          </a:p>
          <a:p>
            <a:pPr lvl="1"/>
            <a:r>
              <a:rPr lang="en-US" dirty="0"/>
              <a:t>User &gt; .m2</a:t>
            </a:r>
          </a:p>
          <a:p>
            <a:r>
              <a:rPr lang="en-US" sz="2400" dirty="0"/>
              <a:t>And a remote (central) repository:</a:t>
            </a:r>
          </a:p>
          <a:p>
            <a:pPr lvl="1"/>
            <a:r>
              <a:rPr lang="en-US" dirty="0">
                <a:hlinkClick r:id="rId2"/>
              </a:rPr>
              <a:t>https://mvnrepository.com/repos/central</a:t>
            </a:r>
            <a:endParaRPr lang="en-US" dirty="0"/>
          </a:p>
          <a:p>
            <a:r>
              <a:rPr lang="en-US" sz="2400" dirty="0"/>
              <a:t>When building a Maven project, it will try to install any dependencies it doesn’t have.</a:t>
            </a:r>
          </a:p>
          <a:p>
            <a:r>
              <a:rPr lang="en-US" sz="2400" dirty="0"/>
              <a:t>It looks first in the local repository and then in the central repository.</a:t>
            </a:r>
          </a:p>
          <a:p>
            <a:r>
              <a:rPr lang="en-US" sz="2400" dirty="0"/>
              <a:t>Building a project: taking source code along with dependencies, compiling it, and bundling it into an artifact (entity/thing produced during software development)</a:t>
            </a:r>
          </a:p>
          <a:p>
            <a:pPr lvl="1"/>
            <a:r>
              <a:rPr lang="en-US" sz="2000" dirty="0"/>
              <a:t>Jar, war</a:t>
            </a:r>
          </a:p>
          <a:p>
            <a:pPr lvl="1"/>
            <a:r>
              <a:rPr lang="en-US" sz="2000" dirty="0"/>
              <a:t>Other artifacts in software development can be diagrams, scripts, documents,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21309-3FC6-449F-ACC4-38D8E31146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</a:t>
            </a:r>
            <a:r>
              <a:rPr lang="en-US" dirty="0" err="1"/>
              <a:t>LifeCycles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technically 3 lifecycles, Cleaning, </a:t>
            </a:r>
            <a:r>
              <a:rPr lang="en-US" b="1" dirty="0"/>
              <a:t>Default</a:t>
            </a:r>
            <a:r>
              <a:rPr lang="en-US" dirty="0"/>
              <a:t>* and Site. Typically, when referring to the Maven Lifecycles, we refer to the Default cycle.</a:t>
            </a:r>
          </a:p>
          <a:p>
            <a:r>
              <a:rPr lang="en-US" b="1" dirty="0"/>
              <a:t>Cleaning</a:t>
            </a:r>
            <a:r>
              <a:rPr lang="en-US" dirty="0"/>
              <a:t> – cleans up artifacts created by prior builds</a:t>
            </a:r>
          </a:p>
          <a:p>
            <a:r>
              <a:rPr lang="en-US" b="1" dirty="0"/>
              <a:t>Site</a:t>
            </a:r>
            <a:r>
              <a:rPr lang="en-US" dirty="0"/>
              <a:t> – generates site documentation for the project</a:t>
            </a:r>
          </a:p>
          <a:p>
            <a:r>
              <a:rPr lang="en-US" dirty="0"/>
              <a:t>Lifecycles are made up of </a:t>
            </a:r>
            <a:r>
              <a:rPr lang="en-US" b="1" dirty="0"/>
              <a:t>phases</a:t>
            </a:r>
            <a:r>
              <a:rPr lang="en-US" dirty="0"/>
              <a:t> which are made up of several </a:t>
            </a:r>
            <a:r>
              <a:rPr lang="en-US" b="1" dirty="0"/>
              <a:t>goals</a:t>
            </a:r>
            <a:r>
              <a:rPr lang="en-US" dirty="0"/>
              <a:t> (individual tasks that need to be done)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7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Maven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1"/>
            <a:ext cx="838398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Validate</a:t>
            </a:r>
            <a:r>
              <a:rPr lang="en-US" dirty="0"/>
              <a:t> – Confirm the project is correct and all necessary information is available. We check the pom.xml, parse it, then locate and download dependencies</a:t>
            </a:r>
          </a:p>
          <a:p>
            <a:r>
              <a:rPr lang="en-US" b="1" dirty="0"/>
              <a:t>Compile</a:t>
            </a:r>
            <a:r>
              <a:rPr lang="en-US" dirty="0"/>
              <a:t> – Source Code is Compiled</a:t>
            </a:r>
          </a:p>
          <a:p>
            <a:r>
              <a:rPr lang="en-US" b="1" dirty="0"/>
              <a:t>Testing</a:t>
            </a:r>
            <a:r>
              <a:rPr lang="en-US" dirty="0"/>
              <a:t> – Code is tested using suitable unit testing frameworks, such as JUNIT</a:t>
            </a:r>
          </a:p>
          <a:p>
            <a:r>
              <a:rPr lang="en-US" b="1" dirty="0"/>
              <a:t>Package</a:t>
            </a:r>
            <a:r>
              <a:rPr lang="en-US" dirty="0"/>
              <a:t> – Compiled code is packages into a distributable format, such as a jar or war.</a:t>
            </a:r>
          </a:p>
          <a:p>
            <a:r>
              <a:rPr lang="en-US" b="1" dirty="0"/>
              <a:t>Integration</a:t>
            </a:r>
            <a:r>
              <a:rPr lang="en-US" dirty="0"/>
              <a:t> – perform all integration tests on artifact (the jar or war)</a:t>
            </a:r>
          </a:p>
          <a:p>
            <a:r>
              <a:rPr lang="en-US" b="1" dirty="0"/>
              <a:t>Verify</a:t>
            </a:r>
            <a:r>
              <a:rPr lang="en-US" dirty="0"/>
              <a:t> – Run check on results of integration tests to ensure quality is met</a:t>
            </a:r>
          </a:p>
          <a:p>
            <a:r>
              <a:rPr lang="en-US" b="1" dirty="0"/>
              <a:t>Install </a:t>
            </a:r>
            <a:r>
              <a:rPr lang="en-US" dirty="0"/>
              <a:t>– Installs the project as a potential dependency in the local repo</a:t>
            </a:r>
            <a:endParaRPr lang="en-US" b="1" dirty="0"/>
          </a:p>
          <a:p>
            <a:r>
              <a:rPr lang="en-US" b="1" dirty="0"/>
              <a:t>Deploy</a:t>
            </a:r>
            <a:r>
              <a:rPr lang="en-US" dirty="0"/>
              <a:t> – Copies packages into remote repository. Performed in build environment.</a:t>
            </a:r>
          </a:p>
          <a:p>
            <a:pPr lvl="1"/>
            <a:r>
              <a:rPr lang="en-US" dirty="0"/>
              <a:t>If any of the steps above are called, all the steps before are called as well.</a:t>
            </a:r>
          </a:p>
          <a:p>
            <a:r>
              <a:rPr lang="en-US" dirty="0"/>
              <a:t>CLI command </a:t>
            </a:r>
            <a:r>
              <a:rPr lang="en-US" dirty="0" err="1"/>
              <a:t>cheatsheet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https://www.journaldev.com/33645/maven-commands-options-cheat-sheet#attachment_33652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6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14841</TotalTime>
  <Words>1063</Words>
  <Application>Microsoft Office PowerPoint</Application>
  <PresentationFormat>On-screen Show (4:3)</PresentationFormat>
  <Paragraphs>109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2_Custom Design</vt:lpstr>
      <vt:lpstr>Maven and JDBC</vt:lpstr>
      <vt:lpstr>Build Path and Class Path</vt:lpstr>
      <vt:lpstr>Maven</vt:lpstr>
      <vt:lpstr>Maven Project Structure</vt:lpstr>
      <vt:lpstr>POM</vt:lpstr>
      <vt:lpstr>Maven Configurations</vt:lpstr>
      <vt:lpstr>Maven Repositories</vt:lpstr>
      <vt:lpstr>Maven LifeCycles</vt:lpstr>
      <vt:lpstr>Default Maven Lifecycle</vt:lpstr>
      <vt:lpstr>JDBC Basics</vt:lpstr>
      <vt:lpstr>JDBC Classes and Interfaces</vt:lpstr>
      <vt:lpstr>Connecting to a Database</vt:lpstr>
      <vt:lpstr>TO-DO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Cynthia Enciso</cp:lastModifiedBy>
  <cp:revision>220</cp:revision>
  <dcterms:modified xsi:type="dcterms:W3CDTF">2021-07-12T15:50:36Z</dcterms:modified>
</cp:coreProperties>
</file>