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90" r:id="rId1"/>
    <p:sldMasterId id="2147483661" r:id="rId2"/>
  </p:sldMasterIdLst>
  <p:notesMasterIdLst>
    <p:notesMasterId r:id="rId13"/>
  </p:notesMasterIdLst>
  <p:handoutMasterIdLst>
    <p:handoutMasterId r:id="rId14"/>
  </p:handoutMasterIdLst>
  <p:sldIdLst>
    <p:sldId id="256" r:id="rId3"/>
    <p:sldId id="277" r:id="rId4"/>
    <p:sldId id="273" r:id="rId5"/>
    <p:sldId id="278" r:id="rId6"/>
    <p:sldId id="279" r:id="rId7"/>
    <p:sldId id="280" r:id="rId8"/>
    <p:sldId id="281" r:id="rId9"/>
    <p:sldId id="328" r:id="rId10"/>
    <p:sldId id="329" r:id="rId11"/>
    <p:sldId id="258" r:id="rId12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76">
          <p15:clr>
            <a:srgbClr val="A4A3A4"/>
          </p15:clr>
        </p15:guide>
        <p15:guide id="2" orient="horz" pos="763">
          <p15:clr>
            <a:srgbClr val="A4A3A4"/>
          </p15:clr>
        </p15:guide>
        <p15:guide id="3" orient="horz" pos="288">
          <p15:clr>
            <a:srgbClr val="A4A3A4"/>
          </p15:clr>
        </p15:guide>
        <p15:guide id="4" orient="horz" pos="708">
          <p15:clr>
            <a:srgbClr val="A4A3A4"/>
          </p15:clr>
        </p15:guide>
        <p15:guide id="5" pos="240">
          <p15:clr>
            <a:srgbClr val="A4A3A4"/>
          </p15:clr>
        </p15:guide>
        <p15:guide id="6" pos="5035">
          <p15:clr>
            <a:srgbClr val="A4A3A4"/>
          </p15:clr>
        </p15:guide>
        <p15:guide id="7" pos="3437">
          <p15:clr>
            <a:srgbClr val="A4A3A4"/>
          </p15:clr>
        </p15:guide>
        <p15:guide id="8" pos="3495">
          <p15:clr>
            <a:srgbClr val="A4A3A4"/>
          </p15:clr>
        </p15:guide>
        <p15:guide id="9" pos="1825">
          <p15:clr>
            <a:srgbClr val="A4A3A4"/>
          </p15:clr>
        </p15:guide>
        <p15:guide id="10" pos="1882">
          <p15:clr>
            <a:srgbClr val="A4A3A4"/>
          </p15:clr>
        </p15:guide>
        <p15:guide id="11" pos="3399">
          <p15:clr>
            <a:srgbClr val="A4A3A4"/>
          </p15:clr>
        </p15:guide>
        <p15:guide id="12" pos="2122">
          <p15:clr>
            <a:srgbClr val="A4A3A4"/>
          </p15:clr>
        </p15:guide>
        <p15:guide id="13" orient="horz" pos="765">
          <p15:clr>
            <a:srgbClr val="A4A3A4"/>
          </p15:clr>
        </p15:guide>
        <p15:guide id="14" pos="2880">
          <p15:clr>
            <a:srgbClr val="A4A3A4"/>
          </p15:clr>
        </p15:guide>
        <p15:guide id="15" pos="1440">
          <p15:clr>
            <a:srgbClr val="A4A3A4"/>
          </p15:clr>
        </p15:guide>
        <p15:guide id="16" pos="43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02" userDrawn="1">
          <p15:clr>
            <a:srgbClr val="A4A3A4"/>
          </p15:clr>
        </p15:guide>
        <p15:guide id="2" pos="2282" userDrawn="1">
          <p15:clr>
            <a:srgbClr val="A4A3A4"/>
          </p15:clr>
        </p15:guide>
        <p15:guide id="3" orient="horz" pos="2928" userDrawn="1">
          <p15:clr>
            <a:srgbClr val="A4A3A4"/>
          </p15:clr>
        </p15:guide>
        <p15:guide id="4" pos="220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regg" initials="G" lastIdx="13" clrIdx="0"/>
  <p:cmAuthor id="1" name="Tatiana" initials="T" lastIdx="1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74C55"/>
    <a:srgbClr val="669A91"/>
    <a:srgbClr val="9171A7"/>
    <a:srgbClr val="CCCC00"/>
    <a:srgbClr val="B07750"/>
    <a:srgbClr val="AC545C"/>
    <a:srgbClr val="33CCCC"/>
    <a:srgbClr val="9966FF"/>
    <a:srgbClr val="616875"/>
    <a:srgbClr val="CFD1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6389" autoAdjust="0"/>
  </p:normalViewPr>
  <p:slideViewPr>
    <p:cSldViewPr snapToGrid="0">
      <p:cViewPr varScale="1">
        <p:scale>
          <a:sx n="98" d="100"/>
          <a:sy n="98" d="100"/>
        </p:scale>
        <p:origin x="1956" y="90"/>
      </p:cViewPr>
      <p:guideLst>
        <p:guide orient="horz" pos="4176"/>
        <p:guide orient="horz" pos="763"/>
        <p:guide orient="horz" pos="288"/>
        <p:guide orient="horz" pos="708"/>
        <p:guide pos="240"/>
        <p:guide pos="5035"/>
        <p:guide pos="3437"/>
        <p:guide pos="3495"/>
        <p:guide pos="1825"/>
        <p:guide pos="1882"/>
        <p:guide pos="3399"/>
        <p:guide pos="2122"/>
        <p:guide orient="horz" pos="765"/>
        <p:guide pos="2880"/>
        <p:guide pos="1440"/>
        <p:guide pos="4320"/>
      </p:guideLst>
    </p:cSldViewPr>
  </p:slideViewPr>
  <p:outlineViewPr>
    <p:cViewPr>
      <p:scale>
        <a:sx n="33" d="100"/>
        <a:sy n="33" d="100"/>
      </p:scale>
      <p:origin x="0" y="-890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1956" y="1242"/>
      </p:cViewPr>
      <p:guideLst>
        <p:guide orient="horz" pos="3002"/>
        <p:guide pos="2282"/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ynthia Enciso" userId="7915927f-c5cf-4e1f-876d-e79882ad52fa" providerId="ADAL" clId="{9A3F18F4-DB45-4DCC-ABCF-09A16C0B86A0}"/>
    <pc:docChg chg="delSld">
      <pc:chgData name="Cynthia Enciso" userId="7915927f-c5cf-4e1f-876d-e79882ad52fa" providerId="ADAL" clId="{9A3F18F4-DB45-4DCC-ABCF-09A16C0B86A0}" dt="2021-05-24T16:30:22.786" v="1" actId="47"/>
      <pc:docMkLst>
        <pc:docMk/>
      </pc:docMkLst>
      <pc:sldChg chg="del">
        <pc:chgData name="Cynthia Enciso" userId="7915927f-c5cf-4e1f-876d-e79882ad52fa" providerId="ADAL" clId="{9A3F18F4-DB45-4DCC-ABCF-09A16C0B86A0}" dt="2021-05-20T14:23:13.343" v="0" actId="47"/>
        <pc:sldMkLst>
          <pc:docMk/>
          <pc:sldMk cId="1721173057" sldId="265"/>
        </pc:sldMkLst>
      </pc:sldChg>
      <pc:sldChg chg="del">
        <pc:chgData name="Cynthia Enciso" userId="7915927f-c5cf-4e1f-876d-e79882ad52fa" providerId="ADAL" clId="{9A3F18F4-DB45-4DCC-ABCF-09A16C0B86A0}" dt="2021-05-24T16:30:22.786" v="1" actId="47"/>
        <pc:sldMkLst>
          <pc:docMk/>
          <pc:sldMk cId="3932612902" sldId="276"/>
        </pc:sldMkLst>
      </pc:sldChg>
    </pc:docChg>
  </pc:docChgLst>
  <pc:docChgLst>
    <pc:chgData name="Bryn Portella" userId="cac9ba8b-dbd7-41cd-af06-e643c8802b55" providerId="ADAL" clId="{C435C7C2-350E-4AE6-8F61-6598DDBCD4F7}"/>
    <pc:docChg chg="addSld delSld modSld">
      <pc:chgData name="Bryn Portella" userId="cac9ba8b-dbd7-41cd-af06-e643c8802b55" providerId="ADAL" clId="{C435C7C2-350E-4AE6-8F61-6598DDBCD4F7}" dt="2021-05-06T20:29:44.790" v="23" actId="47"/>
      <pc:docMkLst>
        <pc:docMk/>
      </pc:docMkLst>
      <pc:sldChg chg="modSp mod">
        <pc:chgData name="Bryn Portella" userId="cac9ba8b-dbd7-41cd-af06-e643c8802b55" providerId="ADAL" clId="{C435C7C2-350E-4AE6-8F61-6598DDBCD4F7}" dt="2021-05-06T20:11:24.838" v="21" actId="20577"/>
        <pc:sldMkLst>
          <pc:docMk/>
          <pc:sldMk cId="2393796262" sldId="256"/>
        </pc:sldMkLst>
        <pc:spChg chg="mod">
          <ac:chgData name="Bryn Portella" userId="cac9ba8b-dbd7-41cd-af06-e643c8802b55" providerId="ADAL" clId="{C435C7C2-350E-4AE6-8F61-6598DDBCD4F7}" dt="2021-05-06T20:11:24.838" v="21" actId="20577"/>
          <ac:spMkLst>
            <pc:docMk/>
            <pc:sldMk cId="2393796262" sldId="256"/>
            <ac:spMk id="2" creationId="{00000000-0000-0000-0000-000000000000}"/>
          </ac:spMkLst>
        </pc:spChg>
      </pc:sldChg>
      <pc:sldChg chg="modAnim">
        <pc:chgData name="Bryn Portella" userId="cac9ba8b-dbd7-41cd-af06-e643c8802b55" providerId="ADAL" clId="{C435C7C2-350E-4AE6-8F61-6598DDBCD4F7}" dt="2021-05-06T20:08:53.818" v="4"/>
        <pc:sldMkLst>
          <pc:docMk/>
          <pc:sldMk cId="3310971041" sldId="278"/>
        </pc:sldMkLst>
      </pc:sldChg>
      <pc:sldChg chg="modAnim">
        <pc:chgData name="Bryn Portella" userId="cac9ba8b-dbd7-41cd-af06-e643c8802b55" providerId="ADAL" clId="{C435C7C2-350E-4AE6-8F61-6598DDBCD4F7}" dt="2021-05-06T20:08:49.259" v="3"/>
        <pc:sldMkLst>
          <pc:docMk/>
          <pc:sldMk cId="3661109542" sldId="279"/>
        </pc:sldMkLst>
      </pc:sldChg>
      <pc:sldChg chg="modAnim">
        <pc:chgData name="Bryn Portella" userId="cac9ba8b-dbd7-41cd-af06-e643c8802b55" providerId="ADAL" clId="{C435C7C2-350E-4AE6-8F61-6598DDBCD4F7}" dt="2021-05-06T20:08:30.370" v="1"/>
        <pc:sldMkLst>
          <pc:docMk/>
          <pc:sldMk cId="2008793752" sldId="280"/>
        </pc:sldMkLst>
      </pc:sldChg>
      <pc:sldChg chg="modAnim">
        <pc:chgData name="Bryn Portella" userId="cac9ba8b-dbd7-41cd-af06-e643c8802b55" providerId="ADAL" clId="{C435C7C2-350E-4AE6-8F61-6598DDBCD4F7}" dt="2021-05-06T20:08:44.830" v="2"/>
        <pc:sldMkLst>
          <pc:docMk/>
          <pc:sldMk cId="4061245019" sldId="281"/>
        </pc:sldMkLst>
      </pc:sldChg>
      <pc:sldChg chg="add">
        <pc:chgData name="Bryn Portella" userId="cac9ba8b-dbd7-41cd-af06-e643c8802b55" providerId="ADAL" clId="{C435C7C2-350E-4AE6-8F61-6598DDBCD4F7}" dt="2021-05-06T20:12:15.678" v="22"/>
        <pc:sldMkLst>
          <pc:docMk/>
          <pc:sldMk cId="2742753126" sldId="328"/>
        </pc:sldMkLst>
      </pc:sldChg>
      <pc:sldChg chg="add">
        <pc:chgData name="Bryn Portella" userId="cac9ba8b-dbd7-41cd-af06-e643c8802b55" providerId="ADAL" clId="{C435C7C2-350E-4AE6-8F61-6598DDBCD4F7}" dt="2021-05-06T20:12:15.678" v="22"/>
        <pc:sldMkLst>
          <pc:docMk/>
          <pc:sldMk cId="3610953929" sldId="329"/>
        </pc:sldMkLst>
      </pc:sldChg>
      <pc:sldChg chg="add del">
        <pc:chgData name="Bryn Portella" userId="cac9ba8b-dbd7-41cd-af06-e643c8802b55" providerId="ADAL" clId="{C435C7C2-350E-4AE6-8F61-6598DDBCD4F7}" dt="2021-05-06T20:29:44.790" v="23" actId="47"/>
        <pc:sldMkLst>
          <pc:docMk/>
          <pc:sldMk cId="2881540565" sldId="341"/>
        </pc:sldMkLst>
      </pc:sldChg>
    </pc:docChg>
  </pc:docChgLst>
  <pc:docChgLst>
    <pc:chgData name="Bryn Portella" userId="S::bryn.portella@revature.com::cac9ba8b-dbd7-41cd-af06-e643c8802b55" providerId="AD" clId="Web-{2084B49F-40C4-B000-FB54-A6D5C8138A96}"/>
    <pc:docChg chg="addSld delSld modSld sldOrd">
      <pc:chgData name="Bryn Portella" userId="S::bryn.portella@revature.com::cac9ba8b-dbd7-41cd-af06-e643c8802b55" providerId="AD" clId="Web-{2084B49F-40C4-B000-FB54-A6D5C8138A96}" dt="2021-03-15T14:02:03.352" v="805" actId="20577"/>
      <pc:docMkLst>
        <pc:docMk/>
      </pc:docMkLst>
      <pc:sldChg chg="modSp">
        <pc:chgData name="Bryn Portella" userId="S::bryn.portella@revature.com::cac9ba8b-dbd7-41cd-af06-e643c8802b55" providerId="AD" clId="Web-{2084B49F-40C4-B000-FB54-A6D5C8138A96}" dt="2021-03-15T13:31:48.651" v="14" actId="20577"/>
        <pc:sldMkLst>
          <pc:docMk/>
          <pc:sldMk cId="2393796262" sldId="256"/>
        </pc:sldMkLst>
        <pc:spChg chg="mod">
          <ac:chgData name="Bryn Portella" userId="S::bryn.portella@revature.com::cac9ba8b-dbd7-41cd-af06-e643c8802b55" providerId="AD" clId="Web-{2084B49F-40C4-B000-FB54-A6D5C8138A96}" dt="2021-03-15T13:31:48.651" v="14" actId="20577"/>
          <ac:spMkLst>
            <pc:docMk/>
            <pc:sldMk cId="2393796262" sldId="256"/>
            <ac:spMk id="2" creationId="{00000000-0000-0000-0000-000000000000}"/>
          </ac:spMkLst>
        </pc:spChg>
      </pc:sldChg>
      <pc:sldChg chg="del">
        <pc:chgData name="Bryn Portella" userId="S::bryn.portella@revature.com::cac9ba8b-dbd7-41cd-af06-e643c8802b55" providerId="AD" clId="Web-{2084B49F-40C4-B000-FB54-A6D5C8138A96}" dt="2021-03-15T13:54:12.450" v="470"/>
        <pc:sldMkLst>
          <pc:docMk/>
          <pc:sldMk cId="3975998382" sldId="257"/>
        </pc:sldMkLst>
      </pc:sldChg>
      <pc:sldChg chg="delSp modSp del">
        <pc:chgData name="Bryn Portella" userId="S::bryn.portella@revature.com::cac9ba8b-dbd7-41cd-af06-e643c8802b55" providerId="AD" clId="Web-{2084B49F-40C4-B000-FB54-A6D5C8138A96}" dt="2021-03-15T13:34:31.280" v="29"/>
        <pc:sldMkLst>
          <pc:docMk/>
          <pc:sldMk cId="1887985935" sldId="259"/>
        </pc:sldMkLst>
        <pc:spChg chg="del mod">
          <ac:chgData name="Bryn Portella" userId="S::bryn.portella@revature.com::cac9ba8b-dbd7-41cd-af06-e643c8802b55" providerId="AD" clId="Web-{2084B49F-40C4-B000-FB54-A6D5C8138A96}" dt="2021-03-15T13:34:24.546" v="28"/>
          <ac:spMkLst>
            <pc:docMk/>
            <pc:sldMk cId="1887985935" sldId="259"/>
            <ac:spMk id="14" creationId="{7E6EBB0D-AB73-4A20-AFF2-DF4BB8F128EA}"/>
          </ac:spMkLst>
        </pc:spChg>
        <pc:spChg chg="mod">
          <ac:chgData name="Bryn Portella" userId="S::bryn.portella@revature.com::cac9ba8b-dbd7-41cd-af06-e643c8802b55" providerId="AD" clId="Web-{2084B49F-40C4-B000-FB54-A6D5C8138A96}" dt="2021-03-15T13:34:18.311" v="25" actId="20577"/>
          <ac:spMkLst>
            <pc:docMk/>
            <pc:sldMk cId="1887985935" sldId="259"/>
            <ac:spMk id="225" creationId="{00000000-0000-0000-0000-000000000000}"/>
          </ac:spMkLst>
        </pc:spChg>
        <pc:grpChg chg="del">
          <ac:chgData name="Bryn Portella" userId="S::bryn.portella@revature.com::cac9ba8b-dbd7-41cd-af06-e643c8802b55" providerId="AD" clId="Web-{2084B49F-40C4-B000-FB54-A6D5C8138A96}" dt="2021-03-15T13:34:20.639" v="26"/>
          <ac:grpSpMkLst>
            <pc:docMk/>
            <pc:sldMk cId="1887985935" sldId="259"/>
            <ac:grpSpMk id="12" creationId="{2B5AA88E-F54D-4DC6-BBAA-15CC2C23ACAB}"/>
          </ac:grpSpMkLst>
        </pc:grpChg>
      </pc:sldChg>
      <pc:sldChg chg="del">
        <pc:chgData name="Bryn Portella" userId="S::bryn.portella@revature.com::cac9ba8b-dbd7-41cd-af06-e643c8802b55" providerId="AD" clId="Web-{2084B49F-40C4-B000-FB54-A6D5C8138A96}" dt="2021-03-15T13:49:44.646" v="449"/>
        <pc:sldMkLst>
          <pc:docMk/>
          <pc:sldMk cId="2055962739" sldId="260"/>
        </pc:sldMkLst>
      </pc:sldChg>
      <pc:sldChg chg="del">
        <pc:chgData name="Bryn Portella" userId="S::bryn.portella@revature.com::cac9ba8b-dbd7-41cd-af06-e643c8802b55" providerId="AD" clId="Web-{2084B49F-40C4-B000-FB54-A6D5C8138A96}" dt="2021-03-15T13:50:52.335" v="454"/>
        <pc:sldMkLst>
          <pc:docMk/>
          <pc:sldMk cId="4184824230" sldId="261"/>
        </pc:sldMkLst>
      </pc:sldChg>
      <pc:sldChg chg="del">
        <pc:chgData name="Bryn Portella" userId="S::bryn.portella@revature.com::cac9ba8b-dbd7-41cd-af06-e643c8802b55" providerId="AD" clId="Web-{2084B49F-40C4-B000-FB54-A6D5C8138A96}" dt="2021-03-15T13:54:12.450" v="469"/>
        <pc:sldMkLst>
          <pc:docMk/>
          <pc:sldMk cId="842406367" sldId="262"/>
        </pc:sldMkLst>
      </pc:sldChg>
      <pc:sldChg chg="del">
        <pc:chgData name="Bryn Portella" userId="S::bryn.portella@revature.com::cac9ba8b-dbd7-41cd-af06-e643c8802b55" providerId="AD" clId="Web-{2084B49F-40C4-B000-FB54-A6D5C8138A96}" dt="2021-03-15T13:54:57.826" v="477"/>
        <pc:sldMkLst>
          <pc:docMk/>
          <pc:sldMk cId="1334350573" sldId="264"/>
        </pc:sldMkLst>
      </pc:sldChg>
      <pc:sldChg chg="modSp ord">
        <pc:chgData name="Bryn Portella" userId="S::bryn.portella@revature.com::cac9ba8b-dbd7-41cd-af06-e643c8802b55" providerId="AD" clId="Web-{2084B49F-40C4-B000-FB54-A6D5C8138A96}" dt="2021-03-15T13:54:36.325" v="476" actId="20577"/>
        <pc:sldMkLst>
          <pc:docMk/>
          <pc:sldMk cId="1721173057" sldId="265"/>
        </pc:sldMkLst>
        <pc:spChg chg="mod">
          <ac:chgData name="Bryn Portella" userId="S::bryn.portella@revature.com::cac9ba8b-dbd7-41cd-af06-e643c8802b55" providerId="AD" clId="Web-{2084B49F-40C4-B000-FB54-A6D5C8138A96}" dt="2021-03-15T13:54:36.325" v="476" actId="20577"/>
          <ac:spMkLst>
            <pc:docMk/>
            <pc:sldMk cId="1721173057" sldId="265"/>
            <ac:spMk id="239" creationId="{00000000-0000-0000-0000-000000000000}"/>
          </ac:spMkLst>
        </pc:spChg>
      </pc:sldChg>
      <pc:sldChg chg="del">
        <pc:chgData name="Bryn Portella" userId="S::bryn.portella@revature.com::cac9ba8b-dbd7-41cd-af06-e643c8802b55" providerId="AD" clId="Web-{2084B49F-40C4-B000-FB54-A6D5C8138A96}" dt="2021-03-15T13:54:25.528" v="473"/>
        <pc:sldMkLst>
          <pc:docMk/>
          <pc:sldMk cId="3387376722" sldId="266"/>
        </pc:sldMkLst>
      </pc:sldChg>
      <pc:sldChg chg="del">
        <pc:chgData name="Bryn Portella" userId="S::bryn.portella@revature.com::cac9ba8b-dbd7-41cd-af06-e643c8802b55" providerId="AD" clId="Web-{2084B49F-40C4-B000-FB54-A6D5C8138A96}" dt="2021-03-15T13:54:12.450" v="467"/>
        <pc:sldMkLst>
          <pc:docMk/>
          <pc:sldMk cId="3874978828" sldId="267"/>
        </pc:sldMkLst>
      </pc:sldChg>
      <pc:sldChg chg="del">
        <pc:chgData name="Bryn Portella" userId="S::bryn.portella@revature.com::cac9ba8b-dbd7-41cd-af06-e643c8802b55" providerId="AD" clId="Web-{2084B49F-40C4-B000-FB54-A6D5C8138A96}" dt="2021-03-15T13:54:25.528" v="472"/>
        <pc:sldMkLst>
          <pc:docMk/>
          <pc:sldMk cId="2082525984" sldId="268"/>
        </pc:sldMkLst>
      </pc:sldChg>
      <pc:sldChg chg="modSp del">
        <pc:chgData name="Bryn Portella" userId="S::bryn.portella@revature.com::cac9ba8b-dbd7-41cd-af06-e643c8802b55" providerId="AD" clId="Web-{2084B49F-40C4-B000-FB54-A6D5C8138A96}" dt="2021-03-15T13:54:12.450" v="471"/>
        <pc:sldMkLst>
          <pc:docMk/>
          <pc:sldMk cId="3257363217" sldId="269"/>
        </pc:sldMkLst>
        <pc:spChg chg="mod">
          <ac:chgData name="Bryn Portella" userId="S::bryn.portella@revature.com::cac9ba8b-dbd7-41cd-af06-e643c8802b55" providerId="AD" clId="Web-{2084B49F-40C4-B000-FB54-A6D5C8138A96}" dt="2021-03-15T13:53:48.418" v="463" actId="20577"/>
          <ac:spMkLst>
            <pc:docMk/>
            <pc:sldMk cId="3257363217" sldId="269"/>
            <ac:spMk id="2" creationId="{94841F7E-B9A5-4C74-922B-513C237CD0FC}"/>
          </ac:spMkLst>
        </pc:spChg>
        <pc:spChg chg="mod">
          <ac:chgData name="Bryn Portella" userId="S::bryn.portella@revature.com::cac9ba8b-dbd7-41cd-af06-e643c8802b55" providerId="AD" clId="Web-{2084B49F-40C4-B000-FB54-A6D5C8138A96}" dt="2021-03-15T13:53:53.059" v="466" actId="20577"/>
          <ac:spMkLst>
            <pc:docMk/>
            <pc:sldMk cId="3257363217" sldId="269"/>
            <ac:spMk id="3" creationId="{39248842-1B3D-406C-952C-0E1D3252B26A}"/>
          </ac:spMkLst>
        </pc:spChg>
      </pc:sldChg>
      <pc:sldChg chg="delSp modSp del">
        <pc:chgData name="Bryn Portella" userId="S::bryn.portella@revature.com::cac9ba8b-dbd7-41cd-af06-e643c8802b55" providerId="AD" clId="Web-{2084B49F-40C4-B000-FB54-A6D5C8138A96}" dt="2021-03-15T13:34:13.295" v="24"/>
        <pc:sldMkLst>
          <pc:docMk/>
          <pc:sldMk cId="2415002267" sldId="270"/>
        </pc:sldMkLst>
        <pc:spChg chg="mod">
          <ac:chgData name="Bryn Portella" userId="S::bryn.portella@revature.com::cac9ba8b-dbd7-41cd-af06-e643c8802b55" providerId="AD" clId="Web-{2084B49F-40C4-B000-FB54-A6D5C8138A96}" dt="2021-03-15T13:33:59.420" v="21" actId="20577"/>
          <ac:spMkLst>
            <pc:docMk/>
            <pc:sldMk cId="2415002267" sldId="270"/>
            <ac:spMk id="4" creationId="{863F0195-44DD-4F67-887B-8D65D7F47E35}"/>
          </ac:spMkLst>
        </pc:spChg>
        <pc:picChg chg="del mod">
          <ac:chgData name="Bryn Portella" userId="S::bryn.portella@revature.com::cac9ba8b-dbd7-41cd-af06-e643c8802b55" providerId="AD" clId="Web-{2084B49F-40C4-B000-FB54-A6D5C8138A96}" dt="2021-03-15T13:34:02.217" v="23"/>
          <ac:picMkLst>
            <pc:docMk/>
            <pc:sldMk cId="2415002267" sldId="270"/>
            <ac:picMk id="8" creationId="{08D9CB31-2FB7-467E-BB6F-EE780E9E526A}"/>
          </ac:picMkLst>
        </pc:picChg>
      </pc:sldChg>
      <pc:sldChg chg="del">
        <pc:chgData name="Bryn Portella" userId="S::bryn.portella@revature.com::cac9ba8b-dbd7-41cd-af06-e643c8802b55" providerId="AD" clId="Web-{2084B49F-40C4-B000-FB54-A6D5C8138A96}" dt="2021-03-15T13:54:12.450" v="468"/>
        <pc:sldMkLst>
          <pc:docMk/>
          <pc:sldMk cId="3994394244" sldId="271"/>
        </pc:sldMkLst>
      </pc:sldChg>
      <pc:sldChg chg="addSp delSp modSp new del">
        <pc:chgData name="Bryn Portella" userId="S::bryn.portella@revature.com::cac9ba8b-dbd7-41cd-af06-e643c8802b55" providerId="AD" clId="Web-{2084B49F-40C4-B000-FB54-A6D5C8138A96}" dt="2021-03-15T13:51:12.461" v="456"/>
        <pc:sldMkLst>
          <pc:docMk/>
          <pc:sldMk cId="615576580" sldId="272"/>
        </pc:sldMkLst>
        <pc:spChg chg="mod">
          <ac:chgData name="Bryn Portella" userId="S::bryn.portella@revature.com::cac9ba8b-dbd7-41cd-af06-e643c8802b55" providerId="AD" clId="Web-{2084B49F-40C4-B000-FB54-A6D5C8138A96}" dt="2021-03-15T13:34:43.327" v="31" actId="20577"/>
          <ac:spMkLst>
            <pc:docMk/>
            <pc:sldMk cId="615576580" sldId="272"/>
            <ac:spMk id="2" creationId="{5784974E-FC3A-40D8-B781-D8952E543E37}"/>
          </ac:spMkLst>
        </pc:spChg>
        <pc:spChg chg="mod">
          <ac:chgData name="Bryn Portella" userId="S::bryn.portella@revature.com::cac9ba8b-dbd7-41cd-af06-e643c8802b55" providerId="AD" clId="Web-{2084B49F-40C4-B000-FB54-A6D5C8138A96}" dt="2021-03-15T13:41:15.384" v="214" actId="20577"/>
          <ac:spMkLst>
            <pc:docMk/>
            <pc:sldMk cId="615576580" sldId="272"/>
            <ac:spMk id="3" creationId="{6DCA7B64-4AC2-43FB-9077-DBCB190DD1CB}"/>
          </ac:spMkLst>
        </pc:spChg>
        <pc:spChg chg="del">
          <ac:chgData name="Bryn Portella" userId="S::bryn.portella@revature.com::cac9ba8b-dbd7-41cd-af06-e643c8802b55" providerId="AD" clId="Web-{2084B49F-40C4-B000-FB54-A6D5C8138A96}" dt="2021-03-15T13:36:49.096" v="78"/>
          <ac:spMkLst>
            <pc:docMk/>
            <pc:sldMk cId="615576580" sldId="272"/>
            <ac:spMk id="5" creationId="{9D619396-6DEC-428F-9EEF-DEB92CBD372E}"/>
          </ac:spMkLst>
        </pc:spChg>
        <pc:graphicFrameChg chg="add mod ord modGraphic">
          <ac:chgData name="Bryn Portella" userId="S::bryn.portella@revature.com::cac9ba8b-dbd7-41cd-af06-e643c8802b55" providerId="AD" clId="Web-{2084B49F-40C4-B000-FB54-A6D5C8138A96}" dt="2021-03-15T13:41:19.509" v="215" actId="1076"/>
          <ac:graphicFrameMkLst>
            <pc:docMk/>
            <pc:sldMk cId="615576580" sldId="272"/>
            <ac:graphicFrameMk id="6" creationId="{8EB97104-AA5A-41B0-9E56-E1722D60A5D0}"/>
          </ac:graphicFrameMkLst>
        </pc:graphicFrameChg>
      </pc:sldChg>
      <pc:sldChg chg="addSp delSp modSp new">
        <pc:chgData name="Bryn Portella" userId="S::bryn.portella@revature.com::cac9ba8b-dbd7-41cd-af06-e643c8802b55" providerId="AD" clId="Web-{2084B49F-40C4-B000-FB54-A6D5C8138A96}" dt="2021-03-15T13:52:30.666" v="460" actId="20577"/>
        <pc:sldMkLst>
          <pc:docMk/>
          <pc:sldMk cId="1389273211" sldId="273"/>
        </pc:sldMkLst>
        <pc:spChg chg="mod">
          <ac:chgData name="Bryn Portella" userId="S::bryn.portella@revature.com::cac9ba8b-dbd7-41cd-af06-e643c8802b55" providerId="AD" clId="Web-{2084B49F-40C4-B000-FB54-A6D5C8138A96}" dt="2021-03-15T13:49:38.865" v="448" actId="20577"/>
          <ac:spMkLst>
            <pc:docMk/>
            <pc:sldMk cId="1389273211" sldId="273"/>
            <ac:spMk id="4" creationId="{6A5045DF-E1DA-4AC5-9BB8-E3FCC9F51B0B}"/>
          </ac:spMkLst>
        </pc:spChg>
        <pc:spChg chg="mod">
          <ac:chgData name="Bryn Portella" userId="S::bryn.portella@revature.com::cac9ba8b-dbd7-41cd-af06-e643c8802b55" providerId="AD" clId="Web-{2084B49F-40C4-B000-FB54-A6D5C8138A96}" dt="2021-03-15T13:52:30.666" v="460" actId="20577"/>
          <ac:spMkLst>
            <pc:docMk/>
            <pc:sldMk cId="1389273211" sldId="273"/>
            <ac:spMk id="5" creationId="{A105B200-FB8B-4CA2-81B8-65EFCC6A288D}"/>
          </ac:spMkLst>
        </pc:spChg>
        <pc:spChg chg="del">
          <ac:chgData name="Bryn Portella" userId="S::bryn.portella@revature.com::cac9ba8b-dbd7-41cd-af06-e643c8802b55" providerId="AD" clId="Web-{2084B49F-40C4-B000-FB54-A6D5C8138A96}" dt="2021-03-15T13:42:41.901" v="234"/>
          <ac:spMkLst>
            <pc:docMk/>
            <pc:sldMk cId="1389273211" sldId="273"/>
            <ac:spMk id="6" creationId="{0A14578A-F3EC-4E4C-978A-DDBD07AC8E17}"/>
          </ac:spMkLst>
        </pc:spChg>
        <pc:spChg chg="del mod">
          <ac:chgData name="Bryn Portella" userId="S::bryn.portella@revature.com::cac9ba8b-dbd7-41cd-af06-e643c8802b55" providerId="AD" clId="Web-{2084B49F-40C4-B000-FB54-A6D5C8138A96}" dt="2021-03-15T13:44:39.076" v="297"/>
          <ac:spMkLst>
            <pc:docMk/>
            <pc:sldMk cId="1389273211" sldId="273"/>
            <ac:spMk id="7" creationId="{FA9E2086-294E-41B0-86DC-DAD8ECE41C90}"/>
          </ac:spMkLst>
        </pc:spChg>
        <pc:graphicFrameChg chg="add mod">
          <ac:chgData name="Bryn Portella" userId="S::bryn.portella@revature.com::cac9ba8b-dbd7-41cd-af06-e643c8802b55" providerId="AD" clId="Web-{2084B49F-40C4-B000-FB54-A6D5C8138A96}" dt="2021-03-15T13:42:46.464" v="235" actId="1076"/>
          <ac:graphicFrameMkLst>
            <pc:docMk/>
            <pc:sldMk cId="1389273211" sldId="273"/>
            <ac:graphicFrameMk id="9" creationId="{DC94D781-1609-4A2F-A165-698DED3FF4F5}"/>
          </ac:graphicFrameMkLst>
        </pc:graphicFrameChg>
      </pc:sldChg>
      <pc:sldChg chg="add del">
        <pc:chgData name="Bryn Portella" userId="S::bryn.portella@revature.com::cac9ba8b-dbd7-41cd-af06-e643c8802b55" providerId="AD" clId="Web-{2084B49F-40C4-B000-FB54-A6D5C8138A96}" dt="2021-03-15T13:53:42.058" v="461"/>
        <pc:sldMkLst>
          <pc:docMk/>
          <pc:sldMk cId="1001950860" sldId="274"/>
        </pc:sldMkLst>
      </pc:sldChg>
      <pc:sldChg chg="add del">
        <pc:chgData name="Bryn Portella" userId="S::bryn.portella@revature.com::cac9ba8b-dbd7-41cd-af06-e643c8802b55" providerId="AD" clId="Web-{2084B49F-40C4-B000-FB54-A6D5C8138A96}" dt="2021-03-15T13:53:42.058" v="462"/>
        <pc:sldMkLst>
          <pc:docMk/>
          <pc:sldMk cId="2564579511" sldId="275"/>
        </pc:sldMkLst>
      </pc:sldChg>
      <pc:sldChg chg="add">
        <pc:chgData name="Bryn Portella" userId="S::bryn.portella@revature.com::cac9ba8b-dbd7-41cd-af06-e643c8802b55" providerId="AD" clId="Web-{2084B49F-40C4-B000-FB54-A6D5C8138A96}" dt="2021-03-15T13:50:48.367" v="452"/>
        <pc:sldMkLst>
          <pc:docMk/>
          <pc:sldMk cId="3932612902" sldId="276"/>
        </pc:sldMkLst>
      </pc:sldChg>
      <pc:sldChg chg="add ord">
        <pc:chgData name="Bryn Portella" userId="S::bryn.portella@revature.com::cac9ba8b-dbd7-41cd-af06-e643c8802b55" providerId="AD" clId="Web-{2084B49F-40C4-B000-FB54-A6D5C8138A96}" dt="2021-03-15T13:51:09.273" v="455"/>
        <pc:sldMkLst>
          <pc:docMk/>
          <pc:sldMk cId="2545061625" sldId="277"/>
        </pc:sldMkLst>
      </pc:sldChg>
      <pc:sldChg chg="modSp new">
        <pc:chgData name="Bryn Portella" userId="S::bryn.portella@revature.com::cac9ba8b-dbd7-41cd-af06-e643c8802b55" providerId="AD" clId="Web-{2084B49F-40C4-B000-FB54-A6D5C8138A96}" dt="2021-03-15T13:59:29.129" v="699" actId="20577"/>
        <pc:sldMkLst>
          <pc:docMk/>
          <pc:sldMk cId="3310971041" sldId="278"/>
        </pc:sldMkLst>
        <pc:spChg chg="mod">
          <ac:chgData name="Bryn Portella" userId="S::bryn.portella@revature.com::cac9ba8b-dbd7-41cd-af06-e643c8802b55" providerId="AD" clId="Web-{2084B49F-40C4-B000-FB54-A6D5C8138A96}" dt="2021-03-15T13:56:15.265" v="499" actId="20577"/>
          <ac:spMkLst>
            <pc:docMk/>
            <pc:sldMk cId="3310971041" sldId="278"/>
            <ac:spMk id="2" creationId="{DB5C585B-4ABB-481F-9F50-212DECBD8F33}"/>
          </ac:spMkLst>
        </pc:spChg>
        <pc:spChg chg="mod">
          <ac:chgData name="Bryn Portella" userId="S::bryn.portella@revature.com::cac9ba8b-dbd7-41cd-af06-e643c8802b55" providerId="AD" clId="Web-{2084B49F-40C4-B000-FB54-A6D5C8138A96}" dt="2021-03-15T13:59:08.066" v="689" actId="20577"/>
          <ac:spMkLst>
            <pc:docMk/>
            <pc:sldMk cId="3310971041" sldId="278"/>
            <ac:spMk id="3" creationId="{89206F5E-6D6B-4505-AB34-398BCFA205D5}"/>
          </ac:spMkLst>
        </pc:spChg>
        <pc:spChg chg="mod">
          <ac:chgData name="Bryn Portella" userId="S::bryn.portella@revature.com::cac9ba8b-dbd7-41cd-af06-e643c8802b55" providerId="AD" clId="Web-{2084B49F-40C4-B000-FB54-A6D5C8138A96}" dt="2021-03-15T13:59:29.129" v="699" actId="20577"/>
          <ac:spMkLst>
            <pc:docMk/>
            <pc:sldMk cId="3310971041" sldId="278"/>
            <ac:spMk id="5" creationId="{DC01819C-5341-45E1-B8D0-435D6EE5D997}"/>
          </ac:spMkLst>
        </pc:spChg>
      </pc:sldChg>
      <pc:sldChg chg="modSp add replId">
        <pc:chgData name="Bryn Portella" userId="S::bryn.portella@revature.com::cac9ba8b-dbd7-41cd-af06-e643c8802b55" providerId="AD" clId="Web-{2084B49F-40C4-B000-FB54-A6D5C8138A96}" dt="2021-03-15T14:00:51.663" v="742" actId="20577"/>
        <pc:sldMkLst>
          <pc:docMk/>
          <pc:sldMk cId="3661109542" sldId="279"/>
        </pc:sldMkLst>
        <pc:spChg chg="mod">
          <ac:chgData name="Bryn Portella" userId="S::bryn.portella@revature.com::cac9ba8b-dbd7-41cd-af06-e643c8802b55" providerId="AD" clId="Web-{2084B49F-40C4-B000-FB54-A6D5C8138A96}" dt="2021-03-15T13:59:41.677" v="701" actId="20577"/>
          <ac:spMkLst>
            <pc:docMk/>
            <pc:sldMk cId="3661109542" sldId="279"/>
            <ac:spMk id="2" creationId="{DB5C585B-4ABB-481F-9F50-212DECBD8F33}"/>
          </ac:spMkLst>
        </pc:spChg>
        <pc:spChg chg="mod">
          <ac:chgData name="Bryn Portella" userId="S::bryn.portella@revature.com::cac9ba8b-dbd7-41cd-af06-e643c8802b55" providerId="AD" clId="Web-{2084B49F-40C4-B000-FB54-A6D5C8138A96}" dt="2021-03-15T14:00:32.365" v="739" actId="20577"/>
          <ac:spMkLst>
            <pc:docMk/>
            <pc:sldMk cId="3661109542" sldId="279"/>
            <ac:spMk id="3" creationId="{89206F5E-6D6B-4505-AB34-398BCFA205D5}"/>
          </ac:spMkLst>
        </pc:spChg>
        <pc:spChg chg="mod">
          <ac:chgData name="Bryn Portella" userId="S::bryn.portella@revature.com::cac9ba8b-dbd7-41cd-af06-e643c8802b55" providerId="AD" clId="Web-{2084B49F-40C4-B000-FB54-A6D5C8138A96}" dt="2021-03-15T14:00:51.663" v="742" actId="20577"/>
          <ac:spMkLst>
            <pc:docMk/>
            <pc:sldMk cId="3661109542" sldId="279"/>
            <ac:spMk id="5" creationId="{DC01819C-5341-45E1-B8D0-435D6EE5D997}"/>
          </ac:spMkLst>
        </pc:spChg>
      </pc:sldChg>
      <pc:sldChg chg="modSp add replId">
        <pc:chgData name="Bryn Portella" userId="S::bryn.portella@revature.com::cac9ba8b-dbd7-41cd-af06-e643c8802b55" providerId="AD" clId="Web-{2084B49F-40C4-B000-FB54-A6D5C8138A96}" dt="2021-03-15T14:02:03.352" v="805" actId="20577"/>
        <pc:sldMkLst>
          <pc:docMk/>
          <pc:sldMk cId="2008793752" sldId="280"/>
        </pc:sldMkLst>
        <pc:spChg chg="mod">
          <ac:chgData name="Bryn Portella" userId="S::bryn.portella@revature.com::cac9ba8b-dbd7-41cd-af06-e643c8802b55" providerId="AD" clId="Web-{2084B49F-40C4-B000-FB54-A6D5C8138A96}" dt="2021-03-15T14:01:06.382" v="745" actId="20577"/>
          <ac:spMkLst>
            <pc:docMk/>
            <pc:sldMk cId="2008793752" sldId="280"/>
            <ac:spMk id="2" creationId="{DB5C585B-4ABB-481F-9F50-212DECBD8F33}"/>
          </ac:spMkLst>
        </pc:spChg>
        <pc:spChg chg="mod">
          <ac:chgData name="Bryn Portella" userId="S::bryn.portella@revature.com::cac9ba8b-dbd7-41cd-af06-e643c8802b55" providerId="AD" clId="Web-{2084B49F-40C4-B000-FB54-A6D5C8138A96}" dt="2021-03-15T14:02:03.352" v="805" actId="20577"/>
          <ac:spMkLst>
            <pc:docMk/>
            <pc:sldMk cId="2008793752" sldId="280"/>
            <ac:spMk id="3" creationId="{89206F5E-6D6B-4505-AB34-398BCFA205D5}"/>
          </ac:spMkLst>
        </pc:spChg>
      </pc:sldChg>
    </pc:docChg>
  </pc:docChgLst>
  <pc:docChgLst>
    <pc:chgData name="Bryn Portella" userId="S::bryn.portella@revature.com::cac9ba8b-dbd7-41cd-af06-e643c8802b55" providerId="AD" clId="Web-{7CF3DC65-AF93-DBB3-3C71-866E6B8CF0A4}"/>
    <pc:docChg chg="addSld delSld modSld">
      <pc:chgData name="Bryn Portella" userId="S::bryn.portella@revature.com::cac9ba8b-dbd7-41cd-af06-e643c8802b55" providerId="AD" clId="Web-{7CF3DC65-AF93-DBB3-3C71-866E6B8CF0A4}" dt="2021-03-15T15:41:05.277" v="130"/>
      <pc:docMkLst>
        <pc:docMk/>
      </pc:docMkLst>
      <pc:sldChg chg="del">
        <pc:chgData name="Bryn Portella" userId="S::bryn.portella@revature.com::cac9ba8b-dbd7-41cd-af06-e643c8802b55" providerId="AD" clId="Web-{7CF3DC65-AF93-DBB3-3C71-866E6B8CF0A4}" dt="2021-03-15T14:22:50.507" v="126"/>
        <pc:sldMkLst>
          <pc:docMk/>
          <pc:sldMk cId="461942670" sldId="263"/>
        </pc:sldMkLst>
      </pc:sldChg>
      <pc:sldChg chg="modSp">
        <pc:chgData name="Bryn Portella" userId="S::bryn.portella@revature.com::cac9ba8b-dbd7-41cd-af06-e643c8802b55" providerId="AD" clId="Web-{7CF3DC65-AF93-DBB3-3C71-866E6B8CF0A4}" dt="2021-03-15T15:41:05.277" v="130"/>
        <pc:sldMkLst>
          <pc:docMk/>
          <pc:sldMk cId="1389273211" sldId="273"/>
        </pc:sldMkLst>
        <pc:spChg chg="mod">
          <ac:chgData name="Bryn Portella" userId="S::bryn.portella@revature.com::cac9ba8b-dbd7-41cd-af06-e643c8802b55" providerId="AD" clId="Web-{7CF3DC65-AF93-DBB3-3C71-866E6B8CF0A4}" dt="2021-03-15T14:18:10.399" v="4" actId="20577"/>
          <ac:spMkLst>
            <pc:docMk/>
            <pc:sldMk cId="1389273211" sldId="273"/>
            <ac:spMk id="2" creationId="{93CC199B-366E-4839-A919-44061BF8E55D}"/>
          </ac:spMkLst>
        </pc:spChg>
        <pc:spChg chg="mod">
          <ac:chgData name="Bryn Portella" userId="S::bryn.portella@revature.com::cac9ba8b-dbd7-41cd-af06-e643c8802b55" providerId="AD" clId="Web-{7CF3DC65-AF93-DBB3-3C71-866E6B8CF0A4}" dt="2021-03-15T14:23:23.336" v="128" actId="20577"/>
          <ac:spMkLst>
            <pc:docMk/>
            <pc:sldMk cId="1389273211" sldId="273"/>
            <ac:spMk id="4" creationId="{6A5045DF-E1DA-4AC5-9BB8-E3FCC9F51B0B}"/>
          </ac:spMkLst>
        </pc:spChg>
        <pc:graphicFrameChg chg="mod modGraphic">
          <ac:chgData name="Bryn Portella" userId="S::bryn.portella@revature.com::cac9ba8b-dbd7-41cd-af06-e643c8802b55" providerId="AD" clId="Web-{7CF3DC65-AF93-DBB3-3C71-866E6B8CF0A4}" dt="2021-03-15T15:41:05.277" v="130"/>
          <ac:graphicFrameMkLst>
            <pc:docMk/>
            <pc:sldMk cId="1389273211" sldId="273"/>
            <ac:graphicFrameMk id="9" creationId="{DC94D781-1609-4A2F-A165-698DED3FF4F5}"/>
          </ac:graphicFrameMkLst>
        </pc:graphicFrameChg>
      </pc:sldChg>
      <pc:sldChg chg="modSp">
        <pc:chgData name="Bryn Portella" userId="S::bryn.portella@revature.com::cac9ba8b-dbd7-41cd-af06-e643c8802b55" providerId="AD" clId="Web-{7CF3DC65-AF93-DBB3-3C71-866E6B8CF0A4}" dt="2021-03-15T14:19:31.455" v="21" actId="20577"/>
        <pc:sldMkLst>
          <pc:docMk/>
          <pc:sldMk cId="2008793752" sldId="280"/>
        </pc:sldMkLst>
        <pc:spChg chg="mod">
          <ac:chgData name="Bryn Portella" userId="S::bryn.portella@revature.com::cac9ba8b-dbd7-41cd-af06-e643c8802b55" providerId="AD" clId="Web-{7CF3DC65-AF93-DBB3-3C71-866E6B8CF0A4}" dt="2021-03-15T14:19:31.455" v="21" actId="20577"/>
          <ac:spMkLst>
            <pc:docMk/>
            <pc:sldMk cId="2008793752" sldId="280"/>
            <ac:spMk id="5" creationId="{DC01819C-5341-45E1-B8D0-435D6EE5D997}"/>
          </ac:spMkLst>
        </pc:spChg>
      </pc:sldChg>
      <pc:sldChg chg="modSp add replId">
        <pc:chgData name="Bryn Portella" userId="S::bryn.portella@revature.com::cac9ba8b-dbd7-41cd-af06-e643c8802b55" providerId="AD" clId="Web-{7CF3DC65-AF93-DBB3-3C71-866E6B8CF0A4}" dt="2021-03-15T14:22:13.772" v="125" actId="20577"/>
        <pc:sldMkLst>
          <pc:docMk/>
          <pc:sldMk cId="4061245019" sldId="281"/>
        </pc:sldMkLst>
        <pc:spChg chg="mod">
          <ac:chgData name="Bryn Portella" userId="S::bryn.portella@revature.com::cac9ba8b-dbd7-41cd-af06-e643c8802b55" providerId="AD" clId="Web-{7CF3DC65-AF93-DBB3-3C71-866E6B8CF0A4}" dt="2021-03-15T14:22:01.022" v="124" actId="20577"/>
          <ac:spMkLst>
            <pc:docMk/>
            <pc:sldMk cId="4061245019" sldId="281"/>
            <ac:spMk id="2" creationId="{DB5C585B-4ABB-481F-9F50-212DECBD8F33}"/>
          </ac:spMkLst>
        </pc:spChg>
        <pc:spChg chg="mod">
          <ac:chgData name="Bryn Portella" userId="S::bryn.portella@revature.com::cac9ba8b-dbd7-41cd-af06-e643c8802b55" providerId="AD" clId="Web-{7CF3DC65-AF93-DBB3-3C71-866E6B8CF0A4}" dt="2021-03-15T14:21:18.083" v="105" actId="20577"/>
          <ac:spMkLst>
            <pc:docMk/>
            <pc:sldMk cId="4061245019" sldId="281"/>
            <ac:spMk id="3" creationId="{89206F5E-6D6B-4505-AB34-398BCFA205D5}"/>
          </ac:spMkLst>
        </pc:spChg>
        <pc:spChg chg="mod">
          <ac:chgData name="Bryn Portella" userId="S::bryn.portella@revature.com::cac9ba8b-dbd7-41cd-af06-e643c8802b55" providerId="AD" clId="Web-{7CF3DC65-AF93-DBB3-3C71-866E6B8CF0A4}" dt="2021-03-15T14:22:13.772" v="125" actId="20577"/>
          <ac:spMkLst>
            <pc:docMk/>
            <pc:sldMk cId="4061245019" sldId="281"/>
            <ac:spMk id="5" creationId="{DC01819C-5341-45E1-B8D0-435D6EE5D997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/>
          <a:lstStyle>
            <a:lvl1pPr algn="r">
              <a:defRPr sz="1200"/>
            </a:lvl1pPr>
          </a:lstStyle>
          <a:p>
            <a:fld id="{CA869C63-99CE-7C40-A7E9-3930C61B23AB}" type="datetimeFigureOut">
              <a:t>5/24/2021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29965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5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 anchor="b"/>
          <a:lstStyle>
            <a:lvl1pPr algn="r">
              <a:defRPr sz="1200"/>
            </a:lvl1pPr>
          </a:lstStyle>
          <a:p>
            <a:fld id="{155B6EDB-6C4A-2346-91D8-76F2620B19F2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52477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/>
          <a:lstStyle>
            <a:lvl1pPr algn="r">
              <a:defRPr sz="1200"/>
            </a:lvl1pPr>
          </a:lstStyle>
          <a:p>
            <a:fld id="{E3E59D94-626A-4CE8-9932-5221A04BF234}" type="datetimeFigureOut">
              <a:rPr lang="en-US" smtClean="0"/>
              <a:t>5/24/2021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59" tIns="46579" rIns="93159" bIns="4657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59" tIns="46579" rIns="93159" bIns="4657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29965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5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 anchor="b"/>
          <a:lstStyle>
            <a:lvl1pPr algn="r">
              <a:defRPr sz="1200"/>
            </a:lvl1pPr>
          </a:lstStyle>
          <a:p>
            <a:fld id="{043CB7BC-4AFB-4847-AC93-5F4E37C870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9140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48" b="649"/>
          <a:stretch/>
        </p:blipFill>
        <p:spPr>
          <a:xfrm>
            <a:off x="-1" y="0"/>
            <a:ext cx="9144002" cy="5030078"/>
          </a:xfrm>
          <a:prstGeom prst="rect">
            <a:avLst/>
          </a:prstGeom>
        </p:spPr>
      </p:pic>
      <p:grpSp>
        <p:nvGrpSpPr>
          <p:cNvPr id="27" name="Group 26"/>
          <p:cNvGrpSpPr/>
          <p:nvPr userDrawn="1"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177" y="320634"/>
            <a:ext cx="6807148" cy="2543545"/>
          </a:xfrm>
        </p:spPr>
        <p:txBody>
          <a:bodyPr anchor="b"/>
          <a:lstStyle>
            <a:lvl1pPr>
              <a:lnSpc>
                <a:spcPct val="80000"/>
              </a:lnSpc>
              <a:defRPr sz="440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</p:spPr>
        <p:txBody>
          <a:bodyPr/>
          <a:lstStyle>
            <a:lvl1pPr marL="0" indent="0" algn="l">
              <a:buNone/>
              <a:defRPr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38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SmartArt Placeholder 2"/>
          <p:cNvSpPr>
            <a:spLocks noGrp="1"/>
          </p:cNvSpPr>
          <p:nvPr>
            <p:ph type="dgm" sz="quarter" idx="13"/>
          </p:nvPr>
        </p:nvSpPr>
        <p:spPr>
          <a:xfrm>
            <a:off x="133350" y="125413"/>
            <a:ext cx="8850313" cy="6008687"/>
          </a:xfrm>
        </p:spPr>
        <p:txBody>
          <a:bodyPr/>
          <a:lstStyle/>
          <a:p>
            <a:r>
              <a:rPr lang="en-US"/>
              <a:t>Click icon to add SmartArt graphic</a:t>
            </a:r>
          </a:p>
        </p:txBody>
      </p:sp>
    </p:spTree>
    <p:extLst>
      <p:ext uri="{BB962C8B-B14F-4D97-AF65-F5344CB8AC3E}">
        <p14:creationId xmlns:p14="http://schemas.microsoft.com/office/powerpoint/2010/main" val="2998561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6251171"/>
            <a:ext cx="9144000" cy="606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65" y="6367323"/>
            <a:ext cx="1260213" cy="394766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80010" y="-4950"/>
            <a:ext cx="8383980" cy="844535"/>
          </a:xfrm>
        </p:spPr>
        <p:txBody>
          <a:bodyPr/>
          <a:lstStyle>
            <a:lvl1pPr>
              <a:defRPr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80010" y="1097280"/>
            <a:ext cx="8383980" cy="4910129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2513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 flipV="1">
            <a:off x="0" y="1219200"/>
            <a:ext cx="9144000" cy="563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7264458" y="365740"/>
            <a:ext cx="1553307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 userDrawn="1"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/>
            </p:cNvSpPr>
            <p:nvPr userDrawn="1"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 noEditPoints="1"/>
            </p:cNvSpPr>
            <p:nvPr userDrawn="1"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0"/>
            <p:cNvSpPr>
              <a:spLocks/>
            </p:cNvSpPr>
            <p:nvPr userDrawn="1"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1"/>
            <p:cNvSpPr>
              <a:spLocks/>
            </p:cNvSpPr>
            <p:nvPr userDrawn="1"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2"/>
            <p:cNvSpPr>
              <a:spLocks noEditPoints="1"/>
            </p:cNvSpPr>
            <p:nvPr userDrawn="1"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3"/>
            <p:cNvSpPr>
              <a:spLocks/>
            </p:cNvSpPr>
            <p:nvPr userDrawn="1"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5"/>
            <p:cNvSpPr>
              <a:spLocks/>
            </p:cNvSpPr>
            <p:nvPr userDrawn="1"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6"/>
            <p:cNvSpPr>
              <a:spLocks/>
            </p:cNvSpPr>
            <p:nvPr userDrawn="1"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8"/>
            <p:cNvSpPr>
              <a:spLocks/>
            </p:cNvSpPr>
            <p:nvPr userDrawn="1"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9"/>
            <p:cNvSpPr>
              <a:spLocks/>
            </p:cNvSpPr>
            <p:nvPr userDrawn="1"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0"/>
            <p:cNvSpPr>
              <a:spLocks/>
            </p:cNvSpPr>
            <p:nvPr userDrawn="1"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1"/>
            <p:cNvSpPr>
              <a:spLocks/>
            </p:cNvSpPr>
            <p:nvPr userDrawn="1"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2"/>
            <p:cNvSpPr>
              <a:spLocks/>
            </p:cNvSpPr>
            <p:nvPr userDrawn="1"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3"/>
            <p:cNvSpPr>
              <a:spLocks/>
            </p:cNvSpPr>
            <p:nvPr userDrawn="1"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385316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1198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2"/>
          <p:cNvPicPr preferRelativeResize="0"/>
          <p:nvPr/>
        </p:nvPicPr>
        <p:blipFill rotWithShape="1">
          <a:blip r:embed="rId2">
            <a:alphaModFix/>
          </a:blip>
          <a:srcRect t="33848" b="649"/>
          <a:stretch/>
        </p:blipFill>
        <p:spPr>
          <a:xfrm>
            <a:off x="-1" y="0"/>
            <a:ext cx="9144002" cy="50300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" name="Google Shape;35;p2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36" name="Google Shape;36;p2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  <a:defRPr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560"/>
              </a:spcBef>
              <a:spcAft>
                <a:spcPts val="0"/>
              </a:spcAft>
              <a:buSzPts val="28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48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 type="titleOnly">
  <p:cSld name="TITLE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"/>
          <p:cNvSpPr/>
          <p:nvPr/>
        </p:nvSpPr>
        <p:spPr>
          <a:xfrm rot="10800000" flipH="1">
            <a:off x="0" y="1219200"/>
            <a:ext cx="9144000" cy="563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4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4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4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65" name="Google Shape;65;p4"/>
          <p:cNvGrpSpPr/>
          <p:nvPr/>
        </p:nvGrpSpPr>
        <p:grpSpPr>
          <a:xfrm>
            <a:off x="7264458" y="365740"/>
            <a:ext cx="1553308" cy="487719"/>
            <a:chOff x="7264458" y="365740"/>
            <a:chExt cx="1553308" cy="487719"/>
          </a:xfrm>
        </p:grpSpPr>
        <p:sp>
          <p:nvSpPr>
            <p:cNvPr id="66" name="Google Shape;66;p4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7767562" y="705011"/>
              <a:ext cx="173010" cy="144669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7934364" y="705011"/>
              <a:ext cx="157895" cy="144669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4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5"/>
          <p:cNvPicPr preferRelativeResize="0"/>
          <p:nvPr/>
        </p:nvPicPr>
        <p:blipFill rotWithShape="1">
          <a:blip r:embed="rId2">
            <a:alphaModFix/>
          </a:blip>
          <a:srcRect t="33085" b="1379"/>
          <a:stretch/>
        </p:blipFill>
        <p:spPr>
          <a:xfrm rot="10800000" flipH="1">
            <a:off x="0" y="0"/>
            <a:ext cx="9144000" cy="50300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6" name="Google Shape;86;p5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87" name="Google Shape;87;p5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5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5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5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5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" name="Google Shape;105;p5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5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560"/>
              </a:spcBef>
              <a:spcAft>
                <a:spcPts val="0"/>
              </a:spcAft>
              <a:buSzPts val="2800"/>
              <a:buNone/>
              <a:defRPr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48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">
  <p:cSld name="section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9" name="Google Shape;109;p6"/>
          <p:cNvPicPr preferRelativeResize="0"/>
          <p:nvPr/>
        </p:nvPicPr>
        <p:blipFill rotWithShape="1">
          <a:blip r:embed="rId2">
            <a:alphaModFix/>
          </a:blip>
          <a:srcRect t="67499" b="6701"/>
          <a:stretch/>
        </p:blipFill>
        <p:spPr>
          <a:xfrm rot="10800000" flipH="1">
            <a:off x="0" y="1740436"/>
            <a:ext cx="9144000" cy="1502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6"/>
          <p:cNvPicPr preferRelativeResize="0"/>
          <p:nvPr/>
        </p:nvPicPr>
        <p:blipFill rotWithShape="1">
          <a:blip r:embed="rId3">
            <a:alphaModFix/>
          </a:blip>
          <a:srcRect t="24620" b="16130"/>
          <a:stretch/>
        </p:blipFill>
        <p:spPr>
          <a:xfrm flipH="1">
            <a:off x="2766" y="3242663"/>
            <a:ext cx="9144000" cy="3615334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6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2" name="Google Shape;112;p6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3" name="Google Shape;113;p6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6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6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6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6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6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6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" name="Google Shape;131;p6"/>
          <p:cNvSpPr txBox="1">
            <a:spLocks noGrp="1"/>
          </p:cNvSpPr>
          <p:nvPr>
            <p:ph type="body" idx="1"/>
          </p:nvPr>
        </p:nvSpPr>
        <p:spPr>
          <a:xfrm>
            <a:off x="323135" y="1846263"/>
            <a:ext cx="8441453" cy="12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4000"/>
              <a:buNone/>
              <a:defRPr sz="4000" b="1">
                <a:solidFill>
                  <a:schemeClr val="lt1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2">
  <p:cSld name="section 2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7"/>
          <p:cNvPicPr preferRelativeResize="0"/>
          <p:nvPr/>
        </p:nvPicPr>
        <p:blipFill rotWithShape="1">
          <a:blip r:embed="rId2">
            <a:alphaModFix/>
          </a:blip>
          <a:srcRect l="6614" t="2065" r="80083" b="1471"/>
          <a:stretch/>
        </p:blipFill>
        <p:spPr>
          <a:xfrm rot="5400000">
            <a:off x="3820885" y="-2080448"/>
            <a:ext cx="1502227" cy="9143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7"/>
          <p:cNvPicPr preferRelativeResize="0"/>
          <p:nvPr/>
        </p:nvPicPr>
        <p:blipFill rotWithShape="1">
          <a:blip r:embed="rId3">
            <a:alphaModFix/>
          </a:blip>
          <a:srcRect t="20282" b="20282"/>
          <a:stretch/>
        </p:blipFill>
        <p:spPr>
          <a:xfrm>
            <a:off x="0" y="3242662"/>
            <a:ext cx="9144000" cy="3623223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7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6" name="Google Shape;136;p7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37" name="Google Shape;137;p7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7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7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7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7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7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7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7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7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7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7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7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7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7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7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7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5" name="Google Shape;155;p7"/>
          <p:cNvSpPr txBox="1">
            <a:spLocks noGrp="1"/>
          </p:cNvSpPr>
          <p:nvPr>
            <p:ph type="body" idx="1"/>
          </p:nvPr>
        </p:nvSpPr>
        <p:spPr>
          <a:xfrm>
            <a:off x="323135" y="1846263"/>
            <a:ext cx="8441453" cy="12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4000"/>
              <a:buNone/>
              <a:defRPr sz="4000" b="1">
                <a:solidFill>
                  <a:schemeClr val="lt1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86" b="1379"/>
          <a:stretch/>
        </p:blipFill>
        <p:spPr>
          <a:xfrm flipV="1">
            <a:off x="0" y="0"/>
            <a:ext cx="9144000" cy="5030078"/>
          </a:xfrm>
          <a:prstGeom prst="rect">
            <a:avLst/>
          </a:prstGeom>
        </p:spPr>
      </p:pic>
      <p:grpSp>
        <p:nvGrpSpPr>
          <p:cNvPr id="27" name="Group 26"/>
          <p:cNvGrpSpPr/>
          <p:nvPr userDrawn="1"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177" y="320634"/>
            <a:ext cx="6807148" cy="2543545"/>
          </a:xfrm>
        </p:spPr>
        <p:txBody>
          <a:bodyPr anchor="b"/>
          <a:lstStyle>
            <a:lvl1pPr>
              <a:lnSpc>
                <a:spcPct val="80000"/>
              </a:lnSpc>
              <a:defRPr sz="44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</p:spPr>
        <p:txBody>
          <a:bodyPr/>
          <a:lstStyle>
            <a:lvl1pPr marL="0" indent="0" algn="l">
              <a:buNone/>
              <a:defRPr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159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8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400911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9" name="Google Shape;159;p8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0" name="Google Shape;160;p8"/>
          <p:cNvSpPr txBox="1">
            <a:spLocks noGrp="1"/>
          </p:cNvSpPr>
          <p:nvPr>
            <p:ph type="body" idx="2"/>
          </p:nvPr>
        </p:nvSpPr>
        <p:spPr>
          <a:xfrm>
            <a:off x="4644440" y="1481446"/>
            <a:ext cx="400911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and Content">
  <p:cSld name="2_Title and Content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9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9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4" name="Google Shape;164;p9"/>
          <p:cNvSpPr txBox="1">
            <a:spLocks noGrp="1"/>
          </p:cNvSpPr>
          <p:nvPr>
            <p:ph type="body" idx="1"/>
          </p:nvPr>
        </p:nvSpPr>
        <p:spPr>
          <a:xfrm>
            <a:off x="4708408" y="1538839"/>
            <a:ext cx="4107743" cy="241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5560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  <a:defRPr sz="20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marL="1828800" lvl="3" indent="-3175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marL="2286000" lvl="4" indent="-3048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5" name="Google Shape;165;p9"/>
          <p:cNvSpPr txBox="1">
            <a:spLocks noGrp="1"/>
          </p:cNvSpPr>
          <p:nvPr>
            <p:ph type="body" idx="2"/>
          </p:nvPr>
        </p:nvSpPr>
        <p:spPr>
          <a:xfrm>
            <a:off x="351116" y="1540358"/>
            <a:ext cx="4113904" cy="2415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5560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 sz="18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marL="1828800" lvl="3" indent="-3175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marL="2286000" lvl="4" indent="-3048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6" name="Google Shape;166;p9"/>
          <p:cNvSpPr txBox="1">
            <a:spLocks noGrp="1"/>
          </p:cNvSpPr>
          <p:nvPr>
            <p:ph type="body" idx="3"/>
          </p:nvPr>
        </p:nvSpPr>
        <p:spPr>
          <a:xfrm>
            <a:off x="4708408" y="4099159"/>
            <a:ext cx="4107743" cy="241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5560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  <a:defRPr sz="20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marL="1828800" lvl="3" indent="-3175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marL="2286000" lvl="4" indent="-3048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7" name="Google Shape;167;p9"/>
          <p:cNvSpPr txBox="1">
            <a:spLocks noGrp="1"/>
          </p:cNvSpPr>
          <p:nvPr>
            <p:ph type="body" idx="4"/>
          </p:nvPr>
        </p:nvSpPr>
        <p:spPr>
          <a:xfrm>
            <a:off x="351116" y="4100678"/>
            <a:ext cx="4113904" cy="2415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5560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 sz="18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marL="1828800" lvl="3" indent="-3175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marL="2286000" lvl="4" indent="-3048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10"/>
          <p:cNvPicPr preferRelativeResize="0"/>
          <p:nvPr/>
        </p:nvPicPr>
        <p:blipFill rotWithShape="1">
          <a:blip r:embed="rId2">
            <a:alphaModFix/>
          </a:blip>
          <a:srcRect t="91557" b="648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0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1" name="Google Shape;171;p10"/>
          <p:cNvSpPr txBox="1">
            <a:spLocks noGrp="1"/>
          </p:cNvSpPr>
          <p:nvPr>
            <p:ph type="body" idx="1"/>
          </p:nvPr>
        </p:nvSpPr>
        <p:spPr>
          <a:xfrm>
            <a:off x="157163" y="133350"/>
            <a:ext cx="8826500" cy="595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SzPts val="2800"/>
              <a:buNone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- white">
  <p:cSld name="title only - white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None/>
              <a:defRPr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1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76" name="Google Shape;176;p11"/>
          <p:cNvGrpSpPr/>
          <p:nvPr/>
        </p:nvGrpSpPr>
        <p:grpSpPr>
          <a:xfrm>
            <a:off x="7264458" y="365740"/>
            <a:ext cx="1553308" cy="487719"/>
            <a:chOff x="7264458" y="365740"/>
            <a:chExt cx="1553308" cy="487719"/>
          </a:xfrm>
        </p:grpSpPr>
        <p:sp>
          <p:nvSpPr>
            <p:cNvPr id="177" name="Google Shape;177;p11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1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11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1"/>
            <p:cNvSpPr/>
            <p:nvPr/>
          </p:nvSpPr>
          <p:spPr>
            <a:xfrm>
              <a:off x="7767562" y="705011"/>
              <a:ext cx="173010" cy="144669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11"/>
            <p:cNvSpPr/>
            <p:nvPr/>
          </p:nvSpPr>
          <p:spPr>
            <a:xfrm>
              <a:off x="7934364" y="705011"/>
              <a:ext cx="157895" cy="144669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11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1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11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11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1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1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1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3_Title Only">
  <p:cSld name="3_Title Only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12"/>
          <p:cNvPicPr preferRelativeResize="0"/>
          <p:nvPr/>
        </p:nvPicPr>
        <p:blipFill rotWithShape="1">
          <a:blip r:embed="rId2">
            <a:alphaModFix/>
          </a:blip>
          <a:srcRect t="91557" b="648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12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8" name="Google Shape;198;p12"/>
          <p:cNvSpPr>
            <a:spLocks noGrp="1"/>
          </p:cNvSpPr>
          <p:nvPr>
            <p:ph type="dgm" idx="2"/>
          </p:nvPr>
        </p:nvSpPr>
        <p:spPr>
          <a:xfrm>
            <a:off x="133350" y="125413"/>
            <a:ext cx="8850313" cy="6008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_Title Only">
  <p:cSld name="2_Title Only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3"/>
          <p:cNvSpPr/>
          <p:nvPr/>
        </p:nvSpPr>
        <p:spPr>
          <a:xfrm>
            <a:off x="0" y="6251171"/>
            <a:ext cx="9144000" cy="6068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2" name="Google Shape;202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7765" y="6367323"/>
            <a:ext cx="1260213" cy="394766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1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8383980" cy="844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13"/>
          <p:cNvSpPr txBox="1">
            <a:spLocks noGrp="1"/>
          </p:cNvSpPr>
          <p:nvPr>
            <p:ph type="body" idx="1"/>
          </p:nvPr>
        </p:nvSpPr>
        <p:spPr>
          <a:xfrm>
            <a:off x="380010" y="1097280"/>
            <a:ext cx="8383980" cy="4910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4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99" b="6701"/>
          <a:stretch/>
        </p:blipFill>
        <p:spPr>
          <a:xfrm flipV="1">
            <a:off x="0" y="1740436"/>
            <a:ext cx="9144000" cy="15022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20" b="16130"/>
          <a:stretch/>
        </p:blipFill>
        <p:spPr>
          <a:xfrm flipH="1">
            <a:off x="2766" y="3242663"/>
            <a:ext cx="9144000" cy="3615334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323135" y="1846263"/>
            <a:ext cx="8441453" cy="12414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728903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5" t="2065" r="80083" b="1471"/>
          <a:stretch/>
        </p:blipFill>
        <p:spPr>
          <a:xfrm rot="5400000">
            <a:off x="3820885" y="-2080448"/>
            <a:ext cx="1502227" cy="9143997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82" b="20282"/>
          <a:stretch/>
        </p:blipFill>
        <p:spPr>
          <a:xfrm>
            <a:off x="0" y="3242662"/>
            <a:ext cx="9144000" cy="3623223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323135" y="1846263"/>
            <a:ext cx="8441453" cy="12414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409891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702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010" y="1481446"/>
            <a:ext cx="400911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644440" y="1481446"/>
            <a:ext cx="400911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227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4708408" y="1538839"/>
            <a:ext cx="4107743" cy="241682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defRPr sz="2000"/>
            </a:lvl1pPr>
            <a:lvl2pPr marL="396875" indent="-223838" algn="l" defTabSz="452438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7"/>
          </p:nvPr>
        </p:nvSpPr>
        <p:spPr>
          <a:xfrm>
            <a:off x="351116" y="1540358"/>
            <a:ext cx="4113904" cy="241530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1pPr>
            <a:lvl2pPr marL="396875" indent="-223838" algn="l" defTabSz="452438">
              <a:buClr>
                <a:schemeClr val="accent1"/>
              </a:buClr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8" hasCustomPrompt="1"/>
          </p:nvPr>
        </p:nvSpPr>
        <p:spPr>
          <a:xfrm>
            <a:off x="4708408" y="4099159"/>
            <a:ext cx="4107743" cy="241682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defRPr sz="2000"/>
            </a:lvl1pPr>
            <a:lvl2pPr marL="396875" indent="-223838" algn="l" defTabSz="452438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9"/>
          </p:nvPr>
        </p:nvSpPr>
        <p:spPr>
          <a:xfrm>
            <a:off x="351116" y="4100678"/>
            <a:ext cx="4113904" cy="241530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1pPr>
            <a:lvl2pPr marL="396875" indent="-223838" algn="l" defTabSz="452438">
              <a:buClr>
                <a:schemeClr val="accent1"/>
              </a:buClr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352677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3"/>
          </p:nvPr>
        </p:nvSpPr>
        <p:spPr>
          <a:xfrm>
            <a:off x="157163" y="133350"/>
            <a:ext cx="8826500" cy="59515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6810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7264458" y="365740"/>
            <a:ext cx="1553307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 userDrawn="1"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/>
            </p:cNvSpPr>
            <p:nvPr userDrawn="1"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 noEditPoints="1"/>
            </p:cNvSpPr>
            <p:nvPr userDrawn="1"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0"/>
            <p:cNvSpPr>
              <a:spLocks/>
            </p:cNvSpPr>
            <p:nvPr userDrawn="1"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1"/>
            <p:cNvSpPr>
              <a:spLocks/>
            </p:cNvSpPr>
            <p:nvPr userDrawn="1"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2"/>
            <p:cNvSpPr>
              <a:spLocks noEditPoints="1"/>
            </p:cNvSpPr>
            <p:nvPr userDrawn="1"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3"/>
            <p:cNvSpPr>
              <a:spLocks/>
            </p:cNvSpPr>
            <p:nvPr userDrawn="1"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5"/>
            <p:cNvSpPr>
              <a:spLocks/>
            </p:cNvSpPr>
            <p:nvPr userDrawn="1"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6"/>
            <p:cNvSpPr>
              <a:spLocks/>
            </p:cNvSpPr>
            <p:nvPr userDrawn="1"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8"/>
            <p:cNvSpPr>
              <a:spLocks/>
            </p:cNvSpPr>
            <p:nvPr userDrawn="1"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9"/>
            <p:cNvSpPr>
              <a:spLocks/>
            </p:cNvSpPr>
            <p:nvPr userDrawn="1"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0"/>
            <p:cNvSpPr>
              <a:spLocks/>
            </p:cNvSpPr>
            <p:nvPr userDrawn="1"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1"/>
            <p:cNvSpPr>
              <a:spLocks/>
            </p:cNvSpPr>
            <p:nvPr userDrawn="1"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2"/>
            <p:cNvSpPr>
              <a:spLocks/>
            </p:cNvSpPr>
            <p:nvPr userDrawn="1"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3"/>
            <p:cNvSpPr>
              <a:spLocks/>
            </p:cNvSpPr>
            <p:nvPr userDrawn="1"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64137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0" name="Group 29"/>
          <p:cNvGrpSpPr/>
          <p:nvPr userDrawn="1"/>
        </p:nvGrpSpPr>
        <p:grpSpPr>
          <a:xfrm>
            <a:off x="7264458" y="365740"/>
            <a:ext cx="1553307" cy="487719"/>
            <a:chOff x="166688" y="-3240088"/>
            <a:chExt cx="9136063" cy="2868613"/>
          </a:xfrm>
        </p:grpSpPr>
        <p:sp>
          <p:nvSpPr>
            <p:cNvPr id="12" name="Freeform 6"/>
            <p:cNvSpPr>
              <a:spLocks noEditPoints="1"/>
            </p:cNvSpPr>
            <p:nvPr userDrawn="1"/>
          </p:nvSpPr>
          <p:spPr bwMode="auto">
            <a:xfrm>
              <a:off x="166688" y="-1244600"/>
              <a:ext cx="876300" cy="850900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7"/>
            <p:cNvSpPr>
              <a:spLocks/>
            </p:cNvSpPr>
            <p:nvPr userDrawn="1"/>
          </p:nvSpPr>
          <p:spPr bwMode="auto">
            <a:xfrm>
              <a:off x="1258888" y="-1244600"/>
              <a:ext cx="774700" cy="850900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8"/>
            <p:cNvSpPr>
              <a:spLocks/>
            </p:cNvSpPr>
            <p:nvPr userDrawn="1"/>
          </p:nvSpPr>
          <p:spPr bwMode="auto">
            <a:xfrm>
              <a:off x="2219326" y="-1244600"/>
              <a:ext cx="906463" cy="850900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9"/>
            <p:cNvSpPr>
              <a:spLocks noEditPoints="1"/>
            </p:cNvSpPr>
            <p:nvPr userDrawn="1"/>
          </p:nvSpPr>
          <p:spPr bwMode="auto">
            <a:xfrm>
              <a:off x="3125788" y="-1244600"/>
              <a:ext cx="1017588" cy="850900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0"/>
            <p:cNvSpPr>
              <a:spLocks/>
            </p:cNvSpPr>
            <p:nvPr userDrawn="1"/>
          </p:nvSpPr>
          <p:spPr bwMode="auto">
            <a:xfrm>
              <a:off x="4106863" y="-1244600"/>
              <a:ext cx="928688" cy="850900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1"/>
            <p:cNvSpPr>
              <a:spLocks/>
            </p:cNvSpPr>
            <p:nvPr userDrawn="1"/>
          </p:nvSpPr>
          <p:spPr bwMode="auto">
            <a:xfrm>
              <a:off x="5214938" y="-1244600"/>
              <a:ext cx="906463" cy="873125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2"/>
            <p:cNvSpPr>
              <a:spLocks noEditPoints="1"/>
            </p:cNvSpPr>
            <p:nvPr userDrawn="1"/>
          </p:nvSpPr>
          <p:spPr bwMode="auto">
            <a:xfrm>
              <a:off x="6384926" y="-1244600"/>
              <a:ext cx="873125" cy="850900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3"/>
            <p:cNvSpPr>
              <a:spLocks/>
            </p:cNvSpPr>
            <p:nvPr userDrawn="1"/>
          </p:nvSpPr>
          <p:spPr bwMode="auto">
            <a:xfrm>
              <a:off x="7477126" y="-1244600"/>
              <a:ext cx="774700" cy="850900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4"/>
            <p:cNvSpPr>
              <a:spLocks/>
            </p:cNvSpPr>
            <p:nvPr userDrawn="1"/>
          </p:nvSpPr>
          <p:spPr bwMode="auto">
            <a:xfrm>
              <a:off x="3233738" y="-1751013"/>
              <a:ext cx="152400" cy="146050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5"/>
            <p:cNvSpPr>
              <a:spLocks/>
            </p:cNvSpPr>
            <p:nvPr userDrawn="1"/>
          </p:nvSpPr>
          <p:spPr bwMode="auto">
            <a:xfrm>
              <a:off x="3719513" y="-2219325"/>
              <a:ext cx="219075" cy="263525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6"/>
            <p:cNvSpPr>
              <a:spLocks/>
            </p:cNvSpPr>
            <p:nvPr userDrawn="1"/>
          </p:nvSpPr>
          <p:spPr bwMode="auto">
            <a:xfrm>
              <a:off x="4289426" y="-2582863"/>
              <a:ext cx="222250" cy="407988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7"/>
            <p:cNvSpPr>
              <a:spLocks/>
            </p:cNvSpPr>
            <p:nvPr userDrawn="1"/>
          </p:nvSpPr>
          <p:spPr bwMode="auto">
            <a:xfrm>
              <a:off x="4910138" y="-2876550"/>
              <a:ext cx="188913" cy="561975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8"/>
            <p:cNvSpPr>
              <a:spLocks/>
            </p:cNvSpPr>
            <p:nvPr userDrawn="1"/>
          </p:nvSpPr>
          <p:spPr bwMode="auto">
            <a:xfrm>
              <a:off x="5541963" y="-3081338"/>
              <a:ext cx="174625" cy="70326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9"/>
            <p:cNvSpPr>
              <a:spLocks/>
            </p:cNvSpPr>
            <p:nvPr userDrawn="1"/>
          </p:nvSpPr>
          <p:spPr bwMode="auto">
            <a:xfrm>
              <a:off x="6140451" y="-3203575"/>
              <a:ext cx="271463" cy="83185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0"/>
            <p:cNvSpPr>
              <a:spLocks/>
            </p:cNvSpPr>
            <p:nvPr userDrawn="1"/>
          </p:nvSpPr>
          <p:spPr bwMode="auto">
            <a:xfrm>
              <a:off x="6724651" y="-3240088"/>
              <a:ext cx="404813" cy="95091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1"/>
            <p:cNvSpPr>
              <a:spLocks/>
            </p:cNvSpPr>
            <p:nvPr userDrawn="1"/>
          </p:nvSpPr>
          <p:spPr bwMode="auto">
            <a:xfrm>
              <a:off x="7299326" y="-3173413"/>
              <a:ext cx="558800" cy="1039813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2"/>
            <p:cNvSpPr>
              <a:spLocks/>
            </p:cNvSpPr>
            <p:nvPr userDrawn="1"/>
          </p:nvSpPr>
          <p:spPr bwMode="auto">
            <a:xfrm>
              <a:off x="7864476" y="-3006725"/>
              <a:ext cx="720725" cy="1103313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23"/>
            <p:cNvSpPr>
              <a:spLocks/>
            </p:cNvSpPr>
            <p:nvPr userDrawn="1"/>
          </p:nvSpPr>
          <p:spPr bwMode="auto">
            <a:xfrm>
              <a:off x="8393113" y="-2740025"/>
              <a:ext cx="909638" cy="1138238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accent2"/>
                </a:solidFill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046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4" r:id="rId3"/>
    <p:sldLayoutId id="2147483705" r:id="rId4"/>
    <p:sldLayoutId id="2147483694" r:id="rId5"/>
    <p:sldLayoutId id="2147483698" r:id="rId6"/>
    <p:sldLayoutId id="2147483699" r:id="rId7"/>
    <p:sldLayoutId id="2147483695" r:id="rId8"/>
    <p:sldLayoutId id="2147483703" r:id="rId9"/>
    <p:sldLayoutId id="2147483701" r:id="rId10"/>
    <p:sldLayoutId id="2147483702" r:id="rId11"/>
    <p:sldLayoutId id="2147483696" r:id="rId12"/>
    <p:sldLayoutId id="2147483697" r:id="rId13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 spc="1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2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»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1"/>
          <p:cNvGrpSpPr/>
          <p:nvPr/>
        </p:nvGrpSpPr>
        <p:grpSpPr>
          <a:xfrm>
            <a:off x="7264458" y="365740"/>
            <a:ext cx="1553307" cy="487719"/>
            <a:chOff x="166688" y="-3240088"/>
            <a:chExt cx="9136063" cy="2868613"/>
          </a:xfrm>
        </p:grpSpPr>
        <p:sp>
          <p:nvSpPr>
            <p:cNvPr id="12" name="Google Shape;12;p1"/>
            <p:cNvSpPr/>
            <p:nvPr/>
          </p:nvSpPr>
          <p:spPr>
            <a:xfrm>
              <a:off x="166688" y="-1244600"/>
              <a:ext cx="876300" cy="850900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1258888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219326" y="-1244600"/>
              <a:ext cx="906463" cy="850900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3125788" y="-1244600"/>
              <a:ext cx="1017588" cy="850900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4106863" y="-1244600"/>
              <a:ext cx="928688" cy="850900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5214938" y="-1244600"/>
              <a:ext cx="906463" cy="873125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6384926" y="-1244600"/>
              <a:ext cx="873125" cy="850900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7477126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3233738" y="-1751013"/>
              <a:ext cx="152400" cy="146050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3719513" y="-2219325"/>
              <a:ext cx="219075" cy="263525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4289426" y="-2582863"/>
              <a:ext cx="222250" cy="407988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4910138" y="-2876550"/>
              <a:ext cx="188913" cy="561975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5541963" y="-3081338"/>
              <a:ext cx="174625" cy="70326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6140451" y="-3203575"/>
              <a:ext cx="271463" cy="831850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6724651" y="-3240088"/>
              <a:ext cx="404813" cy="95091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7299326" y="-3173413"/>
              <a:ext cx="558800" cy="1039813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7864476" y="-3006725"/>
              <a:ext cx="720725" cy="1103313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8393113" y="-2740025"/>
              <a:ext cx="909638" cy="1138238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" name="Google Shape;30;p1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" name="Google Shape;32;p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Arrays, Loops, and 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796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4F324A5-21DE-4DF5-A0AD-939F79912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8ACFE5-69E9-479F-8087-1E1259452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723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8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/>
              <a:t>Arrays</a:t>
            </a:r>
            <a:endParaRPr/>
          </a:p>
        </p:txBody>
      </p:sp>
      <p:sp>
        <p:nvSpPr>
          <p:cNvPr id="233" name="Google Shape;233;p18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5034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 dirty="0"/>
              <a:t>Arrays are collections of multiple values of the same </a:t>
            </a:r>
            <a:r>
              <a:rPr lang="en-US" sz="2400" i="1" dirty="0"/>
              <a:t>type</a:t>
            </a:r>
            <a:r>
              <a:rPr lang="en-US" sz="2400" dirty="0"/>
              <a:t>.</a:t>
            </a:r>
            <a:endParaRPr dirty="0"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int[] </a:t>
            </a:r>
            <a:r>
              <a:rPr lang="en-US" sz="2000" dirty="0"/>
              <a:t>: an array of integer values</a:t>
            </a:r>
            <a:endParaRPr dirty="0"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String[] </a:t>
            </a:r>
            <a:r>
              <a:rPr lang="en-US" sz="2000" dirty="0"/>
              <a:t>: an array of String references</a:t>
            </a:r>
            <a:endParaRPr dirty="0"/>
          </a:p>
          <a:p>
            <a:pPr marL="342900" lvl="0" indent="-342900" algn="l" rtl="0">
              <a:spcBef>
                <a:spcPts val="520"/>
              </a:spcBef>
              <a:spcAft>
                <a:spcPts val="0"/>
              </a:spcAft>
              <a:buSzPts val="2600"/>
              <a:buChar char="•"/>
            </a:pPr>
            <a:r>
              <a:rPr lang="en-US" sz="2600" dirty="0"/>
              <a:t>Arrays have a fixed length, determined at creation</a:t>
            </a:r>
            <a:endParaRPr dirty="0"/>
          </a:p>
          <a:p>
            <a:pPr marL="457200" lvl="1" indent="0" algn="l" rtl="0">
              <a:spcBef>
                <a:spcPts val="380"/>
              </a:spcBef>
              <a:spcAft>
                <a:spcPts val="0"/>
              </a:spcAft>
              <a:buSzPts val="1900"/>
              <a:buNone/>
            </a:pPr>
            <a:r>
              <a:rPr lang="en-US" sz="1900" dirty="0">
                <a:latin typeface="Courier New"/>
                <a:ea typeface="Courier New"/>
                <a:cs typeface="Courier New"/>
                <a:sym typeface="Courier New"/>
              </a:rPr>
              <a:t>int[] </a:t>
            </a:r>
            <a:r>
              <a:rPr lang="en-US" sz="1900" dirty="0" err="1">
                <a:latin typeface="Courier New"/>
                <a:ea typeface="Courier New"/>
                <a:cs typeface="Courier New"/>
                <a:sym typeface="Courier New"/>
              </a:rPr>
              <a:t>myArray</a:t>
            </a:r>
            <a:r>
              <a:rPr lang="en-US" sz="1900" dirty="0">
                <a:latin typeface="Courier New"/>
                <a:ea typeface="Courier New"/>
                <a:cs typeface="Courier New"/>
                <a:sym typeface="Courier New"/>
              </a:rPr>
              <a:t> = new int[10]; // size-10 int array</a:t>
            </a:r>
            <a:endParaRPr dirty="0"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This is because arrays reserve memory space. One int is 4 bytes, so an array of 10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ints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reserves 40 bytes (plus some overhead). Reserved space is (usually) adjacent in memory.</a:t>
            </a:r>
            <a:endParaRPr dirty="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Arrays can be pre-populated with values</a:t>
            </a:r>
            <a:endParaRPr dirty="0"/>
          </a:p>
          <a:p>
            <a:pPr marL="457200" lvl="1" indent="0" algn="l" rtl="0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int[] </a:t>
            </a:r>
            <a:r>
              <a:rPr lang="en-US" sz="1800" dirty="0" err="1">
                <a:latin typeface="Courier New"/>
                <a:ea typeface="Courier New"/>
                <a:cs typeface="Courier New"/>
                <a:sym typeface="Courier New"/>
              </a:rPr>
              <a:t>otherArr</a:t>
            </a: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 = {1, 5, 6}; // size-3 int array</a:t>
            </a:r>
            <a:endParaRPr dirty="0"/>
          </a:p>
          <a:p>
            <a:pPr marL="342900" lvl="0" indent="-342900" algn="l" rtl="0">
              <a:spcBef>
                <a:spcPts val="440"/>
              </a:spcBef>
              <a:spcAft>
                <a:spcPts val="0"/>
              </a:spcAft>
              <a:buSzPts val="2200"/>
              <a:buChar char="•"/>
            </a:pPr>
            <a:r>
              <a:rPr lang="en-US" sz="2200" dirty="0">
                <a:latin typeface="Arial"/>
                <a:ea typeface="Arial"/>
                <a:cs typeface="Arial"/>
                <a:sym typeface="Arial"/>
              </a:rPr>
              <a:t>Arrays are accessed by index, starting at ‘0’, through length-1.</a:t>
            </a:r>
            <a:endParaRPr dirty="0"/>
          </a:p>
          <a:p>
            <a:pPr marL="457200" lvl="1" indent="0" algn="l" rtl="0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 dirty="0" err="1">
                <a:latin typeface="Courier New"/>
                <a:ea typeface="Courier New"/>
                <a:cs typeface="Courier New"/>
                <a:sym typeface="Courier New"/>
              </a:rPr>
              <a:t>System.out.println</a:t>
            </a: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00" dirty="0" err="1">
                <a:latin typeface="Courier New"/>
                <a:ea typeface="Courier New"/>
                <a:cs typeface="Courier New"/>
                <a:sym typeface="Courier New"/>
              </a:rPr>
              <a:t>otherArr</a:t>
            </a: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[1]); // print 2</a:t>
            </a:r>
            <a:r>
              <a:rPr lang="en-US" sz="1800" baseline="30000" dirty="0">
                <a:latin typeface="Courier New"/>
                <a:ea typeface="Courier New"/>
                <a:cs typeface="Courier New"/>
                <a:sym typeface="Courier New"/>
              </a:rPr>
              <a:t>nd</a:t>
            </a: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 element</a:t>
            </a:r>
            <a:endParaRPr sz="1800" dirty="0">
              <a:latin typeface="Arial"/>
              <a:ea typeface="Arial"/>
              <a:cs typeface="Arial"/>
              <a:sym typeface="Arial"/>
            </a:endParaRPr>
          </a:p>
          <a:p>
            <a:pPr marL="457200" lvl="1" indent="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18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5061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C199B-366E-4839-A919-44061BF8E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Arrays continued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33746E-193C-4E3F-98D8-A460E85F9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5045DF-E1DA-4AC5-9BB8-E3FCC9F51B0B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175895" indent="-175895"/>
            <a:r>
              <a:rPr lang="en-US" dirty="0">
                <a:latin typeface="Courier New"/>
                <a:cs typeface="Courier New"/>
              </a:rPr>
              <a:t>Datatype[] </a:t>
            </a:r>
            <a:r>
              <a:rPr lang="en-US" dirty="0" err="1">
                <a:latin typeface="Courier New"/>
                <a:cs typeface="Courier New"/>
              </a:rPr>
              <a:t>variableName</a:t>
            </a:r>
            <a:endParaRPr lang="en-US" dirty="0"/>
          </a:p>
          <a:p>
            <a:pPr marL="175895" indent="-175895"/>
            <a:r>
              <a:rPr lang="en-US" dirty="0">
                <a:latin typeface="Courier New"/>
                <a:cs typeface="Courier New"/>
              </a:rPr>
              <a:t>Datatype </a:t>
            </a:r>
            <a:r>
              <a:rPr lang="en-US" dirty="0" err="1">
                <a:latin typeface="Courier New"/>
                <a:cs typeface="Courier New"/>
              </a:rPr>
              <a:t>variableName</a:t>
            </a:r>
            <a:r>
              <a:rPr lang="en-US" dirty="0">
                <a:latin typeface="Courier New"/>
                <a:cs typeface="Courier New"/>
              </a:rPr>
              <a:t>[]</a:t>
            </a:r>
          </a:p>
          <a:p>
            <a:pPr marL="0" indent="0">
              <a:buNone/>
            </a:pPr>
            <a:endParaRPr lang="en-US" sz="14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String[] </a:t>
            </a:r>
            <a:r>
              <a:rPr lang="en-US" sz="1400" dirty="0" err="1">
                <a:latin typeface="Courier New"/>
                <a:cs typeface="Courier New"/>
              </a:rPr>
              <a:t>myArray</a:t>
            </a:r>
            <a:r>
              <a:rPr lang="en-US" sz="1400" dirty="0">
                <a:latin typeface="Courier New"/>
                <a:cs typeface="Courier New"/>
              </a:rPr>
              <a:t>= new String[5];</a:t>
            </a:r>
          </a:p>
          <a:p>
            <a:pPr marL="0" indent="0">
              <a:buNone/>
            </a:pPr>
            <a:endParaRPr lang="en-US" sz="14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String[] another = {"Hello", "Hello", "Fun", "Another String"};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105B200-FB8B-4CA2-81B8-65EFCC6A288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51116" y="1540358"/>
            <a:ext cx="4113904" cy="482065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175895" indent="-175895"/>
            <a:endParaRPr lang="en-US" dirty="0">
              <a:latin typeface="Arial"/>
              <a:cs typeface="Arial"/>
            </a:endParaRPr>
          </a:p>
          <a:p>
            <a:pPr marL="175895" indent="-175895"/>
            <a:r>
              <a:rPr lang="en-US" dirty="0">
                <a:latin typeface="Arial"/>
                <a:cs typeface="Arial"/>
              </a:rPr>
              <a:t>Can be created using literal notation: </a:t>
            </a:r>
          </a:p>
          <a:p>
            <a:pPr lvl="1" indent="-223520"/>
            <a:r>
              <a:rPr lang="en-US" dirty="0">
                <a:latin typeface="Arial"/>
                <a:cs typeface="Arial"/>
              </a:rPr>
              <a:t>{ 1, 90, -3}</a:t>
            </a:r>
          </a:p>
          <a:p>
            <a:pPr lvl="1" indent="-223520"/>
            <a:r>
              <a:rPr lang="en-US" dirty="0">
                <a:latin typeface="Arial"/>
                <a:cs typeface="Arial"/>
              </a:rPr>
              <a:t>{"Hi", "Hello", "Howdy"}</a:t>
            </a:r>
          </a:p>
          <a:p>
            <a:pPr lvl="1" indent="-223520"/>
            <a:endParaRPr lang="en-US" dirty="0">
              <a:latin typeface="Arial"/>
              <a:cs typeface="Arial"/>
            </a:endParaRPr>
          </a:p>
          <a:p>
            <a:pPr marL="175895" indent="-175895"/>
            <a:r>
              <a:rPr lang="en-US" dirty="0">
                <a:latin typeface="Arial"/>
                <a:cs typeface="Arial"/>
              </a:rPr>
              <a:t>And using a constructor:</a:t>
            </a:r>
          </a:p>
          <a:p>
            <a:pPr lvl="1" indent="-223520"/>
            <a:r>
              <a:rPr lang="en-US" dirty="0">
                <a:latin typeface="Arial"/>
                <a:cs typeface="Arial"/>
              </a:rPr>
              <a:t>new int[3]; </a:t>
            </a:r>
          </a:p>
          <a:p>
            <a:pPr lvl="1" indent="-223520"/>
            <a:r>
              <a:rPr lang="en-US" dirty="0">
                <a:latin typeface="Arial"/>
                <a:cs typeface="Arial"/>
              </a:rPr>
              <a:t>new String[3];</a:t>
            </a:r>
            <a:endParaRPr lang="en-US" dirty="0"/>
          </a:p>
          <a:p>
            <a:pPr lvl="1" indent="-223520"/>
            <a:endParaRPr lang="en-US" dirty="0">
              <a:latin typeface="Arial"/>
              <a:cs typeface="Arial"/>
            </a:endParaRPr>
          </a:p>
          <a:p>
            <a:pPr marL="175895" indent="-175895"/>
            <a:r>
              <a:rPr lang="en-US" dirty="0">
                <a:latin typeface="Arial"/>
                <a:cs typeface="Arial"/>
              </a:rPr>
              <a:t>Can contain primitives or objects</a:t>
            </a:r>
            <a:endParaRPr lang="en-US" dirty="0"/>
          </a:p>
          <a:p>
            <a:pPr marL="175895" indent="-175895"/>
            <a:endParaRPr lang="en-US" dirty="0"/>
          </a:p>
          <a:p>
            <a:pPr marL="175895" indent="-175895"/>
            <a:endParaRPr lang="en-US" dirty="0">
              <a:latin typeface="Arial"/>
              <a:cs typeface="Arial"/>
            </a:endParaRPr>
          </a:p>
          <a:p>
            <a:pPr marL="175895" indent="-175895"/>
            <a:endParaRPr lang="en-US" dirty="0">
              <a:latin typeface="Arial"/>
              <a:cs typeface="Arial"/>
            </a:endParaRPr>
          </a:p>
          <a:p>
            <a:pPr marL="175895" indent="-175895"/>
            <a:endParaRPr lang="en-US" dirty="0">
              <a:highlight>
                <a:srgbClr val="C0C0C0"/>
              </a:highlight>
              <a:latin typeface="Courier New"/>
              <a:cs typeface="Courier New"/>
            </a:endParaRPr>
          </a:p>
        </p:txBody>
      </p:sp>
      <p:graphicFrame>
        <p:nvGraphicFramePr>
          <p:cNvPr id="9" name="Table 6">
            <a:extLst>
              <a:ext uri="{FF2B5EF4-FFF2-40B4-BE49-F238E27FC236}">
                <a16:creationId xmlns:a16="http://schemas.microsoft.com/office/drawing/2014/main" id="{DC94D781-1609-4A2F-A165-698DED3FF4F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02565047"/>
              </p:ext>
            </p:extLst>
          </p:nvPr>
        </p:nvGraphicFramePr>
        <p:xfrm>
          <a:off x="4773555" y="4106825"/>
          <a:ext cx="4008437" cy="22250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9089">
                  <a:extLst>
                    <a:ext uri="{9D8B030D-6E8A-4147-A177-3AD203B41FA5}">
                      <a16:colId xmlns:a16="http://schemas.microsoft.com/office/drawing/2014/main" val="843167199"/>
                    </a:ext>
                  </a:extLst>
                </a:gridCol>
                <a:gridCol w="3079348">
                  <a:extLst>
                    <a:ext uri="{9D8B030D-6E8A-4147-A177-3AD203B41FA5}">
                      <a16:colId xmlns:a16="http://schemas.microsoft.com/office/drawing/2014/main" val="842144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0850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"Hello"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1234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"Hello"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816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"Fun"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261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"Another string"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1434243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trike="sngStrike" dirty="0"/>
                        <a:t>4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trike="sngStrike" dirty="0"/>
                        <a:t>6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413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9273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C585B-4ABB-481F-9F50-212DECBD8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While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06F5E-6D6B-4505-AB34-398BCFA20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urier New"/>
                <a:cs typeface="Arial"/>
              </a:rPr>
              <a:t>while(conditional expression){</a:t>
            </a:r>
            <a:endParaRPr lang="en-US" sz="1600">
              <a:latin typeface="Courier New"/>
            </a:endParaRPr>
          </a:p>
          <a:p>
            <a:pPr marL="0" indent="0">
              <a:buNone/>
            </a:pPr>
            <a:r>
              <a:rPr lang="en-US" sz="1600" dirty="0">
                <a:latin typeface="Courier New"/>
                <a:cs typeface="Arial"/>
              </a:rPr>
              <a:t>   //Instructions</a:t>
            </a:r>
            <a:br>
              <a:rPr lang="en-US" sz="1600" dirty="0">
                <a:latin typeface="Courier New"/>
                <a:cs typeface="Arial"/>
              </a:rPr>
            </a:br>
            <a:r>
              <a:rPr lang="en-US" sz="1600" dirty="0">
                <a:latin typeface="Courier New"/>
                <a:cs typeface="Arial"/>
              </a:rPr>
              <a:t>}</a:t>
            </a:r>
          </a:p>
          <a:p>
            <a:r>
              <a:rPr lang="en-US" dirty="0">
                <a:latin typeface="Arial"/>
                <a:cs typeface="Arial"/>
              </a:rPr>
              <a:t>So long as the condition is true continue the instructions </a:t>
            </a:r>
          </a:p>
          <a:p>
            <a:r>
              <a:rPr lang="en-US" dirty="0">
                <a:latin typeface="Arial"/>
                <a:cs typeface="Arial"/>
              </a:rPr>
              <a:t>Be careful of infinite loops- they will not cause a compilation error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7651FB-96FD-4152-A700-32EDB57E9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01819C-5341-45E1-B8D0-435D6EE5D997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int x = 0; </a:t>
            </a:r>
          </a:p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while(x&lt;3){</a:t>
            </a:r>
          </a:p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   </a:t>
            </a:r>
            <a:r>
              <a:rPr lang="en-US" dirty="0" err="1">
                <a:latin typeface="Arial"/>
                <a:cs typeface="Arial"/>
              </a:rPr>
              <a:t>System.out.println</a:t>
            </a:r>
            <a:r>
              <a:rPr lang="en-US" dirty="0">
                <a:latin typeface="Arial"/>
                <a:cs typeface="Arial"/>
              </a:rPr>
              <a:t>(x);</a:t>
            </a:r>
            <a:br>
              <a:rPr lang="en-US" dirty="0">
                <a:latin typeface="Arial"/>
                <a:cs typeface="Arial"/>
              </a:rPr>
            </a:br>
            <a:r>
              <a:rPr lang="en-US" dirty="0">
                <a:latin typeface="Arial"/>
                <a:cs typeface="Arial"/>
              </a:rPr>
              <a:t>   x++; </a:t>
            </a:r>
            <a:br>
              <a:rPr lang="en-US" dirty="0">
                <a:latin typeface="Arial"/>
                <a:cs typeface="Arial"/>
              </a:rPr>
            </a:br>
            <a:r>
              <a:rPr lang="en-US" dirty="0">
                <a:latin typeface="Arial"/>
                <a:cs typeface="Arial"/>
              </a:rPr>
              <a:t>}</a:t>
            </a:r>
          </a:p>
          <a:p>
            <a:pPr marL="0" indent="0">
              <a:buNone/>
            </a:pPr>
            <a:endParaRPr lang="en-US" dirty="0"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Prints:</a:t>
            </a:r>
          </a:p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0</a:t>
            </a:r>
            <a:br>
              <a:rPr lang="en-US" dirty="0">
                <a:latin typeface="Arial"/>
                <a:cs typeface="Arial"/>
              </a:rPr>
            </a:br>
            <a:r>
              <a:rPr lang="en-US" dirty="0">
                <a:latin typeface="Arial"/>
                <a:cs typeface="Arial"/>
              </a:rPr>
              <a:t>1</a:t>
            </a:r>
          </a:p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310971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C585B-4ABB-481F-9F50-212DECBD8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Do-While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06F5E-6D6B-4505-AB34-398BCFA20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US" sz="1600" dirty="0">
                <a:latin typeface="Courier New"/>
                <a:cs typeface="Arial"/>
              </a:rPr>
              <a:t>do{</a:t>
            </a:r>
            <a:endParaRPr lang="en-US" sz="1600" dirty="0">
              <a:latin typeface="Courier New"/>
            </a:endParaRPr>
          </a:p>
          <a:p>
            <a:pPr marL="0" indent="0">
              <a:buNone/>
            </a:pPr>
            <a:r>
              <a:rPr lang="en-US" sz="1600" dirty="0">
                <a:latin typeface="Courier New"/>
                <a:cs typeface="Arial"/>
              </a:rPr>
              <a:t>   //Instructions</a:t>
            </a:r>
            <a:br>
              <a:rPr lang="en-US" sz="1600" dirty="0">
                <a:latin typeface="Courier New"/>
                <a:cs typeface="Arial"/>
              </a:rPr>
            </a:br>
            <a:r>
              <a:rPr lang="en-US" sz="1600" dirty="0">
                <a:latin typeface="Courier New"/>
                <a:cs typeface="Arial"/>
              </a:rPr>
              <a:t>}while</a:t>
            </a:r>
            <a:r>
              <a:rPr lang="en-US" sz="1600" dirty="0">
                <a:latin typeface="Courier New"/>
                <a:cs typeface="Courier New"/>
              </a:rPr>
              <a:t>(conditional expression);</a:t>
            </a:r>
            <a:br>
              <a:rPr lang="en-US" sz="1600" dirty="0">
                <a:latin typeface="Courier New"/>
                <a:cs typeface="Courier New"/>
              </a:rPr>
            </a:br>
            <a:endParaRPr lang="en-US" sz="1600" dirty="0">
              <a:latin typeface="Courier New"/>
              <a:cs typeface="Courier New"/>
            </a:endParaRPr>
          </a:p>
          <a:p>
            <a:r>
              <a:rPr lang="en-US" dirty="0">
                <a:latin typeface="Arial"/>
                <a:cs typeface="Arial"/>
              </a:rPr>
              <a:t>So long as the condition is true continue the instructions </a:t>
            </a:r>
          </a:p>
          <a:p>
            <a:r>
              <a:rPr lang="en-US" dirty="0">
                <a:latin typeface="Arial"/>
                <a:cs typeface="Arial"/>
              </a:rPr>
              <a:t>Be careful of infinite loops- they will not cause a compilation error</a:t>
            </a:r>
          </a:p>
          <a:p>
            <a:r>
              <a:rPr lang="en-US" dirty="0">
                <a:latin typeface="Arial"/>
                <a:cs typeface="Arial"/>
              </a:rPr>
              <a:t>Do-while loops will always run once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7651FB-96FD-4152-A700-32EDB57E9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01819C-5341-45E1-B8D0-435D6EE5D997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int x = 0; </a:t>
            </a:r>
          </a:p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do{</a:t>
            </a:r>
          </a:p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   </a:t>
            </a:r>
            <a:r>
              <a:rPr lang="en-US" dirty="0" err="1">
                <a:latin typeface="Arial"/>
                <a:cs typeface="Arial"/>
              </a:rPr>
              <a:t>System.out.println</a:t>
            </a:r>
            <a:r>
              <a:rPr lang="en-US" dirty="0">
                <a:latin typeface="Arial"/>
                <a:cs typeface="Arial"/>
              </a:rPr>
              <a:t>(x);</a:t>
            </a:r>
            <a:br>
              <a:rPr lang="en-US" dirty="0">
                <a:latin typeface="Arial"/>
                <a:cs typeface="Arial"/>
              </a:rPr>
            </a:br>
            <a:r>
              <a:rPr lang="en-US" dirty="0">
                <a:latin typeface="Arial"/>
                <a:cs typeface="Arial"/>
              </a:rPr>
              <a:t>   x++; </a:t>
            </a:r>
            <a:br>
              <a:rPr lang="en-US" dirty="0">
                <a:latin typeface="Arial"/>
                <a:cs typeface="Arial"/>
              </a:rPr>
            </a:br>
            <a:r>
              <a:rPr lang="en-US" dirty="0">
                <a:latin typeface="Arial"/>
                <a:cs typeface="Arial"/>
              </a:rPr>
              <a:t>}while(x&lt;3);</a:t>
            </a:r>
          </a:p>
          <a:p>
            <a:pPr marL="0" indent="0">
              <a:buNone/>
            </a:pPr>
            <a:endParaRPr lang="en-US" dirty="0"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Prints:</a:t>
            </a:r>
          </a:p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0</a:t>
            </a:r>
            <a:br>
              <a:rPr lang="en-US" dirty="0">
                <a:latin typeface="Arial"/>
                <a:cs typeface="Arial"/>
              </a:rPr>
            </a:br>
            <a:r>
              <a:rPr lang="en-US" dirty="0">
                <a:latin typeface="Arial"/>
                <a:cs typeface="Arial"/>
              </a:rPr>
              <a:t>1</a:t>
            </a:r>
          </a:p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661109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C585B-4ABB-481F-9F50-212DECBD8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For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06F5E-6D6B-4505-AB34-398BCFA20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10000"/>
          </a:bodyPr>
          <a:lstStyle/>
          <a:p>
            <a:pPr marL="0" indent="0">
              <a:buNone/>
            </a:pPr>
            <a:r>
              <a:rPr lang="en-US" sz="1600" dirty="0">
                <a:latin typeface="Courier New"/>
                <a:cs typeface="Arial"/>
              </a:rPr>
              <a:t>for(initialization; condition; update){</a:t>
            </a:r>
            <a:endParaRPr lang="en-US" sz="1600" dirty="0">
              <a:latin typeface="Courier New"/>
            </a:endParaRPr>
          </a:p>
          <a:p>
            <a:pPr marL="0" indent="0">
              <a:buNone/>
            </a:pPr>
            <a:r>
              <a:rPr lang="en-US" sz="1600" dirty="0">
                <a:latin typeface="Courier New"/>
                <a:cs typeface="Arial"/>
              </a:rPr>
              <a:t>   //Instructions</a:t>
            </a:r>
            <a:br>
              <a:rPr lang="en-US" sz="1600" dirty="0">
                <a:latin typeface="Courier New"/>
                <a:cs typeface="Arial"/>
              </a:rPr>
            </a:br>
            <a:r>
              <a:rPr lang="en-US" sz="1600" dirty="0">
                <a:latin typeface="Courier New"/>
                <a:cs typeface="Arial"/>
              </a:rPr>
              <a:t>}</a:t>
            </a:r>
            <a:endParaRPr lang="en-US" sz="1600" dirty="0">
              <a:latin typeface="Courier New"/>
              <a:cs typeface="Courier New"/>
            </a:endParaRPr>
          </a:p>
          <a:p>
            <a:r>
              <a:rPr lang="en-US" dirty="0">
                <a:latin typeface="Arial"/>
                <a:cs typeface="Arial"/>
              </a:rPr>
              <a:t>So long as the condition is true continue the instructions </a:t>
            </a:r>
          </a:p>
          <a:p>
            <a:r>
              <a:rPr lang="en-US" dirty="0">
                <a:latin typeface="Arial"/>
                <a:cs typeface="Arial"/>
              </a:rPr>
              <a:t>Be careful of infinite loops- they will not cause a compilation error</a:t>
            </a:r>
          </a:p>
          <a:p>
            <a:r>
              <a:rPr lang="en-US" dirty="0">
                <a:latin typeface="Arial"/>
                <a:cs typeface="Arial"/>
              </a:rPr>
              <a:t>The initialization statement is considered part of the loop's block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7651FB-96FD-4152-A700-32EDB57E9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01819C-5341-45E1-B8D0-435D6EE5D997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endParaRPr lang="en-US" dirty="0"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for(int x = 0; x&lt;3; x++){</a:t>
            </a:r>
          </a:p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   </a:t>
            </a:r>
            <a:r>
              <a:rPr lang="en-US" dirty="0" err="1">
                <a:latin typeface="Arial"/>
                <a:cs typeface="Arial"/>
              </a:rPr>
              <a:t>System.out.println</a:t>
            </a:r>
            <a:r>
              <a:rPr lang="en-US" dirty="0">
                <a:latin typeface="Arial"/>
                <a:cs typeface="Arial"/>
              </a:rPr>
              <a:t>(x);</a:t>
            </a:r>
            <a:br>
              <a:rPr lang="en-US" dirty="0">
                <a:latin typeface="Arial"/>
                <a:cs typeface="Arial"/>
              </a:rPr>
            </a:br>
            <a:r>
              <a:rPr lang="en-US" dirty="0">
                <a:latin typeface="Arial"/>
                <a:cs typeface="Arial"/>
              </a:rPr>
              <a:t>   </a:t>
            </a:r>
            <a:br>
              <a:rPr lang="en-US" dirty="0">
                <a:latin typeface="Arial"/>
                <a:cs typeface="Arial"/>
              </a:rPr>
            </a:br>
            <a:r>
              <a:rPr lang="en-US" dirty="0">
                <a:latin typeface="Arial"/>
                <a:cs typeface="Arial"/>
              </a:rPr>
              <a:t>}</a:t>
            </a:r>
          </a:p>
          <a:p>
            <a:pPr marL="0" indent="0">
              <a:buNone/>
            </a:pPr>
            <a:endParaRPr lang="en-US" dirty="0"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Prints:</a:t>
            </a:r>
          </a:p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0</a:t>
            </a:r>
            <a:br>
              <a:rPr lang="en-US" dirty="0">
                <a:latin typeface="Arial"/>
                <a:cs typeface="Arial"/>
              </a:rPr>
            </a:br>
            <a:r>
              <a:rPr lang="en-US" dirty="0">
                <a:latin typeface="Arial"/>
                <a:cs typeface="Arial"/>
              </a:rPr>
              <a:t>1</a:t>
            </a:r>
          </a:p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008793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C585B-4ABB-481F-9F50-212DECBD8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/>
                <a:cs typeface="Arial"/>
              </a:rPr>
              <a:t>Looping over Iterable Objects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06F5E-6D6B-4505-AB34-398BCFA20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sz="1600">
                <a:latin typeface="Courier New"/>
                <a:cs typeface="Arial"/>
              </a:rPr>
              <a:t>for(variable : iterableObject){</a:t>
            </a:r>
            <a:endParaRPr lang="en-US" sz="1600" dirty="0">
              <a:latin typeface="Courier New"/>
            </a:endParaRPr>
          </a:p>
          <a:p>
            <a:pPr marL="0" indent="0">
              <a:buNone/>
            </a:pPr>
            <a:r>
              <a:rPr lang="en-US" sz="1600" dirty="0">
                <a:latin typeface="Courier New"/>
                <a:cs typeface="Arial"/>
              </a:rPr>
              <a:t>   //Instructions</a:t>
            </a:r>
            <a:br>
              <a:rPr lang="en-US" sz="1600" dirty="0">
                <a:latin typeface="Courier New"/>
                <a:cs typeface="Arial"/>
              </a:rPr>
            </a:br>
            <a:r>
              <a:rPr lang="en-US" sz="1600" dirty="0">
                <a:latin typeface="Courier New"/>
                <a:cs typeface="Arial"/>
              </a:rPr>
              <a:t>}</a:t>
            </a:r>
            <a:endParaRPr lang="en-US" sz="1600" dirty="0">
              <a:latin typeface="Courier New"/>
              <a:cs typeface="Courier New"/>
            </a:endParaRPr>
          </a:p>
          <a:p>
            <a:r>
              <a:rPr lang="en-US">
                <a:latin typeface="Arial"/>
                <a:cs typeface="Arial"/>
              </a:rPr>
              <a:t>Variable takes on the value of each element in the iterableObject</a:t>
            </a:r>
          </a:p>
          <a:p>
            <a:r>
              <a:rPr lang="en-US">
                <a:latin typeface="Arial"/>
                <a:cs typeface="Arial"/>
              </a:rPr>
              <a:t>This prevents an infinite loop</a:t>
            </a:r>
          </a:p>
          <a:p>
            <a:r>
              <a:rPr lang="en-US">
                <a:latin typeface="Arial"/>
                <a:cs typeface="Arial"/>
              </a:rPr>
              <a:t>You typically define the variable within the parentheses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7651FB-96FD-4152-A700-32EDB57E9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01819C-5341-45E1-B8D0-435D6EE5D997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int[] </a:t>
            </a:r>
            <a:r>
              <a:rPr lang="en-US" dirty="0" err="1">
                <a:latin typeface="Arial"/>
                <a:cs typeface="Arial"/>
              </a:rPr>
              <a:t>myArray</a:t>
            </a:r>
            <a:r>
              <a:rPr lang="en-US" dirty="0">
                <a:latin typeface="Arial"/>
                <a:cs typeface="Arial"/>
              </a:rPr>
              <a:t>= {1,2,7};</a:t>
            </a:r>
          </a:p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for(int x : </a:t>
            </a:r>
            <a:r>
              <a:rPr lang="en-US" dirty="0" err="1">
                <a:latin typeface="Arial"/>
                <a:cs typeface="Arial"/>
              </a:rPr>
              <a:t>myArray</a:t>
            </a:r>
            <a:r>
              <a:rPr lang="en-US" dirty="0">
                <a:latin typeface="Arial"/>
                <a:cs typeface="Arial"/>
              </a:rPr>
              <a:t>){</a:t>
            </a:r>
          </a:p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   </a:t>
            </a:r>
            <a:r>
              <a:rPr lang="en-US" dirty="0" err="1">
                <a:latin typeface="Arial"/>
                <a:cs typeface="Arial"/>
              </a:rPr>
              <a:t>System.out.println</a:t>
            </a:r>
            <a:r>
              <a:rPr lang="en-US" dirty="0">
                <a:latin typeface="Arial"/>
                <a:cs typeface="Arial"/>
              </a:rPr>
              <a:t>(x);</a:t>
            </a:r>
            <a:br>
              <a:rPr lang="en-US" dirty="0">
                <a:latin typeface="Arial"/>
                <a:cs typeface="Arial"/>
              </a:rPr>
            </a:br>
            <a:r>
              <a:rPr lang="en-US" dirty="0">
                <a:latin typeface="Arial"/>
                <a:cs typeface="Arial"/>
              </a:rPr>
              <a:t>   </a:t>
            </a:r>
            <a:br>
              <a:rPr lang="en-US" dirty="0">
                <a:latin typeface="Arial"/>
                <a:cs typeface="Arial"/>
              </a:rPr>
            </a:br>
            <a:r>
              <a:rPr lang="en-US" dirty="0">
                <a:latin typeface="Arial"/>
                <a:cs typeface="Arial"/>
              </a:rPr>
              <a:t>}</a:t>
            </a:r>
          </a:p>
          <a:p>
            <a:pPr marL="0" indent="0">
              <a:buNone/>
            </a:pPr>
            <a:endParaRPr lang="en-US" dirty="0"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Prints:</a:t>
            </a:r>
          </a:p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1</a:t>
            </a:r>
            <a:br>
              <a:rPr lang="en-US" dirty="0">
                <a:latin typeface="Arial"/>
                <a:cs typeface="Arial"/>
              </a:rPr>
            </a:br>
            <a:r>
              <a:rPr lang="en-US" dirty="0">
                <a:latin typeface="Arial"/>
                <a:cs typeface="Arial"/>
              </a:rPr>
              <a:t>2</a:t>
            </a:r>
          </a:p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4061245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45DAE-FC1D-4D9F-8DA0-619D59082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CE559-D62F-4D53-8C53-5182A0631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481446"/>
            <a:ext cx="4551466" cy="4525963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dirty="0"/>
              <a:t> statement is used to transfer control out of the enclosing statement. This statement can be used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do/while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/>
              <a:t> loops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lang="en-US" dirty="0"/>
              <a:t> statements.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3C87B9-A3AF-44FB-9F07-56164A136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728BC2-ACA3-447C-A909-F3F49211C06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A0A1A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A0A1A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FF9547-5D61-4BC1-B882-7E9FD905C8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1476" y="1641058"/>
            <a:ext cx="3622116" cy="4206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753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45DAE-FC1D-4D9F-8DA0-619D59082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CE559-D62F-4D53-8C53-5182A0631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481446"/>
            <a:ext cx="4551466" cy="4525963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  <a:r>
              <a:rPr lang="en-US" dirty="0"/>
              <a:t> statement is used to finish execution of the current, enclosing statement. This statement can be used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do/while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/>
              <a:t> loops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lang="en-US" dirty="0"/>
              <a:t> statements.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3C87B9-A3AF-44FB-9F07-56164A136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728BC2-ACA3-447C-A909-F3F49211C06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A0A1A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A0A1A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8AEEA3-88DF-48D6-A589-E1416F3166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9044" y="1658016"/>
            <a:ext cx="3744946" cy="4349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953929"/>
      </p:ext>
    </p:extLst>
  </p:cSld>
  <p:clrMapOvr>
    <a:masterClrMapping/>
  </p:clrMapOvr>
</p:sld>
</file>

<file path=ppt/theme/theme1.xml><?xml version="1.0" encoding="utf-8"?>
<a:theme xmlns:a="http://schemas.openxmlformats.org/drawingml/2006/main" name="2_Custom Design">
  <a:themeElements>
    <a:clrScheme name="Revature">
      <a:dk1>
        <a:sysClr val="windowText" lastClr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vature Template  101416" id="{E7AE9B54-ECDF-468C-BAC8-D7E5033F34EC}" vid="{F6400A2A-47B1-4620-B2AC-EFF1DCD888C5}"/>
    </a:ext>
  </a:extLst>
</a:theme>
</file>

<file path=ppt/theme/theme2.xml><?xml version="1.0" encoding="utf-8"?>
<a:theme xmlns:a="http://schemas.openxmlformats.org/drawingml/2006/main" name="2_Custom Design">
  <a:themeElements>
    <a:clrScheme name="Revature">
      <a:dk1>
        <a:srgbClr val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Revature Template  101416</Template>
  <TotalTime>298</TotalTime>
  <Words>635</Words>
  <Application>Microsoft Office PowerPoint</Application>
  <PresentationFormat>On-screen Show (4:3)</PresentationFormat>
  <Paragraphs>106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Courier New</vt:lpstr>
      <vt:lpstr>2_Custom Design</vt:lpstr>
      <vt:lpstr>2_Custom Design</vt:lpstr>
      <vt:lpstr>Arrays, Loops, and Methods</vt:lpstr>
      <vt:lpstr>Arrays</vt:lpstr>
      <vt:lpstr>Arrays continued</vt:lpstr>
      <vt:lpstr>While Loops</vt:lpstr>
      <vt:lpstr>Do-While Loops</vt:lpstr>
      <vt:lpstr>For Loops</vt:lpstr>
      <vt:lpstr>Looping over Iterable Objects</vt:lpstr>
      <vt:lpstr>Break</vt:lpstr>
      <vt:lpstr>Continue</vt:lpstr>
      <vt:lpstr>PowerPoint Presentation</vt:lpstr>
    </vt:vector>
  </TitlesOfParts>
  <Company>Persistence Holdings, LLC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account 10</dc:creator>
  <cp:lastModifiedBy>Cynthia Enciso</cp:lastModifiedBy>
  <cp:revision>406</cp:revision>
  <cp:lastPrinted>2016-06-20T20:58:50Z</cp:lastPrinted>
  <dcterms:created xsi:type="dcterms:W3CDTF">2016-11-09T18:19:08Z</dcterms:created>
  <dcterms:modified xsi:type="dcterms:W3CDTF">2021-05-24T16:30:26Z</dcterms:modified>
</cp:coreProperties>
</file>