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15"/>
  </p:notesMasterIdLst>
  <p:sldIdLst>
    <p:sldId id="256" r:id="rId2"/>
    <p:sldId id="257" r:id="rId3"/>
    <p:sldId id="277" r:id="rId4"/>
    <p:sldId id="262" r:id="rId5"/>
    <p:sldId id="278" r:id="rId6"/>
    <p:sldId id="261" r:id="rId7"/>
    <p:sldId id="258" r:id="rId8"/>
    <p:sldId id="259" r:id="rId9"/>
    <p:sldId id="260" r:id="rId10"/>
    <p:sldId id="263" r:id="rId11"/>
    <p:sldId id="264" r:id="rId12"/>
    <p:sldId id="265" r:id="rId13"/>
    <p:sldId id="266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3B1629-C279-4D5F-A0C8-CBA697FA0590}" v="5" dt="2021-06-22T16:39:06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4" y="44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FD3B1629-C279-4D5F-A0C8-CBA697FA0590}"/>
    <pc:docChg chg="custSel addSld delSld modSld sldOrd">
      <pc:chgData name="Cynthia Enciso" userId="7915927f-c5cf-4e1f-876d-e79882ad52fa" providerId="ADAL" clId="{FD3B1629-C279-4D5F-A0C8-CBA697FA0590}" dt="2021-06-23T15:32:12.486" v="229"/>
      <pc:docMkLst>
        <pc:docMk/>
      </pc:docMkLst>
      <pc:sldChg chg="ord">
        <pc:chgData name="Cynthia Enciso" userId="7915927f-c5cf-4e1f-876d-e79882ad52fa" providerId="ADAL" clId="{FD3B1629-C279-4D5F-A0C8-CBA697FA0590}" dt="2021-06-23T15:11:23.468" v="227"/>
        <pc:sldMkLst>
          <pc:docMk/>
          <pc:sldMk cId="0" sldId="261"/>
        </pc:sldMkLst>
      </pc:sldChg>
      <pc:sldChg chg="ord">
        <pc:chgData name="Cynthia Enciso" userId="7915927f-c5cf-4e1f-876d-e79882ad52fa" providerId="ADAL" clId="{FD3B1629-C279-4D5F-A0C8-CBA697FA0590}" dt="2021-06-23T15:32:12.486" v="229"/>
        <pc:sldMkLst>
          <pc:docMk/>
          <pc:sldMk cId="0" sldId="262"/>
        </pc:sldMkLst>
      </pc:sldChg>
      <pc:sldChg chg="addSp delSp modSp mod">
        <pc:chgData name="Cynthia Enciso" userId="7915927f-c5cf-4e1f-876d-e79882ad52fa" providerId="ADAL" clId="{FD3B1629-C279-4D5F-A0C8-CBA697FA0590}" dt="2021-06-22T14:01:05.090" v="102" actId="1076"/>
        <pc:sldMkLst>
          <pc:docMk/>
          <pc:sldMk cId="401115519" sldId="277"/>
        </pc:sldMkLst>
        <pc:spChg chg="del">
          <ac:chgData name="Cynthia Enciso" userId="7915927f-c5cf-4e1f-876d-e79882ad52fa" providerId="ADAL" clId="{FD3B1629-C279-4D5F-A0C8-CBA697FA0590}" dt="2021-06-22T13:59:56.231" v="3" actId="478"/>
          <ac:spMkLst>
            <pc:docMk/>
            <pc:sldMk cId="401115519" sldId="277"/>
            <ac:spMk id="3" creationId="{C9F2426F-D5F3-4D3A-A712-BEC20D2F7686}"/>
          </ac:spMkLst>
        </pc:spChg>
        <pc:spChg chg="add mod">
          <ac:chgData name="Cynthia Enciso" userId="7915927f-c5cf-4e1f-876d-e79882ad52fa" providerId="ADAL" clId="{FD3B1629-C279-4D5F-A0C8-CBA697FA0590}" dt="2021-06-22T14:00:05.961" v="39" actId="1076"/>
          <ac:spMkLst>
            <pc:docMk/>
            <pc:sldMk cId="401115519" sldId="277"/>
            <ac:spMk id="5" creationId="{849F4564-22AE-4E6E-88A8-1CA086C7B86D}"/>
          </ac:spMkLst>
        </pc:spChg>
        <pc:spChg chg="add mod">
          <ac:chgData name="Cynthia Enciso" userId="7915927f-c5cf-4e1f-876d-e79882ad52fa" providerId="ADAL" clId="{FD3B1629-C279-4D5F-A0C8-CBA697FA0590}" dt="2021-06-22T14:00:36.295" v="95" actId="1076"/>
          <ac:spMkLst>
            <pc:docMk/>
            <pc:sldMk cId="401115519" sldId="277"/>
            <ac:spMk id="7" creationId="{6206F2C5-86FD-4D5D-A776-63281BA5DCED}"/>
          </ac:spMkLst>
        </pc:spChg>
        <pc:spChg chg="add mod">
          <ac:chgData name="Cynthia Enciso" userId="7915927f-c5cf-4e1f-876d-e79882ad52fa" providerId="ADAL" clId="{FD3B1629-C279-4D5F-A0C8-CBA697FA0590}" dt="2021-06-22T14:01:05.090" v="102" actId="1076"/>
          <ac:spMkLst>
            <pc:docMk/>
            <pc:sldMk cId="401115519" sldId="277"/>
            <ac:spMk id="10" creationId="{BEF4874D-1E80-494F-9F12-147B76017BDF}"/>
          </ac:spMkLst>
        </pc:spChg>
        <pc:picChg chg="mod">
          <ac:chgData name="Cynthia Enciso" userId="7915927f-c5cf-4e1f-876d-e79882ad52fa" providerId="ADAL" clId="{FD3B1629-C279-4D5F-A0C8-CBA697FA0590}" dt="2021-06-22T13:59:57.644" v="4" actId="1076"/>
          <ac:picMkLst>
            <pc:docMk/>
            <pc:sldMk cId="401115519" sldId="277"/>
            <ac:picMk id="6" creationId="{6DE63F13-A792-4CF3-8022-381880E622E1}"/>
          </ac:picMkLst>
        </pc:picChg>
        <pc:cxnChg chg="add">
          <ac:chgData name="Cynthia Enciso" userId="7915927f-c5cf-4e1f-876d-e79882ad52fa" providerId="ADAL" clId="{FD3B1629-C279-4D5F-A0C8-CBA697FA0590}" dt="2021-06-22T14:00:58.323" v="96" actId="11529"/>
          <ac:cxnSpMkLst>
            <pc:docMk/>
            <pc:sldMk cId="401115519" sldId="277"/>
            <ac:cxnSpMk id="9" creationId="{B229AB88-8E3C-4569-8D76-6EAD6BB689AD}"/>
          </ac:cxnSpMkLst>
        </pc:cxnChg>
      </pc:sldChg>
      <pc:sldChg chg="addSp modSp mod ord">
        <pc:chgData name="Cynthia Enciso" userId="7915927f-c5cf-4e1f-876d-e79882ad52fa" providerId="ADAL" clId="{FD3B1629-C279-4D5F-A0C8-CBA697FA0590}" dt="2021-06-23T15:32:12.486" v="229"/>
        <pc:sldMkLst>
          <pc:docMk/>
          <pc:sldMk cId="828568026" sldId="278"/>
        </pc:sldMkLst>
        <pc:spChg chg="add mod">
          <ac:chgData name="Cynthia Enciso" userId="7915927f-c5cf-4e1f-876d-e79882ad52fa" providerId="ADAL" clId="{FD3B1629-C279-4D5F-A0C8-CBA697FA0590}" dt="2021-06-22T14:10:22.896" v="184" actId="1076"/>
          <ac:spMkLst>
            <pc:docMk/>
            <pc:sldMk cId="828568026" sldId="278"/>
            <ac:spMk id="3" creationId="{102D9071-68C4-4266-BF58-462155C8034C}"/>
          </ac:spMkLst>
        </pc:spChg>
        <pc:spChg chg="add mod">
          <ac:chgData name="Cynthia Enciso" userId="7915927f-c5cf-4e1f-876d-e79882ad52fa" providerId="ADAL" clId="{FD3B1629-C279-4D5F-A0C8-CBA697FA0590}" dt="2021-06-22T16:39:19.276" v="225" actId="1076"/>
          <ac:spMkLst>
            <pc:docMk/>
            <pc:sldMk cId="828568026" sldId="278"/>
            <ac:spMk id="5" creationId="{CCD2C042-1697-4B60-8BCD-FE85DB43B984}"/>
          </ac:spMkLst>
        </pc:spChg>
      </pc:sldChg>
      <pc:sldChg chg="new del">
        <pc:chgData name="Cynthia Enciso" userId="7915927f-c5cf-4e1f-876d-e79882ad52fa" providerId="ADAL" clId="{FD3B1629-C279-4D5F-A0C8-CBA697FA0590}" dt="2021-06-22T13:59:51.771" v="1" actId="47"/>
        <pc:sldMkLst>
          <pc:docMk/>
          <pc:sldMk cId="1044948105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59D49-2462-4D50-92E9-CD4C9D2EDD8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C6209-8BD6-4D64-9E5F-41BBDCB6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8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llect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llection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89EE-88ED-40E8-BE0A-6BFE55B2D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Collection Framework Java</a:t>
            </a:r>
          </a:p>
        </p:txBody>
      </p:sp>
    </p:spTree>
    <p:extLst>
      <p:ext uri="{BB962C8B-B14F-4D97-AF65-F5344CB8AC3E}">
        <p14:creationId xmlns:p14="http://schemas.microsoft.com/office/powerpoint/2010/main" val="3824346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Comparing Collection Elements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When you need to sort a collection, you need to compare two elements at a time to evaluate which comes before or after the other.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Java has two interfaces for this: Comparable, and Comparator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Comparing two objects, A and B produces an int…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If A comes before B, the result should be </a:t>
            </a:r>
            <a:r>
              <a:rPr lang="en-US" i="1" dirty="0"/>
              <a:t>less than 0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If A has the same place as B, the result should be 0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If A comes after B, the result should be </a:t>
            </a:r>
            <a:r>
              <a:rPr lang="en-US" i="1" dirty="0"/>
              <a:t>greater than 0.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The specific output value is never guaranteed!</a:t>
            </a:r>
            <a:endParaRPr dirty="0"/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Comparable vs Comparator</a:t>
            </a: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Comparable is implemented by the </a:t>
            </a:r>
            <a:r>
              <a:rPr lang="en-US" sz="2590" i="1" dirty="0"/>
              <a:t>object itself</a:t>
            </a:r>
            <a:r>
              <a:rPr lang="en-US" sz="2590" dirty="0"/>
              <a:t>. It defines a single method for comparing an object against another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Char char="–"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public interface Comparable&lt;T&gt; {</a:t>
            </a:r>
            <a:br>
              <a:rPr lang="en-US" sz="18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   int </a:t>
            </a:r>
            <a:r>
              <a:rPr lang="en-US" sz="1850" dirty="0" err="1"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r>
              <a:rPr lang="en-US" sz="1850" dirty="0">
                <a:latin typeface="Courier New"/>
                <a:ea typeface="Courier New"/>
                <a:cs typeface="Courier New"/>
                <a:sym typeface="Courier New"/>
              </a:rPr>
              <a:t>(T other);</a:t>
            </a:r>
            <a:br>
              <a:rPr lang="en-US" sz="185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Comparator is implemented by a 3</a:t>
            </a:r>
            <a:r>
              <a:rPr lang="en-US" sz="2590" baseline="30000" dirty="0"/>
              <a:t>rd </a:t>
            </a:r>
            <a:r>
              <a:rPr lang="en-US" sz="2590" dirty="0"/>
              <a:t>party class, and can define a single method for comparing two objects.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Char char="–"/>
            </a:pPr>
            <a:r>
              <a:rPr lang="en-US" sz="1850" dirty="0">
                <a:latin typeface="Courier New"/>
                <a:ea typeface="Courier New"/>
                <a:cs typeface="Courier New"/>
                <a:sym typeface="Courier New"/>
              </a:rPr>
              <a:t>public interface Comparator&lt;T&gt; {</a:t>
            </a:r>
            <a:br>
              <a:rPr lang="en-US" sz="185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 dirty="0">
                <a:latin typeface="Courier New"/>
                <a:ea typeface="Courier New"/>
                <a:cs typeface="Courier New"/>
                <a:sym typeface="Courier New"/>
              </a:rPr>
              <a:t>    int compare(T </a:t>
            </a:r>
            <a:r>
              <a:rPr lang="en-US" sz="1850" dirty="0" err="1">
                <a:latin typeface="Courier New"/>
                <a:ea typeface="Courier New"/>
                <a:cs typeface="Courier New"/>
                <a:sym typeface="Courier New"/>
              </a:rPr>
              <a:t>objectA</a:t>
            </a:r>
            <a:r>
              <a:rPr lang="en-US" sz="1850" dirty="0">
                <a:latin typeface="Courier New"/>
                <a:ea typeface="Courier New"/>
                <a:cs typeface="Courier New"/>
                <a:sym typeface="Courier New"/>
              </a:rPr>
              <a:t>, T </a:t>
            </a:r>
            <a:r>
              <a:rPr lang="en-US" sz="1850" dirty="0" err="1">
                <a:latin typeface="Courier New"/>
                <a:ea typeface="Courier New"/>
                <a:cs typeface="Courier New"/>
                <a:sym typeface="Courier New"/>
              </a:rPr>
              <a:t>objectB</a:t>
            </a:r>
            <a:r>
              <a:rPr lang="en-US" sz="185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5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Comparable defines a </a:t>
            </a:r>
            <a:r>
              <a:rPr lang="en-US" sz="2590" i="1" dirty="0"/>
              <a:t>default</a:t>
            </a:r>
            <a:r>
              <a:rPr lang="en-US" sz="2590" dirty="0"/>
              <a:t> comparison behavior for an object. Comparator defines </a:t>
            </a:r>
            <a:r>
              <a:rPr lang="en-US" sz="2590" i="1" dirty="0"/>
              <a:t>custom</a:t>
            </a:r>
            <a:r>
              <a:rPr lang="en-US" sz="2590" dirty="0"/>
              <a:t> behavior.</a:t>
            </a:r>
            <a:endParaRPr dirty="0"/>
          </a:p>
          <a:p>
            <a:pPr marL="342900" lvl="0" indent="-178435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sz="2590" dirty="0"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Comparable Example</a:t>
            </a: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body" idx="1"/>
          </p:nvPr>
        </p:nvSpPr>
        <p:spPr>
          <a:xfrm>
            <a:off x="380010" y="1610987"/>
            <a:ext cx="8383980" cy="414973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public class Student implements Comparable&lt;Student&gt; {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int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String fist;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String last;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// The natural ordering of students is by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// Student ID.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public int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(Student other) {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    return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this.studentID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–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other.studentID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Comparator Example</a:t>
            </a: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273330" y="1539240"/>
            <a:ext cx="8383980" cy="500703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public class Student implements Comparable&lt;Student&gt; {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int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String first;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String last;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NameComparator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implements Comparator&lt;Student&gt; {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// Comparing students by their name involves sorting by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// last name, then first name. This is equivalent to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// reversing the full names and sorting alphabetically.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public int compare(Student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stud_A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, Student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stud_B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String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fullA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stud_A.last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+ “ “ +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stud_A.first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String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fullB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stud_B.last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+ “ “ +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stud_B.first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return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fullA.compareTo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fullB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The Collection Interface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Collection interface defines a set of behaviors common to all collections in Java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Except Maps…</a:t>
            </a:r>
            <a:endParaRPr dirty="0"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rId3"/>
              </a:rPr>
              <a:t>https://docs.oracle.com/javase/8/docs/api/java/util/Collection.html</a:t>
            </a:r>
            <a:endParaRPr sz="2000"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Collection-interface-collections can are generally different types of Lists, Sets, and Queues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List, Set, and Queue are their own interfaces as well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B483-2554-4BD2-91E8-92F8E317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27545-FFBA-4A8A-95DA-678F4C1890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E63F13-A792-4CF3-8022-381880E62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32" y="1606867"/>
            <a:ext cx="7534275" cy="3914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9F4564-22AE-4E6E-88A8-1CA086C7B86D}"/>
              </a:ext>
            </a:extLst>
          </p:cNvPr>
          <p:cNvSpPr txBox="1"/>
          <p:nvPr/>
        </p:nvSpPr>
        <p:spPr>
          <a:xfrm>
            <a:off x="247650" y="6176942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Ordered: how elements are stored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6F2C5-86FD-4D5D-A776-63281BA5DCED}"/>
              </a:ext>
            </a:extLst>
          </p:cNvPr>
          <p:cNvSpPr txBox="1"/>
          <p:nvPr/>
        </p:nvSpPr>
        <p:spPr>
          <a:xfrm>
            <a:off x="4848225" y="6166325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Sorting: placing elements depending on comparisons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29AB88-8E3C-4569-8D76-6EAD6BB689AD}"/>
              </a:ext>
            </a:extLst>
          </p:cNvPr>
          <p:cNvCxnSpPr/>
          <p:nvPr/>
        </p:nvCxnSpPr>
        <p:spPr>
          <a:xfrm flipH="1">
            <a:off x="5124450" y="2190750"/>
            <a:ext cx="542925" cy="2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F4874D-1E80-494F-9F12-147B76017BDF}"/>
              </a:ext>
            </a:extLst>
          </p:cNvPr>
          <p:cNvSpPr txBox="1"/>
          <p:nvPr/>
        </p:nvSpPr>
        <p:spPr>
          <a:xfrm>
            <a:off x="5667375" y="186388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40111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Java Maps</a:t>
            </a:r>
            <a:endParaRPr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Maps in Java do not implement the Collection interface or the </a:t>
            </a:r>
            <a:r>
              <a:rPr lang="en-US" dirty="0" err="1"/>
              <a:t>Iterable</a:t>
            </a:r>
            <a:r>
              <a:rPr lang="en-US" dirty="0"/>
              <a:t> interface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However, the </a:t>
            </a:r>
            <a:r>
              <a:rPr lang="en-US" dirty="0" err="1"/>
              <a:t>keySet</a:t>
            </a:r>
            <a:r>
              <a:rPr lang="en-US" dirty="0"/>
              <a:t>() and values() methods both return </a:t>
            </a:r>
            <a:r>
              <a:rPr lang="en-US" dirty="0" err="1"/>
              <a:t>Iterable</a:t>
            </a:r>
            <a:r>
              <a:rPr lang="en-US" dirty="0"/>
              <a:t> collections of all the keys and values in the Map, respectively.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You can iterate over a keyset to facilitate iterating through a map intuitively.</a:t>
            </a:r>
            <a:endParaRPr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FFAD-81E5-4CCB-8DA6-194F0C48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217FB-90E9-4DF1-BCA3-AD192DAF5E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E14685-F17B-4C74-B8DF-52F73AF7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2662237"/>
            <a:ext cx="5343525" cy="1533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58A2E-ADD3-4BED-84A2-33F79D1C8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394" y="1530612"/>
            <a:ext cx="1287892" cy="11888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2D9071-68C4-4266-BF58-462155C8034C}"/>
              </a:ext>
            </a:extLst>
          </p:cNvPr>
          <p:cNvSpPr txBox="1"/>
          <p:nvPr/>
        </p:nvSpPr>
        <p:spPr>
          <a:xfrm>
            <a:off x="542925" y="6082506"/>
            <a:ext cx="823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Considered part of the Collections Framework but not the inheritance hierarchy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2C042-1697-4B60-8BCD-FE85DB43B984}"/>
              </a:ext>
            </a:extLst>
          </p:cNvPr>
          <p:cNvSpPr txBox="1"/>
          <p:nvPr/>
        </p:nvSpPr>
        <p:spPr>
          <a:xfrm>
            <a:off x="5170563" y="1386720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that </a:t>
            </a:r>
            <a:r>
              <a:rPr lang="en-US" dirty="0" err="1"/>
              <a:t>Iterable</a:t>
            </a:r>
            <a:r>
              <a:rPr lang="en-US" dirty="0"/>
              <a:t> is not extended.</a:t>
            </a:r>
          </a:p>
        </p:txBody>
      </p:sp>
    </p:spTree>
    <p:extLst>
      <p:ext uri="{BB962C8B-B14F-4D97-AF65-F5344CB8AC3E}">
        <p14:creationId xmlns:p14="http://schemas.microsoft.com/office/powerpoint/2010/main" val="82856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Collection vs Collections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Collection is an interface that declares mandatory behavior for collections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Collection</a:t>
            </a:r>
            <a:r>
              <a:rPr lang="en-US" b="1" i="1" u="sng"/>
              <a:t>s</a:t>
            </a:r>
            <a:r>
              <a:rPr lang="en-US"/>
              <a:t> is a utility class filled with static methods that can be run with Collection subclasses.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https://docs.oracle.com/javase/8/docs/api/java/util/Collections.html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sp>
        <p:nvSpPr>
          <p:cNvPr id="248" name="Google Shape;248;p2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Iterators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111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How do you traverse (retrieve each element in) a collection?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Lists: you can use the size() element to get the total number of elements, and get(int index) from 0 … size()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Sets and Queues don’t use an index though…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An Iterator is an interface that specifies the behavior of blindly moving through each element in a collection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Calling the iterator() method of a Collection returns an Iterator object capable of unidirectional “blind” navigation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Unidirectional: Can only move to the “next” element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Blind: no sorting is guaranteed, no telling what the “next” element is going to be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Iterable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The Iterable interface specifies the behavior for </a:t>
            </a:r>
            <a:r>
              <a:rPr lang="en-US" sz="2590" i="1"/>
              <a:t>being able to return an Iterator</a:t>
            </a:r>
            <a:r>
              <a:rPr lang="en-US" sz="2590"/>
              <a:t>.</a:t>
            </a:r>
            <a:endParaRPr/>
          </a:p>
          <a:p>
            <a:pPr marL="342900" lvl="0" indent="-1784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sz="259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Implementing classes must define the .iterator() method that returns an Iterator type object.</a:t>
            </a:r>
            <a:endParaRPr/>
          </a:p>
          <a:p>
            <a:pPr marL="342900" lvl="0" indent="-1784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sz="259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Implementing Iterable is mandatory for using an “enhanced for” loop</a:t>
            </a:r>
            <a:endParaRPr/>
          </a:p>
          <a:p>
            <a:pPr marL="342900" lvl="0" indent="-1784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sz="259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The Collection interface extends the Iterable interface. All Java collections are iterable/have iterators</a:t>
            </a:r>
            <a:endParaRPr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Iterator/Enhanced For Loop Example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public void iterate(HashSet&lt;String&gt; 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someSet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 {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Iterator&lt;String&gt; 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iter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someSet.iterator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while (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iter.hasNext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()) {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	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currentString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iter.next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currentString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}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}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public void 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enhancedFor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(HashSet&lt;String&gt; 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stringSet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 {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for(String s : 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stringSet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(s);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} 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1593</TotalTime>
  <Words>873</Words>
  <Application>Microsoft Office PowerPoint</Application>
  <PresentationFormat>On-screen Show (4:3)</PresentationFormat>
  <Paragraphs>111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Revature</vt:lpstr>
      <vt:lpstr>Collection Framework Java</vt:lpstr>
      <vt:lpstr>The Collection Interface</vt:lpstr>
      <vt:lpstr>PowerPoint Presentation</vt:lpstr>
      <vt:lpstr>Java Maps</vt:lpstr>
      <vt:lpstr>Map</vt:lpstr>
      <vt:lpstr>Collection vs Collections</vt:lpstr>
      <vt:lpstr>Iterators</vt:lpstr>
      <vt:lpstr>Iterable</vt:lpstr>
      <vt:lpstr>Iterator/Enhanced For Loop Example</vt:lpstr>
      <vt:lpstr>Comparing Collection Elements</vt:lpstr>
      <vt:lpstr>Comparable vs Comparator</vt:lpstr>
      <vt:lpstr>Comparable Example</vt:lpstr>
      <vt:lpstr>Comparator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Framework Java</dc:title>
  <dc:creator>Bryn Portella</dc:creator>
  <cp:lastModifiedBy>Cynthia Enciso</cp:lastModifiedBy>
  <cp:revision>1</cp:revision>
  <dcterms:created xsi:type="dcterms:W3CDTF">2021-04-12T14:01:44Z</dcterms:created>
  <dcterms:modified xsi:type="dcterms:W3CDTF">2021-06-23T16:32:44Z</dcterms:modified>
</cp:coreProperties>
</file>