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1"/>
  </p:notesMasterIdLst>
  <p:sldIdLst>
    <p:sldId id="256" r:id="rId2"/>
    <p:sldId id="336" r:id="rId3"/>
    <p:sldId id="329" r:id="rId4"/>
    <p:sldId id="331" r:id="rId5"/>
    <p:sldId id="335" r:id="rId6"/>
    <p:sldId id="337" r:id="rId7"/>
    <p:sldId id="338" r:id="rId8"/>
    <p:sldId id="339" r:id="rId9"/>
    <p:sldId id="270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A1CA2D2F-F72E-4AF3-B6B5-AD999AEC8EB4}"/>
    <pc:docChg chg="undo custSel addSld delSld modSld">
      <pc:chgData name="Bryn Portella" userId="cac9ba8b-dbd7-41cd-af06-e643c8802b55" providerId="ADAL" clId="{A1CA2D2F-F72E-4AF3-B6B5-AD999AEC8EB4}" dt="2021-05-05T14:41:12.523" v="971" actId="403"/>
      <pc:docMkLst>
        <pc:docMk/>
      </pc:docMkLst>
      <pc:sldChg chg="delSp modSp mod">
        <pc:chgData name="Bryn Portella" userId="cac9ba8b-dbd7-41cd-af06-e643c8802b55" providerId="ADAL" clId="{A1CA2D2F-F72E-4AF3-B6B5-AD999AEC8EB4}" dt="2021-05-05T14:19:37.132" v="242" actId="20577"/>
        <pc:sldMkLst>
          <pc:docMk/>
          <pc:sldMk cId="3022210069" sldId="256"/>
        </pc:sldMkLst>
        <pc:spChg chg="mod">
          <ac:chgData name="Bryn Portella" userId="cac9ba8b-dbd7-41cd-af06-e643c8802b55" providerId="ADAL" clId="{A1CA2D2F-F72E-4AF3-B6B5-AD999AEC8EB4}" dt="2021-05-05T14:19:37.132" v="242" actId="20577"/>
          <ac:spMkLst>
            <pc:docMk/>
            <pc:sldMk cId="3022210069" sldId="256"/>
            <ac:spMk id="2" creationId="{F4964C1E-AC63-47C7-9830-A59E22F4C12F}"/>
          </ac:spMkLst>
        </pc:spChg>
        <pc:spChg chg="del">
          <ac:chgData name="Bryn Portella" userId="cac9ba8b-dbd7-41cd-af06-e643c8802b55" providerId="ADAL" clId="{A1CA2D2F-F72E-4AF3-B6B5-AD999AEC8EB4}" dt="2021-05-05T13:37:16.819" v="0" actId="478"/>
          <ac:spMkLst>
            <pc:docMk/>
            <pc:sldMk cId="3022210069" sldId="256"/>
            <ac:spMk id="3" creationId="{2C6D4474-4767-4B33-9B87-AB926A221B64}"/>
          </ac:spMkLst>
        </pc:spChg>
      </pc:sldChg>
      <pc:sldChg chg="add del">
        <pc:chgData name="Bryn Portella" userId="cac9ba8b-dbd7-41cd-af06-e643c8802b55" providerId="ADAL" clId="{A1CA2D2F-F72E-4AF3-B6B5-AD999AEC8EB4}" dt="2021-05-05T14:19:50.342" v="243" actId="47"/>
        <pc:sldMkLst>
          <pc:docMk/>
          <pc:sldMk cId="1900991014" sldId="325"/>
        </pc:sldMkLst>
      </pc:sldChg>
      <pc:sldChg chg="modSp add mod modAnim">
        <pc:chgData name="Bryn Portella" userId="cac9ba8b-dbd7-41cd-af06-e643c8802b55" providerId="ADAL" clId="{A1CA2D2F-F72E-4AF3-B6B5-AD999AEC8EB4}" dt="2021-05-05T13:38:20.873" v="6"/>
        <pc:sldMkLst>
          <pc:docMk/>
          <pc:sldMk cId="1418107337" sldId="331"/>
        </pc:sldMkLst>
        <pc:spChg chg="mod">
          <ac:chgData name="Bryn Portella" userId="cac9ba8b-dbd7-41cd-af06-e643c8802b55" providerId="ADAL" clId="{A1CA2D2F-F72E-4AF3-B6B5-AD999AEC8EB4}" dt="2021-05-05T13:37:59.413" v="5" actId="27636"/>
          <ac:spMkLst>
            <pc:docMk/>
            <pc:sldMk cId="1418107337" sldId="33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A1CA2D2F-F72E-4AF3-B6B5-AD999AEC8EB4}" dt="2021-05-05T14:12:29.731" v="8"/>
        <pc:sldMkLst>
          <pc:docMk/>
          <pc:sldMk cId="2584658613" sldId="332"/>
        </pc:sldMkLst>
      </pc:sldChg>
      <pc:sldChg chg="modSp add mod">
        <pc:chgData name="Bryn Portella" userId="cac9ba8b-dbd7-41cd-af06-e643c8802b55" providerId="ADAL" clId="{A1CA2D2F-F72E-4AF3-B6B5-AD999AEC8EB4}" dt="2021-05-05T14:21:09.871" v="355" actId="20577"/>
        <pc:sldMkLst>
          <pc:docMk/>
          <pc:sldMk cId="3010216303" sldId="333"/>
        </pc:sldMkLst>
        <pc:spChg chg="mod">
          <ac:chgData name="Bryn Portella" userId="cac9ba8b-dbd7-41cd-af06-e643c8802b55" providerId="ADAL" clId="{A1CA2D2F-F72E-4AF3-B6B5-AD999AEC8EB4}" dt="2021-05-05T14:21:09.871" v="355" actId="20577"/>
          <ac:spMkLst>
            <pc:docMk/>
            <pc:sldMk cId="3010216303" sldId="333"/>
            <ac:spMk id="3" creationId="{3F36F620-41FC-426E-9265-2FFC6CC336BE}"/>
          </ac:spMkLst>
        </pc:spChg>
      </pc:sldChg>
      <pc:sldChg chg="modSp add mod">
        <pc:chgData name="Bryn Portella" userId="cac9ba8b-dbd7-41cd-af06-e643c8802b55" providerId="ADAL" clId="{A1CA2D2F-F72E-4AF3-B6B5-AD999AEC8EB4}" dt="2021-05-05T14:41:12.523" v="971" actId="403"/>
        <pc:sldMkLst>
          <pc:docMk/>
          <pc:sldMk cId="2157850575" sldId="334"/>
        </pc:sldMkLst>
        <pc:graphicFrameChg chg="mod modGraphic">
          <ac:chgData name="Bryn Portella" userId="cac9ba8b-dbd7-41cd-af06-e643c8802b55" providerId="ADAL" clId="{A1CA2D2F-F72E-4AF3-B6B5-AD999AEC8EB4}" dt="2021-05-05T14:41:12.523" v="971" actId="403"/>
          <ac:graphicFrameMkLst>
            <pc:docMk/>
            <pc:sldMk cId="2157850575" sldId="334"/>
            <ac:graphicFrameMk id="4" creationId="{B298DB97-A8A8-4FDE-A22A-6EA7FE07FB86}"/>
          </ac:graphicFrameMkLst>
        </pc:graphicFrameChg>
      </pc:sldChg>
      <pc:sldChg chg="modSp new mod modAnim">
        <pc:chgData name="Bryn Portella" userId="cac9ba8b-dbd7-41cd-af06-e643c8802b55" providerId="ADAL" clId="{A1CA2D2F-F72E-4AF3-B6B5-AD999AEC8EB4}" dt="2021-05-05T14:30:17.118" v="968" actId="20577"/>
        <pc:sldMkLst>
          <pc:docMk/>
          <pc:sldMk cId="274680235" sldId="335"/>
        </pc:sldMkLst>
        <pc:spChg chg="mod">
          <ac:chgData name="Bryn Portella" userId="cac9ba8b-dbd7-41cd-af06-e643c8802b55" providerId="ADAL" clId="{A1CA2D2F-F72E-4AF3-B6B5-AD999AEC8EB4}" dt="2021-05-05T14:21:47.521" v="381" actId="20577"/>
          <ac:spMkLst>
            <pc:docMk/>
            <pc:sldMk cId="274680235" sldId="335"/>
            <ac:spMk id="2" creationId="{5D2DD78F-3F4B-4F28-ADE0-F845F1DEF37F}"/>
          </ac:spMkLst>
        </pc:spChg>
        <pc:spChg chg="mod">
          <ac:chgData name="Bryn Portella" userId="cac9ba8b-dbd7-41cd-af06-e643c8802b55" providerId="ADAL" clId="{A1CA2D2F-F72E-4AF3-B6B5-AD999AEC8EB4}" dt="2021-05-05T14:30:17.118" v="968" actId="20577"/>
          <ac:spMkLst>
            <pc:docMk/>
            <pc:sldMk cId="274680235" sldId="335"/>
            <ac:spMk id="3" creationId="{4199E66D-372A-41E3-AE01-1FC5B5EF0C40}"/>
          </ac:spMkLst>
        </pc:spChg>
      </pc:sldChg>
    </pc:docChg>
  </pc:docChgLst>
  <pc:docChgLst>
    <pc:chgData name="Cynthia Enciso" userId="7915927f-c5cf-4e1f-876d-e79882ad52fa" providerId="ADAL" clId="{7FE6E76C-56D4-4478-8A85-0D8829A3B793}"/>
    <pc:docChg chg="custSel addSld modSld sldOrd">
      <pc:chgData name="Cynthia Enciso" userId="7915927f-c5cf-4e1f-876d-e79882ad52fa" providerId="ADAL" clId="{7FE6E76C-56D4-4478-8A85-0D8829A3B793}" dt="2021-07-14T15:29:22.986" v="200" actId="27636"/>
      <pc:docMkLst>
        <pc:docMk/>
      </pc:docMkLst>
      <pc:sldChg chg="ord">
        <pc:chgData name="Cynthia Enciso" userId="7915927f-c5cf-4e1f-876d-e79882ad52fa" providerId="ADAL" clId="{7FE6E76C-56D4-4478-8A85-0D8829A3B793}" dt="2021-07-14T13:47:05.556" v="1"/>
        <pc:sldMkLst>
          <pc:docMk/>
          <pc:sldMk cId="3118233354" sldId="329"/>
        </pc:sldMkLst>
      </pc:sldChg>
      <pc:sldChg chg="modSp mod">
        <pc:chgData name="Cynthia Enciso" userId="7915927f-c5cf-4e1f-876d-e79882ad52fa" providerId="ADAL" clId="{7FE6E76C-56D4-4478-8A85-0D8829A3B793}" dt="2021-07-14T15:29:22.986" v="200" actId="27636"/>
        <pc:sldMkLst>
          <pc:docMk/>
          <pc:sldMk cId="83174529" sldId="336"/>
        </pc:sldMkLst>
        <pc:spChg chg="mod">
          <ac:chgData name="Cynthia Enciso" userId="7915927f-c5cf-4e1f-876d-e79882ad52fa" providerId="ADAL" clId="{7FE6E76C-56D4-4478-8A85-0D8829A3B793}" dt="2021-07-14T15:29:22.986" v="200" actId="27636"/>
          <ac:spMkLst>
            <pc:docMk/>
            <pc:sldMk cId="83174529" sldId="336"/>
            <ac:spMk id="3" creationId="{A8C3BCFF-C31D-467D-8BE4-E4A08F113130}"/>
          </ac:spMkLst>
        </pc:spChg>
      </pc:sldChg>
      <pc:sldChg chg="modSp new mod">
        <pc:chgData name="Cynthia Enciso" userId="7915927f-c5cf-4e1f-876d-e79882ad52fa" providerId="ADAL" clId="{7FE6E76C-56D4-4478-8A85-0D8829A3B793}" dt="2021-07-14T13:49:38.394" v="87" actId="20577"/>
        <pc:sldMkLst>
          <pc:docMk/>
          <pc:sldMk cId="3577950768" sldId="339"/>
        </pc:sldMkLst>
        <pc:spChg chg="mod">
          <ac:chgData name="Cynthia Enciso" userId="7915927f-c5cf-4e1f-876d-e79882ad52fa" providerId="ADAL" clId="{7FE6E76C-56D4-4478-8A85-0D8829A3B793}" dt="2021-07-14T13:48:21.897" v="10" actId="20577"/>
          <ac:spMkLst>
            <pc:docMk/>
            <pc:sldMk cId="3577950768" sldId="339"/>
            <ac:spMk id="2" creationId="{5343BA2B-A34A-40A9-AF63-BC64BCF87597}"/>
          </ac:spMkLst>
        </pc:spChg>
        <pc:spChg chg="mod">
          <ac:chgData name="Cynthia Enciso" userId="7915927f-c5cf-4e1f-876d-e79882ad52fa" providerId="ADAL" clId="{7FE6E76C-56D4-4478-8A85-0D8829A3B793}" dt="2021-07-14T13:49:38.394" v="87" actId="20577"/>
          <ac:spMkLst>
            <pc:docMk/>
            <pc:sldMk cId="3577950768" sldId="339"/>
            <ac:spMk id="3" creationId="{CDA98FAF-C17E-496C-BF8B-431FD78AA369}"/>
          </ac:spMkLst>
        </pc:spChg>
      </pc:sldChg>
    </pc:docChg>
  </pc:docChgLst>
  <pc:docChgLst>
    <pc:chgData name="Bryn Portella" userId="S::bryn.portella@revature.com::cac9ba8b-dbd7-41cd-af06-e643c8802b55" providerId="AD" clId="Web-{75D4583C-6065-0598-176A-7479755E4599}"/>
    <pc:docChg chg="modSld">
      <pc:chgData name="Bryn Portella" userId="S::bryn.portella@revature.com::cac9ba8b-dbd7-41cd-af06-e643c8802b55" providerId="AD" clId="Web-{75D4583C-6065-0598-176A-7479755E4599}" dt="2021-05-11T19:14:55.884" v="1"/>
      <pc:docMkLst>
        <pc:docMk/>
      </pc:docMkLst>
      <pc:sldChg chg="modSp">
        <pc:chgData name="Bryn Portella" userId="S::bryn.portella@revature.com::cac9ba8b-dbd7-41cd-af06-e643c8802b55" providerId="AD" clId="Web-{75D4583C-6065-0598-176A-7479755E4599}" dt="2021-05-11T19:14:55.884" v="1"/>
        <pc:sldMkLst>
          <pc:docMk/>
          <pc:sldMk cId="2157850575" sldId="334"/>
        </pc:sldMkLst>
        <pc:graphicFrameChg chg="modGraphic">
          <ac:chgData name="Bryn Portella" userId="S::bryn.portella@revature.com::cac9ba8b-dbd7-41cd-af06-e643c8802b55" providerId="AD" clId="Web-{75D4583C-6065-0598-176A-7479755E4599}" dt="2021-05-11T19:14:55.884" v="1"/>
          <ac:graphicFrameMkLst>
            <pc:docMk/>
            <pc:sldMk cId="2157850575" sldId="334"/>
            <ac:graphicFrameMk id="4" creationId="{B298DB97-A8A8-4FDE-A22A-6EA7FE07FB86}"/>
          </ac:graphicFrameMkLst>
        </pc:graphicFrameChg>
      </pc:sldChg>
    </pc:docChg>
  </pc:docChgLst>
  <pc:docChgLst>
    <pc:chgData name="Cynthia Enciso" userId="7915927f-c5cf-4e1f-876d-e79882ad52fa" providerId="ADAL" clId="{B27EFBCD-DC0F-45E4-A049-C0E09CFCC019}"/>
    <pc:docChg chg="undo custSel addSld delSld modSld sldOrd">
      <pc:chgData name="Cynthia Enciso" userId="7915927f-c5cf-4e1f-876d-e79882ad52fa" providerId="ADAL" clId="{B27EFBCD-DC0F-45E4-A049-C0E09CFCC019}" dt="2021-07-08T22:38:08.388" v="1365" actId="27636"/>
      <pc:docMkLst>
        <pc:docMk/>
      </pc:docMkLst>
      <pc:sldChg chg="modSp mod">
        <pc:chgData name="Cynthia Enciso" userId="7915927f-c5cf-4e1f-876d-e79882ad52fa" providerId="ADAL" clId="{B27EFBCD-DC0F-45E4-A049-C0E09CFCC019}" dt="2021-07-08T19:41:48.114" v="10" actId="20577"/>
        <pc:sldMkLst>
          <pc:docMk/>
          <pc:sldMk cId="3022210069" sldId="256"/>
        </pc:sldMkLst>
        <pc:spChg chg="mod">
          <ac:chgData name="Cynthia Enciso" userId="7915927f-c5cf-4e1f-876d-e79882ad52fa" providerId="ADAL" clId="{B27EFBCD-DC0F-45E4-A049-C0E09CFCC019}" dt="2021-07-08T19:41:48.114" v="10" actId="20577"/>
          <ac:spMkLst>
            <pc:docMk/>
            <pc:sldMk cId="3022210069" sldId="256"/>
            <ac:spMk id="2" creationId="{F4964C1E-AC63-47C7-9830-A59E22F4C12F}"/>
          </ac:spMkLst>
        </pc:spChg>
      </pc:sldChg>
      <pc:sldChg chg="add">
        <pc:chgData name="Cynthia Enciso" userId="7915927f-c5cf-4e1f-876d-e79882ad52fa" providerId="ADAL" clId="{B27EFBCD-DC0F-45E4-A049-C0E09CFCC019}" dt="2021-07-08T17:32:36.192" v="5"/>
        <pc:sldMkLst>
          <pc:docMk/>
          <pc:sldMk cId="0" sldId="270"/>
        </pc:sldMkLst>
      </pc:sldChg>
      <pc:sldChg chg="modSp add mod ord">
        <pc:chgData name="Cynthia Enciso" userId="7915927f-c5cf-4e1f-876d-e79882ad52fa" providerId="ADAL" clId="{B27EFBCD-DC0F-45E4-A049-C0E09CFCC019}" dt="2021-07-08T17:32:30.280" v="4"/>
        <pc:sldMkLst>
          <pc:docMk/>
          <pc:sldMk cId="3118233354" sldId="329"/>
        </pc:sldMkLst>
        <pc:spChg chg="mod">
          <ac:chgData name="Cynthia Enciso" userId="7915927f-c5cf-4e1f-876d-e79882ad52fa" providerId="ADAL" clId="{B27EFBCD-DC0F-45E4-A049-C0E09CFCC019}" dt="2021-07-08T17:32:25.066" v="2" actId="27636"/>
          <ac:spMkLst>
            <pc:docMk/>
            <pc:sldMk cId="3118233354" sldId="329"/>
            <ac:spMk id="3" creationId="{0C6BA468-B2FB-4410-8CC4-82872A4103B6}"/>
          </ac:spMkLst>
        </pc:spChg>
      </pc:sldChg>
      <pc:sldChg chg="del">
        <pc:chgData name="Cynthia Enciso" userId="7915927f-c5cf-4e1f-876d-e79882ad52fa" providerId="ADAL" clId="{B27EFBCD-DC0F-45E4-A049-C0E09CFCC019}" dt="2021-07-08T17:32:04.247" v="0" actId="47"/>
        <pc:sldMkLst>
          <pc:docMk/>
          <pc:sldMk cId="2584658613" sldId="332"/>
        </pc:sldMkLst>
      </pc:sldChg>
      <pc:sldChg chg="del">
        <pc:chgData name="Cynthia Enciso" userId="7915927f-c5cf-4e1f-876d-e79882ad52fa" providerId="ADAL" clId="{B27EFBCD-DC0F-45E4-A049-C0E09CFCC019}" dt="2021-07-08T17:32:04.247" v="0" actId="47"/>
        <pc:sldMkLst>
          <pc:docMk/>
          <pc:sldMk cId="3010216303" sldId="333"/>
        </pc:sldMkLst>
      </pc:sldChg>
      <pc:sldChg chg="del">
        <pc:chgData name="Cynthia Enciso" userId="7915927f-c5cf-4e1f-876d-e79882ad52fa" providerId="ADAL" clId="{B27EFBCD-DC0F-45E4-A049-C0E09CFCC019}" dt="2021-07-08T17:32:04.247" v="0" actId="47"/>
        <pc:sldMkLst>
          <pc:docMk/>
          <pc:sldMk cId="2157850575" sldId="334"/>
        </pc:sldMkLst>
      </pc:sldChg>
      <pc:sldChg chg="modSp mod modAnim">
        <pc:chgData name="Cynthia Enciso" userId="7915927f-c5cf-4e1f-876d-e79882ad52fa" providerId="ADAL" clId="{B27EFBCD-DC0F-45E4-A049-C0E09CFCC019}" dt="2021-07-08T19:51:09.715" v="201" actId="20577"/>
        <pc:sldMkLst>
          <pc:docMk/>
          <pc:sldMk cId="274680235" sldId="335"/>
        </pc:sldMkLst>
        <pc:spChg chg="mod">
          <ac:chgData name="Cynthia Enciso" userId="7915927f-c5cf-4e1f-876d-e79882ad52fa" providerId="ADAL" clId="{B27EFBCD-DC0F-45E4-A049-C0E09CFCC019}" dt="2021-07-08T19:51:09.715" v="201" actId="20577"/>
          <ac:spMkLst>
            <pc:docMk/>
            <pc:sldMk cId="274680235" sldId="335"/>
            <ac:spMk id="3" creationId="{4199E66D-372A-41E3-AE01-1FC5B5EF0C40}"/>
          </ac:spMkLst>
        </pc:spChg>
      </pc:sldChg>
      <pc:sldChg chg="modSp new mod">
        <pc:chgData name="Cynthia Enciso" userId="7915927f-c5cf-4e1f-876d-e79882ad52fa" providerId="ADAL" clId="{B27EFBCD-DC0F-45E4-A049-C0E09CFCC019}" dt="2021-07-08T22:38:08.388" v="1365" actId="27636"/>
        <pc:sldMkLst>
          <pc:docMk/>
          <pc:sldMk cId="83174529" sldId="336"/>
        </pc:sldMkLst>
        <pc:spChg chg="mod">
          <ac:chgData name="Cynthia Enciso" userId="7915927f-c5cf-4e1f-876d-e79882ad52fa" providerId="ADAL" clId="{B27EFBCD-DC0F-45E4-A049-C0E09CFCC019}" dt="2021-07-08T19:45:42.569" v="26" actId="20577"/>
          <ac:spMkLst>
            <pc:docMk/>
            <pc:sldMk cId="83174529" sldId="336"/>
            <ac:spMk id="2" creationId="{C6A0BCEC-9E47-4A26-992B-2ED1512BB644}"/>
          </ac:spMkLst>
        </pc:spChg>
        <pc:spChg chg="mod">
          <ac:chgData name="Cynthia Enciso" userId="7915927f-c5cf-4e1f-876d-e79882ad52fa" providerId="ADAL" clId="{B27EFBCD-DC0F-45E4-A049-C0E09CFCC019}" dt="2021-07-08T22:38:08.388" v="1365" actId="27636"/>
          <ac:spMkLst>
            <pc:docMk/>
            <pc:sldMk cId="83174529" sldId="336"/>
            <ac:spMk id="3" creationId="{A8C3BCFF-C31D-467D-8BE4-E4A08F113130}"/>
          </ac:spMkLst>
        </pc:spChg>
      </pc:sldChg>
      <pc:sldChg chg="addSp modSp new mod ord">
        <pc:chgData name="Cynthia Enciso" userId="7915927f-c5cf-4e1f-876d-e79882ad52fa" providerId="ADAL" clId="{B27EFBCD-DC0F-45E4-A049-C0E09CFCC019}" dt="2021-07-08T19:55:03.354" v="259" actId="1076"/>
        <pc:sldMkLst>
          <pc:docMk/>
          <pc:sldMk cId="1888142970" sldId="337"/>
        </pc:sldMkLst>
        <pc:spChg chg="mod">
          <ac:chgData name="Cynthia Enciso" userId="7915927f-c5cf-4e1f-876d-e79882ad52fa" providerId="ADAL" clId="{B27EFBCD-DC0F-45E4-A049-C0E09CFCC019}" dt="2021-07-08T19:46:34.997" v="43" actId="20577"/>
          <ac:spMkLst>
            <pc:docMk/>
            <pc:sldMk cId="1888142970" sldId="337"/>
            <ac:spMk id="2" creationId="{9F256B84-8DB5-4A85-87BE-DF9D47D137E2}"/>
          </ac:spMkLst>
        </pc:spChg>
        <pc:spChg chg="mod">
          <ac:chgData name="Cynthia Enciso" userId="7915927f-c5cf-4e1f-876d-e79882ad52fa" providerId="ADAL" clId="{B27EFBCD-DC0F-45E4-A049-C0E09CFCC019}" dt="2021-07-08T19:54:36.352" v="248" actId="1076"/>
          <ac:spMkLst>
            <pc:docMk/>
            <pc:sldMk cId="1888142970" sldId="337"/>
            <ac:spMk id="3" creationId="{3C9832F3-93FD-4A50-ACFA-4D9E2FC66595}"/>
          </ac:spMkLst>
        </pc:spChg>
        <pc:spChg chg="add mod">
          <ac:chgData name="Cynthia Enciso" userId="7915927f-c5cf-4e1f-876d-e79882ad52fa" providerId="ADAL" clId="{B27EFBCD-DC0F-45E4-A049-C0E09CFCC019}" dt="2021-07-08T19:47:32.903" v="123" actId="14100"/>
          <ac:spMkLst>
            <pc:docMk/>
            <pc:sldMk cId="1888142970" sldId="337"/>
            <ac:spMk id="5" creationId="{E3BBB9D1-FD6D-43F8-A013-DAA58C75A7A0}"/>
          </ac:spMkLst>
        </pc:spChg>
        <pc:spChg chg="add mod">
          <ac:chgData name="Cynthia Enciso" userId="7915927f-c5cf-4e1f-876d-e79882ad52fa" providerId="ADAL" clId="{B27EFBCD-DC0F-45E4-A049-C0E09CFCC019}" dt="2021-07-08T19:48:14.714" v="134" actId="1076"/>
          <ac:spMkLst>
            <pc:docMk/>
            <pc:sldMk cId="1888142970" sldId="337"/>
            <ac:spMk id="6" creationId="{0340687D-C687-454E-9B08-4BD969EED51B}"/>
          </ac:spMkLst>
        </pc:spChg>
        <pc:spChg chg="add mod">
          <ac:chgData name="Cynthia Enciso" userId="7915927f-c5cf-4e1f-876d-e79882ad52fa" providerId="ADAL" clId="{B27EFBCD-DC0F-45E4-A049-C0E09CFCC019}" dt="2021-07-08T19:55:03.354" v="259" actId="1076"/>
          <ac:spMkLst>
            <pc:docMk/>
            <pc:sldMk cId="1888142970" sldId="337"/>
            <ac:spMk id="7" creationId="{2B4C3D63-26A0-4D45-9BB6-96F230BD3C9B}"/>
          </ac:spMkLst>
        </pc:spChg>
      </pc:sldChg>
      <pc:sldChg chg="addSp delSp modSp new mod">
        <pc:chgData name="Cynthia Enciso" userId="7915927f-c5cf-4e1f-876d-e79882ad52fa" providerId="ADAL" clId="{B27EFBCD-DC0F-45E4-A049-C0E09CFCC019}" dt="2021-07-08T20:00:56.023" v="505" actId="255"/>
        <pc:sldMkLst>
          <pc:docMk/>
          <pc:sldMk cId="457190581" sldId="338"/>
        </pc:sldMkLst>
        <pc:spChg chg="mod">
          <ac:chgData name="Cynthia Enciso" userId="7915927f-c5cf-4e1f-876d-e79882ad52fa" providerId="ADAL" clId="{B27EFBCD-DC0F-45E4-A049-C0E09CFCC019}" dt="2021-07-08T19:52:22.844" v="245" actId="20577"/>
          <ac:spMkLst>
            <pc:docMk/>
            <pc:sldMk cId="457190581" sldId="338"/>
            <ac:spMk id="2" creationId="{7DBBBEE0-00FA-48B2-BFA8-061DC237FB62}"/>
          </ac:spMkLst>
        </pc:spChg>
        <pc:spChg chg="del">
          <ac:chgData name="Cynthia Enciso" userId="7915927f-c5cf-4e1f-876d-e79882ad52fa" providerId="ADAL" clId="{B27EFBCD-DC0F-45E4-A049-C0E09CFCC019}" dt="2021-07-08T19:51:47.370" v="203"/>
          <ac:spMkLst>
            <pc:docMk/>
            <pc:sldMk cId="457190581" sldId="338"/>
            <ac:spMk id="3" creationId="{593AF4C3-A32F-47E4-816F-D3A4418D00B7}"/>
          </ac:spMkLst>
        </pc:spChg>
        <pc:spChg chg="add mod">
          <ac:chgData name="Cynthia Enciso" userId="7915927f-c5cf-4e1f-876d-e79882ad52fa" providerId="ADAL" clId="{B27EFBCD-DC0F-45E4-A049-C0E09CFCC019}" dt="2021-07-08T20:00:56.023" v="505" actId="255"/>
          <ac:spMkLst>
            <pc:docMk/>
            <pc:sldMk cId="457190581" sldId="338"/>
            <ac:spMk id="5" creationId="{E496BB50-B17A-4FFD-A347-81283A0A1CAD}"/>
          </ac:spMkLst>
        </pc:spChg>
        <pc:spChg chg="add mod">
          <ac:chgData name="Cynthia Enciso" userId="7915927f-c5cf-4e1f-876d-e79882ad52fa" providerId="ADAL" clId="{B27EFBCD-DC0F-45E4-A049-C0E09CFCC019}" dt="2021-07-08T20:00:43.277" v="503" actId="20577"/>
          <ac:spMkLst>
            <pc:docMk/>
            <pc:sldMk cId="457190581" sldId="338"/>
            <ac:spMk id="6" creationId="{C62F64F0-326B-469D-BF11-9F01BA0F1FC5}"/>
          </ac:spMkLst>
        </pc:spChg>
      </pc:sldChg>
      <pc:sldMasterChg chg="delSldLayout">
        <pc:chgData name="Cynthia Enciso" userId="7915927f-c5cf-4e1f-876d-e79882ad52fa" providerId="ADAL" clId="{B27EFBCD-DC0F-45E4-A049-C0E09CFCC019}" dt="2021-07-08T17:32:04.247" v="0" actId="47"/>
        <pc:sldMasterMkLst>
          <pc:docMk/>
          <pc:sldMasterMk cId="1460046415" sldId="2147483690"/>
        </pc:sldMasterMkLst>
        <pc:sldLayoutChg chg="del">
          <pc:chgData name="Cynthia Enciso" userId="7915927f-c5cf-4e1f-876d-e79882ad52fa" providerId="ADAL" clId="{B27EFBCD-DC0F-45E4-A049-C0E09CFCC019}" dt="2021-07-08T17:32:04.247" v="0" actId="47"/>
          <pc:sldLayoutMkLst>
            <pc:docMk/>
            <pc:sldMasterMk cId="1460046415" sldId="2147483690"/>
            <pc:sldLayoutMk cId="1785796233" sldId="214748370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D1AE3-D877-4284-A144-E24E00C9077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D71B-7D91-4B08-A7F2-212F103B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C1E-AC63-47C7-9830-A59E22F4C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0222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BCEC-9E47-4A26-992B-2ED1512B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BCFF-C31D-467D-8BE4-E4A08F11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in resources folder, name it whatever you like (usually </a:t>
            </a:r>
            <a:r>
              <a:rPr lang="en-US" dirty="0" err="1"/>
              <a:t>config.properties</a:t>
            </a:r>
            <a:r>
              <a:rPr lang="en-US" dirty="0"/>
              <a:t> or </a:t>
            </a:r>
            <a:r>
              <a:rPr lang="en-US" dirty="0" err="1"/>
              <a:t>application.properties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Add key value pairs of sensitive information OR use environment variables (recommended)</a:t>
            </a:r>
          </a:p>
          <a:p>
            <a:pPr marL="514350" indent="-514350">
              <a:buAutoNum type="arabicPeriod"/>
            </a:pPr>
            <a:r>
              <a:rPr lang="en-US" dirty="0"/>
              <a:t>If not using framework, add in environment variables by doing Run As…, Run Configurations, and then Environment.</a:t>
            </a:r>
          </a:p>
          <a:p>
            <a:pPr marL="514350" indent="-514350">
              <a:buAutoNum type="arabicPeriod"/>
            </a:pPr>
            <a:r>
              <a:rPr lang="en-US" dirty="0"/>
              <a:t>In source code, create a </a:t>
            </a:r>
            <a:r>
              <a:rPr lang="en-US" dirty="0" err="1"/>
              <a:t>FileInputStream</a:t>
            </a:r>
            <a:r>
              <a:rPr lang="en-US" dirty="0"/>
              <a:t> object</a:t>
            </a:r>
          </a:p>
          <a:p>
            <a:pPr marL="914400" lvl="1" indent="-514350"/>
            <a:r>
              <a:rPr lang="en-US" dirty="0"/>
              <a:t>It’s source should be the property file you created</a:t>
            </a:r>
          </a:p>
          <a:p>
            <a:pPr marL="514350" indent="-514350">
              <a:buAutoNum type="arabicPeriod"/>
            </a:pPr>
            <a:r>
              <a:rPr lang="en-US" dirty="0"/>
              <a:t>Create a properties object and use the </a:t>
            </a:r>
            <a:r>
              <a:rPr lang="en-US" i="1" dirty="0"/>
              <a:t>load() </a:t>
            </a:r>
            <a:r>
              <a:rPr lang="en-US" dirty="0"/>
              <a:t>method and pass in the </a:t>
            </a:r>
            <a:r>
              <a:rPr lang="en-US" dirty="0" err="1"/>
              <a:t>FileInputStream</a:t>
            </a:r>
            <a:r>
              <a:rPr lang="en-US" dirty="0"/>
              <a:t> object</a:t>
            </a:r>
          </a:p>
          <a:p>
            <a:pPr marL="514350" indent="-514350">
              <a:buAutoNum type="arabicPeriod"/>
            </a:pPr>
            <a:r>
              <a:rPr lang="en-US" dirty="0"/>
              <a:t>Use the </a:t>
            </a:r>
            <a:r>
              <a:rPr lang="en-US" dirty="0" err="1"/>
              <a:t>getProperty</a:t>
            </a:r>
            <a:r>
              <a:rPr lang="en-US" dirty="0"/>
              <a:t>() method from the property object to get the variable names you need</a:t>
            </a:r>
          </a:p>
          <a:p>
            <a:pPr marL="514350" indent="-514350">
              <a:buAutoNum type="arabicPeriod"/>
            </a:pPr>
            <a:r>
              <a:rPr lang="en-US" dirty="0"/>
              <a:t>Pass those variable names into the </a:t>
            </a:r>
            <a:r>
              <a:rPr lang="en-US" i="1" dirty="0" err="1"/>
              <a:t>System.getenv</a:t>
            </a:r>
            <a:r>
              <a:rPr lang="en-US" i="1" dirty="0"/>
              <a:t>() method.</a:t>
            </a:r>
          </a:p>
          <a:p>
            <a:pPr marL="914400" lvl="1" indent="-514350"/>
            <a:r>
              <a:rPr lang="en-US" i="1" dirty="0"/>
              <a:t>This will return the sensitive data without exposing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803FF-D159-4B96-96FA-F95065B6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dirty="0"/>
              <a:t>SQL Injection: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D78F-3F4B-4F28-ADE0-F845F1DE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E66D-372A-41E3-AE01-1FC5B5EF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Generate by invoking </a:t>
            </a:r>
          </a:p>
          <a:p>
            <a:pPr marL="457200" lvl="1" indent="0">
              <a:buNone/>
            </a:pPr>
            <a:r>
              <a:rPr lang="en-US" dirty="0" err="1"/>
              <a:t>connection.prepareStatement</a:t>
            </a:r>
            <a:r>
              <a:rPr lang="en-US" dirty="0"/>
              <a:t>(“SQL string…”);</a:t>
            </a:r>
          </a:p>
          <a:p>
            <a:r>
              <a:rPr lang="en-US" dirty="0"/>
              <a:t>Uses ? as placeholders for values that should be inserted into the </a:t>
            </a:r>
            <a:r>
              <a:rPr lang="en-US" dirty="0" err="1"/>
              <a:t>sql</a:t>
            </a:r>
            <a:r>
              <a:rPr lang="en-US" dirty="0"/>
              <a:t>. </a:t>
            </a:r>
          </a:p>
          <a:p>
            <a:r>
              <a:rPr lang="en-US" dirty="0"/>
              <a:t>Use the </a:t>
            </a:r>
            <a:r>
              <a:rPr lang="en-US" i="1" dirty="0" err="1"/>
              <a:t>setString</a:t>
            </a:r>
            <a:r>
              <a:rPr lang="en-US" i="1" dirty="0"/>
              <a:t>, </a:t>
            </a:r>
            <a:r>
              <a:rPr lang="en-US" i="1" dirty="0" err="1"/>
              <a:t>setDouble</a:t>
            </a:r>
            <a:r>
              <a:rPr lang="en-US" i="1" dirty="0"/>
              <a:t>, </a:t>
            </a:r>
            <a:r>
              <a:rPr lang="en-US" i="1" dirty="0" err="1"/>
              <a:t>setDate</a:t>
            </a:r>
            <a:r>
              <a:rPr lang="en-US" i="1" dirty="0"/>
              <a:t>, etc. </a:t>
            </a:r>
            <a:r>
              <a:rPr lang="en-US" dirty="0"/>
              <a:t>to assign values to those positions beginning at 1</a:t>
            </a:r>
          </a:p>
          <a:p>
            <a:r>
              <a:rPr lang="en-US" dirty="0"/>
              <a:t>Use </a:t>
            </a:r>
            <a:r>
              <a:rPr lang="en-US" i="1" dirty="0" err="1"/>
              <a:t>executeUpdate</a:t>
            </a:r>
            <a:r>
              <a:rPr lang="en-US" i="1" dirty="0"/>
              <a:t>() </a:t>
            </a:r>
            <a:r>
              <a:rPr lang="en-US" dirty="0"/>
              <a:t>for INSERT, DELETE and UPDATE statements</a:t>
            </a:r>
          </a:p>
          <a:p>
            <a:pPr lvl="1"/>
            <a:r>
              <a:rPr lang="en-US" dirty="0"/>
              <a:t>returns the number of rows affected</a:t>
            </a:r>
          </a:p>
          <a:p>
            <a:r>
              <a:rPr lang="en-US" dirty="0"/>
              <a:t>Use </a:t>
            </a:r>
            <a:r>
              <a:rPr lang="en-US" i="1" dirty="0" err="1"/>
              <a:t>executeQuery</a:t>
            </a:r>
            <a:r>
              <a:rPr lang="en-US" i="1" dirty="0"/>
              <a:t>()</a:t>
            </a:r>
            <a:r>
              <a:rPr lang="en-US" dirty="0"/>
              <a:t> for SELECT statements</a:t>
            </a:r>
          </a:p>
          <a:p>
            <a:pPr lvl="1"/>
            <a:r>
              <a:rPr lang="en-US" dirty="0"/>
              <a:t>Returns a </a:t>
            </a:r>
            <a:r>
              <a:rPr lang="en-US" dirty="0" err="1"/>
              <a:t>ResultSet</a:t>
            </a:r>
            <a:r>
              <a:rPr lang="en-US" dirty="0"/>
              <a:t> object</a:t>
            </a:r>
          </a:p>
          <a:p>
            <a:r>
              <a:rPr lang="en-US" dirty="0"/>
              <a:t>You can also just use execute() for either DQL or DML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250E0-0C64-416D-A51A-20810C3A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6B84-8DB5-4A85-87BE-DF9D47D1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32F3-93FD-4A50-ACFA-4D9E2FC6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PreparedStatement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Callable Statement: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6A7A-3E8A-49A3-895A-760099B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BBB9D1-FD6D-43F8-A013-DAA58C75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12" y="1970451"/>
            <a:ext cx="7942488" cy="98102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Statement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stmt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conn.createStatement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"SELECT * FROM employees";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ResultSet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stmt.executeQuery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0687D-C687-454E-9B08-4BD969EE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37" y="3544557"/>
            <a:ext cx="6996146" cy="144268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PreparedStatement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conn.prepareStatement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"SELECT * FROM employees WHERE age &gt; ? AND location = ?";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ps.setInt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(1, 40);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ps.setString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(2, "New York");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ps.executeQuery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4C3D63-26A0-4D45-9BB6-96F230BD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37" y="5588122"/>
            <a:ext cx="6390980" cy="11656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CallableStatement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con.prepareCall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("{call INSERTROWS(?,?)}");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stmt.setInt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(1,1011);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stmt.setString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(2,"John");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stmt.execute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BEE0-00FA-48B2-BFA8-061DC237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a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BD3D3-5885-4793-8B3D-F059479D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96BB50-B17A-4FFD-A347-81283A0A1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572" y="3891596"/>
            <a:ext cx="8558489" cy="264301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List&lt;Employee&gt;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empList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while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rs.next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int id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rs.getInt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("id");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 name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rs.getString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first_name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empList.add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(new Employee(id, name));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F64F0-326B-469D-BF11-9F01BA0F1FC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ResultSets</a:t>
            </a:r>
            <a:r>
              <a:rPr lang="en-US" dirty="0"/>
              <a:t> have </a:t>
            </a:r>
            <a:r>
              <a:rPr lang="en-US" b="1" dirty="0"/>
              <a:t>cursors</a:t>
            </a:r>
            <a:r>
              <a:rPr lang="en-US" dirty="0"/>
              <a:t> which allow us to iterate over the data. </a:t>
            </a:r>
          </a:p>
          <a:p>
            <a:r>
              <a:rPr lang="en-US" dirty="0"/>
              <a:t>The cursor starts before the first result, so using </a:t>
            </a:r>
            <a:r>
              <a:rPr lang="en-US" dirty="0" err="1"/>
              <a:t>rs.next</a:t>
            </a:r>
            <a:r>
              <a:rPr lang="en-US" dirty="0"/>
              <a:t>() gives us the first record’s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45719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BA2B-A34A-40A9-AF63-BC64BCF8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8FAF-C17E-496C-BF8B-431FD78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milestone 3 with new connection utility and properties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F2B6E-7C3F-4BAE-AA54-497DEF9C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5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506</TotalTime>
  <Words>635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Menlo</vt:lpstr>
      <vt:lpstr>Revature</vt:lpstr>
      <vt:lpstr>JDBC</vt:lpstr>
      <vt:lpstr>Properties File</vt:lpstr>
      <vt:lpstr>try-with-resources</vt:lpstr>
      <vt:lpstr>Statement</vt:lpstr>
      <vt:lpstr>PreparedStatement</vt:lpstr>
      <vt:lpstr>Using Statements</vt:lpstr>
      <vt:lpstr>Example of Using a ResultSet</vt:lpstr>
      <vt:lpstr>Outro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and DAO</dc:title>
  <dc:creator>Bryn Portella</dc:creator>
  <cp:lastModifiedBy>Cynthia Enciso</cp:lastModifiedBy>
  <cp:revision>3</cp:revision>
  <dcterms:created xsi:type="dcterms:W3CDTF">2021-05-05T13:15:09Z</dcterms:created>
  <dcterms:modified xsi:type="dcterms:W3CDTF">2021-07-14T15:29:48Z</dcterms:modified>
</cp:coreProperties>
</file>