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79" r:id="rId8"/>
    <p:sldId id="276" r:id="rId9"/>
    <p:sldId id="277" r:id="rId10"/>
    <p:sldId id="278" r:id="rId11"/>
    <p:sldId id="25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2D6E3-DB5D-43F3-9B67-261A98781881}" v="1" dt="2021-06-04T19:26:53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942D6E3-DB5D-43F3-9B67-261A98781881}"/>
    <pc:docChg chg="undo custSel addSld delSld modSld">
      <pc:chgData name="Cynthia Enciso" userId="7915927f-c5cf-4e1f-876d-e79882ad52fa" providerId="ADAL" clId="{C942D6E3-DB5D-43F3-9B67-261A98781881}" dt="2021-06-07T17:26:05.839" v="161" actId="47"/>
      <pc:docMkLst>
        <pc:docMk/>
      </pc:docMkLst>
      <pc:sldChg chg="add del">
        <pc:chgData name="Cynthia Enciso" userId="7915927f-c5cf-4e1f-876d-e79882ad52fa" providerId="ADAL" clId="{C942D6E3-DB5D-43F3-9B67-261A98781881}" dt="2021-06-07T17:26:05.839" v="161" actId="47"/>
        <pc:sldMkLst>
          <pc:docMk/>
          <pc:sldMk cId="4079690470" sldId="258"/>
        </pc:sldMkLst>
      </pc:sldChg>
      <pc:sldChg chg="addSp delSp modSp mod">
        <pc:chgData name="Cynthia Enciso" userId="7915927f-c5cf-4e1f-876d-e79882ad52fa" providerId="ADAL" clId="{C942D6E3-DB5D-43F3-9B67-261A98781881}" dt="2021-06-07T17:24:45.519" v="157" actId="478"/>
        <pc:sldMkLst>
          <pc:docMk/>
          <pc:sldMk cId="3011034488" sldId="259"/>
        </pc:sldMkLst>
        <pc:spChg chg="add del mod">
          <ac:chgData name="Cynthia Enciso" userId="7915927f-c5cf-4e1f-876d-e79882ad52fa" providerId="ADAL" clId="{C942D6E3-DB5D-43F3-9B67-261A98781881}" dt="2021-06-07T17:24:45.519" v="157" actId="478"/>
          <ac:spMkLst>
            <pc:docMk/>
            <pc:sldMk cId="3011034488" sldId="259"/>
            <ac:spMk id="2" creationId="{1CA275B2-3E6D-4841-B5DA-C8E563AD1525}"/>
          </ac:spMkLst>
        </pc:spChg>
      </pc:sldChg>
      <pc:sldChg chg="modSp mod">
        <pc:chgData name="Cynthia Enciso" userId="7915927f-c5cf-4e1f-876d-e79882ad52fa" providerId="ADAL" clId="{C942D6E3-DB5D-43F3-9B67-261A98781881}" dt="2021-06-07T17:25:21.766" v="159" actId="27636"/>
        <pc:sldMkLst>
          <pc:docMk/>
          <pc:sldMk cId="3053941220" sldId="262"/>
        </pc:sldMkLst>
        <pc:spChg chg="mod">
          <ac:chgData name="Cynthia Enciso" userId="7915927f-c5cf-4e1f-876d-e79882ad52fa" providerId="ADAL" clId="{C942D6E3-DB5D-43F3-9B67-261A98781881}" dt="2021-06-07T17:25:21.766" v="159" actId="27636"/>
          <ac:spMkLst>
            <pc:docMk/>
            <pc:sldMk cId="3053941220" sldId="262"/>
            <ac:spMk id="3" creationId="{21815E29-947F-4BF0-AA90-1B0CAA939063}"/>
          </ac:spMkLst>
        </pc:spChg>
      </pc:sldChg>
    </pc:docChg>
  </pc:docChgLst>
  <pc:docChgLst>
    <pc:chgData name="Bryn Portella" userId="cac9ba8b-dbd7-41cd-af06-e643c8802b55" providerId="ADAL" clId="{75E5B2FB-957E-461F-82F9-3B7D4FC6BE88}"/>
    <pc:docChg chg="undo custSel addSld delSld modSld sldOrd">
      <pc:chgData name="Bryn Portella" userId="cac9ba8b-dbd7-41cd-af06-e643c8802b55" providerId="ADAL" clId="{75E5B2FB-957E-461F-82F9-3B7D4FC6BE88}" dt="2021-03-30T19:30:07.686" v="824" actId="12"/>
      <pc:docMkLst>
        <pc:docMk/>
      </pc:docMkLst>
      <pc:sldChg chg="addSp delSp">
        <pc:chgData name="Bryn Portella" userId="cac9ba8b-dbd7-41cd-af06-e643c8802b55" providerId="ADAL" clId="{75E5B2FB-957E-461F-82F9-3B7D4FC6BE88}" dt="2021-03-29T16:23:15.277" v="594"/>
        <pc:sldMkLst>
          <pc:docMk/>
          <pc:sldMk cId="1550474160" sldId="256"/>
        </pc:sldMkLst>
        <pc:spChg chg="add del">
          <ac:chgData name="Bryn Portella" userId="cac9ba8b-dbd7-41cd-af06-e643c8802b55" providerId="ADAL" clId="{75E5B2FB-957E-461F-82F9-3B7D4FC6BE88}" dt="2021-03-29T15:02:41.782" v="592" actId="478"/>
          <ac:spMkLst>
            <pc:docMk/>
            <pc:sldMk cId="1550474160" sldId="256"/>
            <ac:spMk id="4" creationId="{18C3C97D-9FF6-4537-9A6E-292A334DA42F}"/>
          </ac:spMkLst>
        </pc:spChg>
        <pc:spChg chg="add del">
          <ac:chgData name="Bryn Portella" userId="cac9ba8b-dbd7-41cd-af06-e643c8802b55" providerId="ADAL" clId="{75E5B2FB-957E-461F-82F9-3B7D4FC6BE88}" dt="2021-03-29T16:23:15.277" v="594"/>
          <ac:spMkLst>
            <pc:docMk/>
            <pc:sldMk cId="1550474160" sldId="256"/>
            <ac:spMk id="5" creationId="{7093AB89-DBD2-4BE0-9C1B-5971C240E777}"/>
          </ac:spMkLst>
        </pc:spChg>
      </pc:sldChg>
      <pc:sldChg chg="modSp new mod">
        <pc:chgData name="Bryn Portella" userId="cac9ba8b-dbd7-41cd-af06-e643c8802b55" providerId="ADAL" clId="{75E5B2FB-957E-461F-82F9-3B7D4FC6BE88}" dt="2021-03-29T14:30:21.269" v="454" actId="20577"/>
        <pc:sldMkLst>
          <pc:docMk/>
          <pc:sldMk cId="1370305139" sldId="257"/>
        </pc:sldMkLst>
        <pc:spChg chg="mod">
          <ac:chgData name="Bryn Portella" userId="cac9ba8b-dbd7-41cd-af06-e643c8802b55" providerId="ADAL" clId="{75E5B2FB-957E-461F-82F9-3B7D4FC6BE88}" dt="2021-03-29T14:18:11.837" v="7" actId="20577"/>
          <ac:spMkLst>
            <pc:docMk/>
            <pc:sldMk cId="1370305139" sldId="257"/>
            <ac:spMk id="2" creationId="{A36AFA10-9A0E-4048-B6E6-64F738AF830A}"/>
          </ac:spMkLst>
        </pc:spChg>
        <pc:spChg chg="mod">
          <ac:chgData name="Bryn Portella" userId="cac9ba8b-dbd7-41cd-af06-e643c8802b55" providerId="ADAL" clId="{75E5B2FB-957E-461F-82F9-3B7D4FC6BE88}" dt="2021-03-29T14:30:21.269" v="454" actId="20577"/>
          <ac:spMkLst>
            <pc:docMk/>
            <pc:sldMk cId="1370305139" sldId="257"/>
            <ac:spMk id="3" creationId="{F299C914-EF41-45C7-AF52-D66AE0E6A46E}"/>
          </ac:spMkLst>
        </pc:spChg>
      </pc:sldChg>
      <pc:sldChg chg="new del">
        <pc:chgData name="Bryn Portella" userId="cac9ba8b-dbd7-41cd-af06-e643c8802b55" providerId="ADAL" clId="{75E5B2FB-957E-461F-82F9-3B7D4FC6BE88}" dt="2021-03-29T14:18:00.213" v="1" actId="47"/>
        <pc:sldMkLst>
          <pc:docMk/>
          <pc:sldMk cId="2814840912" sldId="257"/>
        </pc:sldMkLst>
      </pc:sldChg>
      <pc:sldChg chg="modSp new mod ord">
        <pc:chgData name="Bryn Portella" userId="cac9ba8b-dbd7-41cd-af06-e643c8802b55" providerId="ADAL" clId="{75E5B2FB-957E-461F-82F9-3B7D4FC6BE88}" dt="2021-03-30T19:30:07.686" v="824" actId="12"/>
        <pc:sldMkLst>
          <pc:docMk/>
          <pc:sldMk cId="4079690470" sldId="258"/>
        </pc:sldMkLst>
        <pc:spChg chg="mod">
          <ac:chgData name="Bryn Portella" userId="cac9ba8b-dbd7-41cd-af06-e643c8802b55" providerId="ADAL" clId="{75E5B2FB-957E-461F-82F9-3B7D4FC6BE88}" dt="2021-03-29T14:54:27.159" v="466" actId="20577"/>
          <ac:spMkLst>
            <pc:docMk/>
            <pc:sldMk cId="4079690470" sldId="258"/>
            <ac:spMk id="2" creationId="{92757F24-6D51-4B39-B11A-16BB4756A104}"/>
          </ac:spMkLst>
        </pc:spChg>
        <pc:spChg chg="mod">
          <ac:chgData name="Bryn Portella" userId="cac9ba8b-dbd7-41cd-af06-e643c8802b55" providerId="ADAL" clId="{75E5B2FB-957E-461F-82F9-3B7D4FC6BE88}" dt="2021-03-30T19:30:07.686" v="824" actId="12"/>
          <ac:spMkLst>
            <pc:docMk/>
            <pc:sldMk cId="4079690470" sldId="258"/>
            <ac:spMk id="3" creationId="{28F31316-2AA0-4B4F-9FAE-DA8F3937647B}"/>
          </ac:spMkLst>
        </pc:spChg>
      </pc:sldChg>
      <pc:sldChg chg="new del">
        <pc:chgData name="Bryn Portella" userId="cac9ba8b-dbd7-41cd-af06-e643c8802b55" providerId="ADAL" clId="{75E5B2FB-957E-461F-82F9-3B7D4FC6BE88}" dt="2021-03-29T14:59:02.689" v="590" actId="47"/>
        <pc:sldMkLst>
          <pc:docMk/>
          <pc:sldMk cId="2659228436" sldId="259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3011034488" sldId="259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1236257737" sldId="260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990426927" sldId="261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3053941220" sldId="262"/>
        </pc:sldMkLst>
      </pc:sldChg>
      <pc:sldChg chg="modSp add mod">
        <pc:chgData name="Bryn Portella" userId="cac9ba8b-dbd7-41cd-af06-e643c8802b55" providerId="ADAL" clId="{75E5B2FB-957E-461F-82F9-3B7D4FC6BE88}" dt="2021-03-29T19:31:30.107" v="728" actId="20577"/>
        <pc:sldMkLst>
          <pc:docMk/>
          <pc:sldMk cId="4058042116" sldId="276"/>
        </pc:sldMkLst>
        <pc:spChg chg="mod">
          <ac:chgData name="Bryn Portella" userId="cac9ba8b-dbd7-41cd-af06-e643c8802b55" providerId="ADAL" clId="{75E5B2FB-957E-461F-82F9-3B7D4FC6BE88}" dt="2021-03-29T19:31:30.107" v="728" actId="20577"/>
          <ac:spMkLst>
            <pc:docMk/>
            <pc:sldMk cId="4058042116" sldId="276"/>
            <ac:spMk id="2" creationId="{4DDD5233-298E-4890-8BD5-3E97D02C9FFC}"/>
          </ac:spMkLst>
        </pc:spChg>
      </pc:sldChg>
      <pc:sldChg chg="modSp add mod">
        <pc:chgData name="Bryn Portella" userId="cac9ba8b-dbd7-41cd-af06-e643c8802b55" providerId="ADAL" clId="{75E5B2FB-957E-461F-82F9-3B7D4FC6BE88}" dt="2021-03-29T16:29:32.326" v="616" actId="20577"/>
        <pc:sldMkLst>
          <pc:docMk/>
          <pc:sldMk cId="3433980047" sldId="277"/>
        </pc:sldMkLst>
        <pc:spChg chg="mod">
          <ac:chgData name="Bryn Portella" userId="cac9ba8b-dbd7-41cd-af06-e643c8802b55" providerId="ADAL" clId="{75E5B2FB-957E-461F-82F9-3B7D4FC6BE88}" dt="2021-03-29T16:29:32.326" v="616" actId="20577"/>
          <ac:spMkLst>
            <pc:docMk/>
            <pc:sldMk cId="3433980047" sldId="277"/>
            <ac:spMk id="3" creationId="{0FDA8220-14E7-4722-97DB-E9AC0A0DB8AE}"/>
          </ac:spMkLst>
        </pc:spChg>
      </pc:sldChg>
      <pc:sldChg chg="modSp add mod">
        <pc:chgData name="Bryn Portella" userId="cac9ba8b-dbd7-41cd-af06-e643c8802b55" providerId="ADAL" clId="{75E5B2FB-957E-461F-82F9-3B7D4FC6BE88}" dt="2021-03-29T19:31:02.356" v="727" actId="20577"/>
        <pc:sldMkLst>
          <pc:docMk/>
          <pc:sldMk cId="17285525" sldId="278"/>
        </pc:sldMkLst>
        <pc:spChg chg="mod">
          <ac:chgData name="Bryn Portella" userId="cac9ba8b-dbd7-41cd-af06-e643c8802b55" providerId="ADAL" clId="{75E5B2FB-957E-461F-82F9-3B7D4FC6BE88}" dt="2021-03-29T19:31:02.356" v="727" actId="20577"/>
          <ac:spMkLst>
            <pc:docMk/>
            <pc:sldMk cId="17285525" sldId="278"/>
            <ac:spMk id="3" creationId="{561FA982-45D0-469D-9F94-90260CCD3A7C}"/>
          </ac:spMkLst>
        </pc:spChg>
      </pc:sldChg>
      <pc:sldChg chg="modSp new mod">
        <pc:chgData name="Bryn Portella" userId="cac9ba8b-dbd7-41cd-af06-e643c8802b55" providerId="ADAL" clId="{75E5B2FB-957E-461F-82F9-3B7D4FC6BE88}" dt="2021-03-30T13:59:18.853" v="823" actId="20577"/>
        <pc:sldMkLst>
          <pc:docMk/>
          <pc:sldMk cId="2756636195" sldId="279"/>
        </pc:sldMkLst>
        <pc:spChg chg="mod">
          <ac:chgData name="Bryn Portella" userId="cac9ba8b-dbd7-41cd-af06-e643c8802b55" providerId="ADAL" clId="{75E5B2FB-957E-461F-82F9-3B7D4FC6BE88}" dt="2021-03-29T19:31:52.381" v="744" actId="20577"/>
          <ac:spMkLst>
            <pc:docMk/>
            <pc:sldMk cId="2756636195" sldId="279"/>
            <ac:spMk id="2" creationId="{1B6A41A3-CBFF-4AE8-A002-418D17D8E3FF}"/>
          </ac:spMkLst>
        </pc:spChg>
        <pc:spChg chg="mod">
          <ac:chgData name="Bryn Portella" userId="cac9ba8b-dbd7-41cd-af06-e643c8802b55" providerId="ADAL" clId="{75E5B2FB-957E-461F-82F9-3B7D4FC6BE88}" dt="2021-03-30T13:59:18.853" v="823" actId="20577"/>
          <ac:spMkLst>
            <pc:docMk/>
            <pc:sldMk cId="2756636195" sldId="279"/>
            <ac:spMk id="3" creationId="{E0D95725-2C78-47D3-ADF7-396F53E6C3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7CF4-FB36-4FC3-9573-0B7FDB95B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Algorithms, Big-O, </a:t>
            </a:r>
            <a:r>
              <a:rPr lang="en-US" dirty="0" err="1"/>
              <a:t>Psuedocode</a:t>
            </a:r>
            <a:r>
              <a:rPr lang="en-US" dirty="0"/>
              <a:t>, Searching,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D1A2-81CF-423A-93CF-69970DD8C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269D-4260-464E-A61B-89F6004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982-45D0-469D-9F94-90260CCD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0356"/>
          </a:xfrm>
        </p:spPr>
        <p:txBody>
          <a:bodyPr>
            <a:normAutofit/>
          </a:bodyPr>
          <a:lstStyle/>
          <a:p>
            <a:r>
              <a:rPr lang="en-US" sz="2200" dirty="0"/>
              <a:t>Sort by swapping every 2 unsorted values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int[]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{6,2,3,1,4,5};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 = 0; i &lt; arr.length-1; i++)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j = 0; j &lt; arr.length-i-1;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 	if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[j+1])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// swap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 and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[i]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int temp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temp;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	}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526A-AF14-4535-9DED-5D478E1C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7F24-6D51-4B39-B11A-16BB4756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1316-2AA0-4B4F-9FAE-DA8F3937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algorithm palindrome is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input: string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output: true/false result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length = length of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c = 0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while (c &lt;= length/2)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if (phrase[c] != phrase[length - 1 - c])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    return false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c = c + 1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return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486C-B962-4396-8BC6-38EF607F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E2548-0A26-4CD3-8393-ECBD329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F448C-CF17-4061-BD7E-1884528D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506613"/>
            <a:ext cx="83839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series of steps taken to solve a problem is an algorithm.</a:t>
            </a:r>
          </a:p>
          <a:p>
            <a:r>
              <a:rPr lang="en-US" dirty="0"/>
              <a:t>Some problems occur a </a:t>
            </a:r>
            <a:r>
              <a:rPr lang="en-US" i="1" dirty="0"/>
              <a:t>lot</a:t>
            </a:r>
            <a:r>
              <a:rPr lang="en-US" dirty="0"/>
              <a:t> in programming: sorting sets of data, searching data for particular values, finding relationships between data, etc.</a:t>
            </a:r>
          </a:p>
          <a:p>
            <a:r>
              <a:rPr lang="en-US" dirty="0"/>
              <a:t>Solving a problem requires balancing resources available</a:t>
            </a:r>
          </a:p>
          <a:p>
            <a:pPr lvl="1"/>
            <a:r>
              <a:rPr lang="en-US" dirty="0"/>
              <a:t>Memory space</a:t>
            </a:r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Algorithms are typically generic steps independent of the data provided. Sort(x), it doesn’t matter if x is numbers or people.</a:t>
            </a:r>
          </a:p>
        </p:txBody>
      </p:sp>
    </p:spTree>
    <p:extLst>
      <p:ext uri="{BB962C8B-B14F-4D97-AF65-F5344CB8AC3E}">
        <p14:creationId xmlns:p14="http://schemas.microsoft.com/office/powerpoint/2010/main" val="30110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A10-6D96-43CE-9911-C70556DA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6EB1-9BC8-4AB4-B03E-D8538333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8352"/>
          </a:xfrm>
        </p:spPr>
        <p:txBody>
          <a:bodyPr>
            <a:normAutofit fontScale="92500"/>
          </a:bodyPr>
          <a:lstStyle/>
          <a:p>
            <a:r>
              <a:rPr lang="en-US" dirty="0"/>
              <a:t>Algorithms are designed independent of the inputs they are given. An algorithm isn’t designed differently if it only sorts 5 objects instead of 500.</a:t>
            </a:r>
          </a:p>
          <a:p>
            <a:r>
              <a:rPr lang="en-US" dirty="0"/>
              <a:t>…but we have to respect resources used. The same algorithm will likely take longer to sort 500 elements than it would to sort 5.</a:t>
            </a:r>
          </a:p>
          <a:p>
            <a:pPr lvl="1"/>
            <a:r>
              <a:rPr lang="en-US" dirty="0"/>
              <a:t>…but how much longer? How quickly/slowly do the time requirements grow as the number of inputs grows?</a:t>
            </a:r>
          </a:p>
          <a:p>
            <a:r>
              <a:rPr lang="en-US" dirty="0"/>
              <a:t>Algorithms are measured by the relative rates that they consume resources as their inputs grow. We sometimes call this </a:t>
            </a:r>
            <a:r>
              <a:rPr lang="en-US" i="1" dirty="0"/>
              <a:t>efficiency </a:t>
            </a:r>
            <a:r>
              <a:rPr lang="en-US" dirty="0"/>
              <a:t>or </a:t>
            </a:r>
            <a:r>
              <a:rPr lang="en-US" i="1" dirty="0"/>
              <a:t>complexity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5DD2-44AB-4EC0-AC75-89E36FA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147-6FB0-436A-8911-26905E5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4E0A-FD03-4EBB-A8C8-D28DF794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does something to inputs that are provided. More inputs, more steps to complete.</a:t>
            </a:r>
          </a:p>
          <a:p>
            <a:r>
              <a:rPr lang="en-US" dirty="0"/>
              <a:t>Inputs are called “n”. Algorithms are expressed as a function describing how quickly they grow as ‘n’ increases.</a:t>
            </a:r>
          </a:p>
          <a:p>
            <a:r>
              <a:rPr lang="en-US" dirty="0"/>
              <a:t>The function </a:t>
            </a:r>
            <a:r>
              <a:rPr lang="en-US" i="1" dirty="0"/>
              <a:t>O</a:t>
            </a:r>
            <a:r>
              <a:rPr lang="en-US" dirty="0"/>
              <a:t> is used to express how the algorithms grow as ‘n’ approaches </a:t>
            </a:r>
            <a:r>
              <a:rPr lang="en-US" i="1" dirty="0"/>
              <a:t>infinity</a:t>
            </a:r>
            <a:r>
              <a:rPr lang="en-US" dirty="0"/>
              <a:t>. Sometimes called the “worst-case” growth.</a:t>
            </a:r>
          </a:p>
          <a:p>
            <a:pPr lvl="1"/>
            <a:r>
              <a:rPr lang="en-US" dirty="0"/>
              <a:t>For example, O(n) function grows linearly with n. As n increases, the number of steps required increases a proportionate amount.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7662-05DE-417E-B2A2-3E13295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B262-1929-4584-BDE5-5783E51B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5E29-947F-4BF0-AA90-1B0CAA93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Big-O can involve a bit of limit calculus and algebra. This is the </a:t>
            </a:r>
            <a:r>
              <a:rPr lang="en-US" i="1" dirty="0"/>
              <a:t>science</a:t>
            </a:r>
            <a:r>
              <a:rPr lang="en-US" dirty="0"/>
              <a:t> of computer science.</a:t>
            </a:r>
          </a:p>
          <a:p>
            <a:r>
              <a:rPr lang="en-US" dirty="0"/>
              <a:t>In most circumstances, you can avoid the crunchy mathematical details if you understand the rules involved. </a:t>
            </a:r>
          </a:p>
          <a:p>
            <a:r>
              <a:rPr lang="en-US" dirty="0"/>
              <a:t>Deducing the complexity of an algorithm can be done through pattern recognition much of the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04425-1C2B-4C20-962F-387CE20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FA10-9A0E-4048-B6E6-64F738A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Based on the number of inputs, how does our solution scale as they get very </a:t>
                </a:r>
                <a:r>
                  <a:rPr lang="en-US" dirty="0" err="1"/>
                  <a:t>very</a:t>
                </a:r>
                <a:r>
                  <a:rPr lang="en-US" dirty="0"/>
                  <a:t> </a:t>
                </a:r>
                <a:r>
                  <a:rPr lang="en-US" dirty="0" err="1"/>
                  <a:t>very</a:t>
                </a:r>
                <a:r>
                  <a:rPr lang="en-US" dirty="0"/>
                  <a:t> large?</a:t>
                </a:r>
              </a:p>
              <a:p>
                <a:r>
                  <a:rPr lang="en-US" dirty="0"/>
                  <a:t>O(1)</a:t>
                </a:r>
              </a:p>
              <a:p>
                <a:pPr lvl="1"/>
                <a:r>
                  <a:rPr lang="en-US" dirty="0"/>
                  <a:t>Constant time</a:t>
                </a:r>
              </a:p>
              <a:p>
                <a:pPr lvl="1"/>
                <a:r>
                  <a:rPr lang="en-US" dirty="0"/>
                  <a:t>Get item at index 0 in an array</a:t>
                </a:r>
              </a:p>
              <a:p>
                <a:r>
                  <a:rPr lang="en-US" dirty="0"/>
                  <a:t>O(n)</a:t>
                </a:r>
              </a:p>
              <a:p>
                <a:pPr lvl="1"/>
                <a:r>
                  <a:rPr lang="en-US" dirty="0"/>
                  <a:t>Linear time</a:t>
                </a:r>
              </a:p>
              <a:p>
                <a:pPr lvl="1"/>
                <a:r>
                  <a:rPr lang="en-US" dirty="0"/>
                  <a:t>Search through each item in an array</a:t>
                </a:r>
              </a:p>
              <a:p>
                <a:r>
                  <a:rPr lang="en-US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each item in an array multiply that item by every other item in the array</a:t>
                </a:r>
              </a:p>
              <a:p>
                <a:pPr lvl="1"/>
                <a:r>
                  <a:rPr lang="en-US" b="0" dirty="0"/>
                  <a:t>Quick sort</a:t>
                </a:r>
              </a:p>
              <a:p>
                <a:r>
                  <a:rPr lang="en-US" dirty="0"/>
                  <a:t>O(log n)</a:t>
                </a:r>
              </a:p>
              <a:p>
                <a:pPr lvl="1"/>
                <a:r>
                  <a:rPr lang="en-US" dirty="0"/>
                  <a:t>Search through a sorted array using binary search</a:t>
                </a:r>
              </a:p>
              <a:p>
                <a:r>
                  <a:rPr lang="en-US" dirty="0"/>
                  <a:t>O(n log n)</a:t>
                </a:r>
              </a:p>
              <a:p>
                <a:pPr lvl="1"/>
                <a:r>
                  <a:rPr lang="en-US" dirty="0"/>
                  <a:t>Merge sort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CE73-4EE8-4F69-BE3C-23BE29B1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41A3-CBFF-4AE8-A002-418D17D8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5725-2C78-47D3-ADF7-396F53E6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searching for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midpoint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midpoint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-1; 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"Midpoint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-1; 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81D1E-E7C1-4312-89F8-6AD28E47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5233-298E-4890-8BD5-3E97D02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47C-A522-40F5-81F9-5341ADA2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3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algorithm is just a step-by-step approach to solving a problem.</a:t>
            </a:r>
          </a:p>
          <a:p>
            <a:r>
              <a:rPr lang="en-US" dirty="0"/>
              <a:t>You have an array of numbers, and you want to sort them from lowest to highest. How do you do it?</a:t>
            </a:r>
          </a:p>
          <a:p>
            <a:pPr lvl="1"/>
            <a:r>
              <a:rPr lang="en-US" dirty="0"/>
              <a:t>There’s no programming tricks here. Talk it out, like you’re explaining it to a child.</a:t>
            </a:r>
          </a:p>
          <a:p>
            <a:pPr lvl="1"/>
            <a:r>
              <a:rPr lang="en-US" dirty="0"/>
              <a:t>Do you…</a:t>
            </a:r>
          </a:p>
          <a:p>
            <a:pPr lvl="2"/>
            <a:r>
              <a:rPr lang="en-US" dirty="0"/>
              <a:t>Search for the lowest value first</a:t>
            </a:r>
          </a:p>
          <a:p>
            <a:pPr lvl="2"/>
            <a:r>
              <a:rPr lang="en-US" dirty="0"/>
              <a:t>Move it to the front</a:t>
            </a:r>
          </a:p>
          <a:p>
            <a:pPr lvl="2"/>
            <a:r>
              <a:rPr lang="en-US" dirty="0"/>
              <a:t>Repeat for the remainder?</a:t>
            </a:r>
          </a:p>
          <a:p>
            <a:pPr lvl="1"/>
            <a:r>
              <a:rPr lang="en-US" dirty="0"/>
              <a:t>Or do you…</a:t>
            </a:r>
          </a:p>
          <a:p>
            <a:pPr lvl="2"/>
            <a:r>
              <a:rPr lang="en-US" dirty="0"/>
              <a:t>Check every two adjacent elements and… </a:t>
            </a:r>
          </a:p>
          <a:p>
            <a:pPr lvl="2"/>
            <a:r>
              <a:rPr lang="en-US" dirty="0"/>
              <a:t>swap them if the right is smaller then the left</a:t>
            </a:r>
          </a:p>
          <a:p>
            <a:pPr lvl="2"/>
            <a:r>
              <a:rPr lang="en-US" dirty="0"/>
              <a:t>Repeat until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C178-B654-4460-92F9-2A89787A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4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0D0-A390-4DAD-9913-DB858238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220-14E7-4722-97DB-E9AC0A0D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451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Sort by selecting the lowest value and moving them to the front.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{6,2,3,1,4,5};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for each element in the unsorted array…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i = 0; i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find the index of the smallest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 (let j = i+1; j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swap the value at the current index and the index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the smallest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larger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[i]; // save the old/larger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 // move the smaller value forward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larger; // move the larger value back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7479B-F0CD-4FDA-8E06-839CFBB5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004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1758</TotalTime>
  <Words>1154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Consolas</vt:lpstr>
      <vt:lpstr>Courier New</vt:lpstr>
      <vt:lpstr>futura-pt</vt:lpstr>
      <vt:lpstr>Revature</vt:lpstr>
      <vt:lpstr>Algorithms, Big-O, Psuedocode, Searching, Sorting</vt:lpstr>
      <vt:lpstr>What are Algorithms?</vt:lpstr>
      <vt:lpstr>Measuring Algorithms</vt:lpstr>
      <vt:lpstr>Big-O Notation</vt:lpstr>
      <vt:lpstr>Big-O and Math</vt:lpstr>
      <vt:lpstr>Big-O</vt:lpstr>
      <vt:lpstr>Binary Search</vt:lpstr>
      <vt:lpstr>Sorting Arrays</vt:lpstr>
      <vt:lpstr>Selection Sort</vt:lpstr>
      <vt:lpstr>Bubble Sort</vt:lpstr>
      <vt:lpstr>Psuedo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Algorithms, Big-O, Psuedocode, Searching, Sorting</dc:title>
  <dc:creator>Bryn Portella</dc:creator>
  <cp:lastModifiedBy>Cynthia Enciso</cp:lastModifiedBy>
  <cp:revision>1</cp:revision>
  <dcterms:created xsi:type="dcterms:W3CDTF">2021-03-29T01:05:21Z</dcterms:created>
  <dcterms:modified xsi:type="dcterms:W3CDTF">2021-06-07T17:26:36Z</dcterms:modified>
</cp:coreProperties>
</file>