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  <p:sldMasterId id="2147483662" r:id="rId2"/>
  </p:sldMasterIdLst>
  <p:notesMasterIdLst>
    <p:notesMasterId r:id="rId18"/>
  </p:notesMasterIdLst>
  <p:sldIdLst>
    <p:sldId id="256" r:id="rId3"/>
    <p:sldId id="289" r:id="rId4"/>
    <p:sldId id="288" r:id="rId5"/>
    <p:sldId id="287" r:id="rId6"/>
    <p:sldId id="286" r:id="rId7"/>
    <p:sldId id="285" r:id="rId8"/>
    <p:sldId id="284" r:id="rId9"/>
    <p:sldId id="294" r:id="rId10"/>
    <p:sldId id="296" r:id="rId11"/>
    <p:sldId id="291" r:id="rId12"/>
    <p:sldId id="300" r:id="rId13"/>
    <p:sldId id="299" r:id="rId14"/>
    <p:sldId id="298" r:id="rId15"/>
    <p:sldId id="297" r:id="rId16"/>
    <p:sldId id="265" r:id="rId1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 Revature E" initials="ORE" lastIdx="1" clrIdx="0">
    <p:extLst>
      <p:ext uri="{19B8F6BF-5375-455C-9EA6-DF929625EA0E}">
        <p15:presenceInfo xmlns:p15="http://schemas.microsoft.com/office/powerpoint/2012/main" userId="S::office-365-25-e-07092019@revature.com::81657850-a7d6-4a47-85bd-a6fa7396c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F187C-5260-46E7-BB23-BB85DCC680BF}" v="19" dt="2021-05-28T16:12:03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S::bryn.portella@revature.com::cac9ba8b-dbd7-41cd-af06-e643c8802b55" providerId="AD" clId="Web-{46417A02-0DA5-A129-3718-83AEF146C0B8}"/>
    <pc:docChg chg="addSld delSld modSld">
      <pc:chgData name="Bryn Portella" userId="S::bryn.portella@revature.com::cac9ba8b-dbd7-41cd-af06-e643c8802b55" providerId="AD" clId="Web-{46417A02-0DA5-A129-3718-83AEF146C0B8}" dt="2021-03-19T12:21:15.349" v="23"/>
      <pc:docMkLst>
        <pc:docMk/>
      </pc:docMkLst>
      <pc:sldChg chg="del">
        <pc:chgData name="Bryn Portella" userId="S::bryn.portella@revature.com::cac9ba8b-dbd7-41cd-af06-e643c8802b55" providerId="AD" clId="Web-{46417A02-0DA5-A129-3718-83AEF146C0B8}" dt="2021-03-19T12:19:08.280" v="0"/>
        <pc:sldMkLst>
          <pc:docMk/>
          <pc:sldMk cId="0" sldId="258"/>
        </pc:sldMkLst>
      </pc:sldChg>
      <pc:sldChg chg="del">
        <pc:chgData name="Bryn Portella" userId="S::bryn.portella@revature.com::cac9ba8b-dbd7-41cd-af06-e643c8802b55" providerId="AD" clId="Web-{46417A02-0DA5-A129-3718-83AEF146C0B8}" dt="2021-03-19T12:20:07.908" v="11"/>
        <pc:sldMkLst>
          <pc:docMk/>
          <pc:sldMk cId="4280592927" sldId="259"/>
        </pc:sldMkLst>
      </pc:sldChg>
      <pc:sldChg chg="modSp">
        <pc:chgData name="Bryn Portella" userId="S::bryn.portella@revature.com::cac9ba8b-dbd7-41cd-af06-e643c8802b55" providerId="AD" clId="Web-{46417A02-0DA5-A129-3718-83AEF146C0B8}" dt="2021-03-19T12:19:17.233" v="5" actId="20577"/>
        <pc:sldMkLst>
          <pc:docMk/>
          <pc:sldMk cId="0" sldId="262"/>
        </pc:sldMkLst>
        <pc:spChg chg="mod">
          <ac:chgData name="Bryn Portella" userId="S::bryn.portella@revature.com::cac9ba8b-dbd7-41cd-af06-e643c8802b55" providerId="AD" clId="Web-{46417A02-0DA5-A129-3718-83AEF146C0B8}" dt="2021-03-19T12:19:17.233" v="5" actId="20577"/>
          <ac:spMkLst>
            <pc:docMk/>
            <pc:sldMk cId="0" sldId="262"/>
            <ac:spMk id="253" creationId="{00000000-0000-0000-0000-000000000000}"/>
          </ac:spMkLst>
        </pc:spChg>
      </pc:sldChg>
      <pc:sldChg chg="del">
        <pc:chgData name="Bryn Portella" userId="S::bryn.portella@revature.com::cac9ba8b-dbd7-41cd-af06-e643c8802b55" providerId="AD" clId="Web-{46417A02-0DA5-A129-3718-83AEF146C0B8}" dt="2021-03-19T12:20:09.064" v="12"/>
        <pc:sldMkLst>
          <pc:docMk/>
          <pc:sldMk cId="4211943614" sldId="269"/>
        </pc:sldMkLst>
      </pc:sldChg>
      <pc:sldChg chg="del">
        <pc:chgData name="Bryn Portella" userId="S::bryn.portella@revature.com::cac9ba8b-dbd7-41cd-af06-e643c8802b55" providerId="AD" clId="Web-{46417A02-0DA5-A129-3718-83AEF146C0B8}" dt="2021-03-19T12:19:58.767" v="6"/>
        <pc:sldMkLst>
          <pc:docMk/>
          <pc:sldMk cId="3975998382" sldId="277"/>
        </pc:sldMkLst>
      </pc:sldChg>
      <pc:sldChg chg="del">
        <pc:chgData name="Bryn Portella" userId="S::bryn.portella@revature.com::cac9ba8b-dbd7-41cd-af06-e643c8802b55" providerId="AD" clId="Web-{46417A02-0DA5-A129-3718-83AEF146C0B8}" dt="2021-03-19T12:20:02.751" v="8"/>
        <pc:sldMkLst>
          <pc:docMk/>
          <pc:sldMk cId="1820702533" sldId="278"/>
        </pc:sldMkLst>
      </pc:sldChg>
      <pc:sldChg chg="del">
        <pc:chgData name="Bryn Portella" userId="S::bryn.portella@revature.com::cac9ba8b-dbd7-41cd-af06-e643c8802b55" providerId="AD" clId="Web-{46417A02-0DA5-A129-3718-83AEF146C0B8}" dt="2021-03-19T12:20:04.955" v="9"/>
        <pc:sldMkLst>
          <pc:docMk/>
          <pc:sldMk cId="3331123589" sldId="279"/>
        </pc:sldMkLst>
      </pc:sldChg>
      <pc:sldChg chg="del">
        <pc:chgData name="Bryn Portella" userId="S::bryn.portella@revature.com::cac9ba8b-dbd7-41cd-af06-e643c8802b55" providerId="AD" clId="Web-{46417A02-0DA5-A129-3718-83AEF146C0B8}" dt="2021-03-19T12:20:06.486" v="10"/>
        <pc:sldMkLst>
          <pc:docMk/>
          <pc:sldMk cId="902746802" sldId="280"/>
        </pc:sldMkLst>
      </pc:sldChg>
      <pc:sldChg chg="del">
        <pc:chgData name="Bryn Portella" userId="S::bryn.portella@revature.com::cac9ba8b-dbd7-41cd-af06-e643c8802b55" providerId="AD" clId="Web-{46417A02-0DA5-A129-3718-83AEF146C0B8}" dt="2021-03-19T12:20:11.127" v="13"/>
        <pc:sldMkLst>
          <pc:docMk/>
          <pc:sldMk cId="2406463724" sldId="281"/>
        </pc:sldMkLst>
      </pc:sldChg>
      <pc:sldChg chg="add del">
        <pc:chgData name="Bryn Portella" userId="S::bryn.portella@revature.com::cac9ba8b-dbd7-41cd-af06-e643c8802b55" providerId="AD" clId="Web-{46417A02-0DA5-A129-3718-83AEF146C0B8}" dt="2021-03-19T12:21:06.020" v="21"/>
        <pc:sldMkLst>
          <pc:docMk/>
          <pc:sldMk cId="955026027" sldId="282"/>
        </pc:sldMkLst>
      </pc:sldChg>
      <pc:sldChg chg="add del">
        <pc:chgData name="Bryn Portella" userId="S::bryn.portella@revature.com::cac9ba8b-dbd7-41cd-af06-e643c8802b55" providerId="AD" clId="Web-{46417A02-0DA5-A129-3718-83AEF146C0B8}" dt="2021-03-19T12:21:01.020" v="20"/>
        <pc:sldMkLst>
          <pc:docMk/>
          <pc:sldMk cId="684893027" sldId="283"/>
        </pc:sldMkLst>
      </pc:sldChg>
      <pc:sldChg chg="add del">
        <pc:chgData name="Bryn Portella" userId="S::bryn.portella@revature.com::cac9ba8b-dbd7-41cd-af06-e643c8802b55" providerId="AD" clId="Web-{46417A02-0DA5-A129-3718-83AEF146C0B8}" dt="2021-03-19T12:21:15.349" v="23"/>
        <pc:sldMkLst>
          <pc:docMk/>
          <pc:sldMk cId="3868186451" sldId="284"/>
        </pc:sldMkLst>
      </pc:sldChg>
      <pc:sldChg chg="add del">
        <pc:chgData name="Bryn Portella" userId="S::bryn.portella@revature.com::cac9ba8b-dbd7-41cd-af06-e643c8802b55" providerId="AD" clId="Web-{46417A02-0DA5-A129-3718-83AEF146C0B8}" dt="2021-03-19T12:21:15.349" v="22"/>
        <pc:sldMkLst>
          <pc:docMk/>
          <pc:sldMk cId="191839204" sldId="285"/>
        </pc:sldMkLst>
      </pc:sldChg>
      <pc:sldChg chg="del">
        <pc:chgData name="Bryn Portella" userId="S::bryn.portella@revature.com::cac9ba8b-dbd7-41cd-af06-e643c8802b55" providerId="AD" clId="Web-{46417A02-0DA5-A129-3718-83AEF146C0B8}" dt="2021-03-19T12:20:00.923" v="7"/>
        <pc:sldMkLst>
          <pc:docMk/>
          <pc:sldMk cId="1443225490" sldId="286"/>
        </pc:sldMkLst>
      </pc:sldChg>
    </pc:docChg>
  </pc:docChgLst>
  <pc:docChgLst>
    <pc:chgData name="Cynthia Enciso" userId="7915927f-c5cf-4e1f-876d-e79882ad52fa" providerId="ADAL" clId="{7E3F187C-5260-46E7-BB23-BB85DCC680BF}"/>
    <pc:docChg chg="undo custSel addSld delSld modSld sldOrd">
      <pc:chgData name="Cynthia Enciso" userId="7915927f-c5cf-4e1f-876d-e79882ad52fa" providerId="ADAL" clId="{7E3F187C-5260-46E7-BB23-BB85DCC680BF}" dt="2021-05-28T16:12:09.895" v="1371" actId="2696"/>
      <pc:docMkLst>
        <pc:docMk/>
      </pc:docMkLst>
      <pc:sldChg chg="modSp modAnim">
        <pc:chgData name="Cynthia Enciso" userId="7915927f-c5cf-4e1f-876d-e79882ad52fa" providerId="ADAL" clId="{7E3F187C-5260-46E7-BB23-BB85DCC680BF}" dt="2021-05-27T14:45:30.871" v="933" actId="20577"/>
        <pc:sldMkLst>
          <pc:docMk/>
          <pc:sldMk cId="798059755" sldId="284"/>
        </pc:sldMkLst>
        <pc:spChg chg="mod">
          <ac:chgData name="Cynthia Enciso" userId="7915927f-c5cf-4e1f-876d-e79882ad52fa" providerId="ADAL" clId="{7E3F187C-5260-46E7-BB23-BB85DCC680BF}" dt="2021-05-27T14:45:30.871" v="933" actId="20577"/>
          <ac:spMkLst>
            <pc:docMk/>
            <pc:sldMk cId="798059755" sldId="284"/>
            <ac:spMk id="268" creationId="{00000000-0000-0000-0000-000000000000}"/>
          </ac:spMkLst>
        </pc:spChg>
      </pc:sldChg>
      <pc:sldChg chg="addSp delSp modSp mod">
        <pc:chgData name="Cynthia Enciso" userId="7915927f-c5cf-4e1f-876d-e79882ad52fa" providerId="ADAL" clId="{7E3F187C-5260-46E7-BB23-BB85DCC680BF}" dt="2021-05-28T16:11:22.502" v="1364" actId="478"/>
        <pc:sldMkLst>
          <pc:docMk/>
          <pc:sldMk cId="2562707669" sldId="285"/>
        </pc:sldMkLst>
        <pc:spChg chg="add del mod">
          <ac:chgData name="Cynthia Enciso" userId="7915927f-c5cf-4e1f-876d-e79882ad52fa" providerId="ADAL" clId="{7E3F187C-5260-46E7-BB23-BB85DCC680BF}" dt="2021-05-28T16:11:20.975" v="1363" actId="478"/>
          <ac:spMkLst>
            <pc:docMk/>
            <pc:sldMk cId="2562707669" sldId="285"/>
            <ac:spMk id="3" creationId="{E824DA00-BEA5-4040-A9CA-41F5A29CEE90}"/>
          </ac:spMkLst>
        </pc:spChg>
        <pc:spChg chg="add del mod">
          <ac:chgData name="Cynthia Enciso" userId="7915927f-c5cf-4e1f-876d-e79882ad52fa" providerId="ADAL" clId="{7E3F187C-5260-46E7-BB23-BB85DCC680BF}" dt="2021-05-28T16:11:22.502" v="1364" actId="478"/>
          <ac:spMkLst>
            <pc:docMk/>
            <pc:sldMk cId="2562707669" sldId="285"/>
            <ac:spMk id="7" creationId="{0BD46B80-0FCA-4F27-8D4B-D1674D81B3E1}"/>
          </ac:spMkLst>
        </pc:spChg>
      </pc:sldChg>
      <pc:sldChg chg="addSp delSp modSp mod ord">
        <pc:chgData name="Cynthia Enciso" userId="7915927f-c5cf-4e1f-876d-e79882ad52fa" providerId="ADAL" clId="{7E3F187C-5260-46E7-BB23-BB85DCC680BF}" dt="2021-05-28T16:11:17.969" v="1362" actId="478"/>
        <pc:sldMkLst>
          <pc:docMk/>
          <pc:sldMk cId="3232344354" sldId="286"/>
        </pc:sldMkLst>
        <pc:spChg chg="add del mod">
          <ac:chgData name="Cynthia Enciso" userId="7915927f-c5cf-4e1f-876d-e79882ad52fa" providerId="ADAL" clId="{7E3F187C-5260-46E7-BB23-BB85DCC680BF}" dt="2021-05-28T16:11:16.399" v="1360" actId="478"/>
          <ac:spMkLst>
            <pc:docMk/>
            <pc:sldMk cId="3232344354" sldId="286"/>
            <ac:spMk id="3" creationId="{A4965B5A-D4E3-4A2C-BECC-D65D4FD248FF}"/>
          </ac:spMkLst>
        </pc:spChg>
        <pc:spChg chg="add del mod">
          <ac:chgData name="Cynthia Enciso" userId="7915927f-c5cf-4e1f-876d-e79882ad52fa" providerId="ADAL" clId="{7E3F187C-5260-46E7-BB23-BB85DCC680BF}" dt="2021-05-28T16:11:16.399" v="1360" actId="478"/>
          <ac:spMkLst>
            <pc:docMk/>
            <pc:sldMk cId="3232344354" sldId="286"/>
            <ac:spMk id="4" creationId="{0E28F773-72DE-4A9E-903A-FE90469467CA}"/>
          </ac:spMkLst>
        </pc:spChg>
        <pc:spChg chg="add del mod">
          <ac:chgData name="Cynthia Enciso" userId="7915927f-c5cf-4e1f-876d-e79882ad52fa" providerId="ADAL" clId="{7E3F187C-5260-46E7-BB23-BB85DCC680BF}" dt="2021-05-28T16:11:16.399" v="1360" actId="478"/>
          <ac:spMkLst>
            <pc:docMk/>
            <pc:sldMk cId="3232344354" sldId="286"/>
            <ac:spMk id="5" creationId="{BAC73833-5541-45A0-A95F-1E8EA344FD1E}"/>
          </ac:spMkLst>
        </pc:spChg>
        <pc:spChg chg="add del mod">
          <ac:chgData name="Cynthia Enciso" userId="7915927f-c5cf-4e1f-876d-e79882ad52fa" providerId="ADAL" clId="{7E3F187C-5260-46E7-BB23-BB85DCC680BF}" dt="2021-05-28T16:11:17.969" v="1362" actId="478"/>
          <ac:spMkLst>
            <pc:docMk/>
            <pc:sldMk cId="3232344354" sldId="286"/>
            <ac:spMk id="6" creationId="{6EF19E85-3F81-4D97-B9C6-0B56262C25B0}"/>
          </ac:spMkLst>
        </pc:spChg>
        <pc:spChg chg="add del mod">
          <ac:chgData name="Cynthia Enciso" userId="7915927f-c5cf-4e1f-876d-e79882ad52fa" providerId="ADAL" clId="{7E3F187C-5260-46E7-BB23-BB85DCC680BF}" dt="2021-05-28T16:11:16.399" v="1360" actId="478"/>
          <ac:spMkLst>
            <pc:docMk/>
            <pc:sldMk cId="3232344354" sldId="286"/>
            <ac:spMk id="7" creationId="{2BA50417-5894-4C87-8FFC-9B2F008E1658}"/>
          </ac:spMkLst>
        </pc:spChg>
      </pc:sldChg>
      <pc:sldChg chg="addSp delSp modSp mod">
        <pc:chgData name="Cynthia Enciso" userId="7915927f-c5cf-4e1f-876d-e79882ad52fa" providerId="ADAL" clId="{7E3F187C-5260-46E7-BB23-BB85DCC680BF}" dt="2021-05-28T16:11:06.373" v="1359" actId="478"/>
        <pc:sldMkLst>
          <pc:docMk/>
          <pc:sldMk cId="2454829889" sldId="288"/>
        </pc:sldMkLst>
        <pc:spChg chg="add del mod">
          <ac:chgData name="Cynthia Enciso" userId="7915927f-c5cf-4e1f-876d-e79882ad52fa" providerId="ADAL" clId="{7E3F187C-5260-46E7-BB23-BB85DCC680BF}" dt="2021-05-28T16:11:06.373" v="1359" actId="478"/>
          <ac:spMkLst>
            <pc:docMk/>
            <pc:sldMk cId="2454829889" sldId="288"/>
            <ac:spMk id="8" creationId="{44987A7F-03CA-4A7F-8E47-B6B131C676FF}"/>
          </ac:spMkLst>
        </pc:spChg>
      </pc:sldChg>
      <pc:sldChg chg="addSp modSp mod">
        <pc:chgData name="Cynthia Enciso" userId="7915927f-c5cf-4e1f-876d-e79882ad52fa" providerId="ADAL" clId="{7E3F187C-5260-46E7-BB23-BB85DCC680BF}" dt="2021-05-27T14:34:41.909" v="241" actId="20577"/>
        <pc:sldMkLst>
          <pc:docMk/>
          <pc:sldMk cId="1637810120" sldId="289"/>
        </pc:sldMkLst>
        <pc:spChg chg="add mod">
          <ac:chgData name="Cynthia Enciso" userId="7915927f-c5cf-4e1f-876d-e79882ad52fa" providerId="ADAL" clId="{7E3F187C-5260-46E7-BB23-BB85DCC680BF}" dt="2021-05-27T14:34:19.595" v="227" actId="14100"/>
          <ac:spMkLst>
            <pc:docMk/>
            <pc:sldMk cId="1637810120" sldId="289"/>
            <ac:spMk id="2" creationId="{68592866-3D0D-4931-8A53-F8AA6BF3C158}"/>
          </ac:spMkLst>
        </pc:spChg>
        <pc:spChg chg="add mod">
          <ac:chgData name="Cynthia Enciso" userId="7915927f-c5cf-4e1f-876d-e79882ad52fa" providerId="ADAL" clId="{7E3F187C-5260-46E7-BB23-BB85DCC680BF}" dt="2021-05-27T14:34:41.909" v="241" actId="20577"/>
          <ac:spMkLst>
            <pc:docMk/>
            <pc:sldMk cId="1637810120" sldId="289"/>
            <ac:spMk id="3" creationId="{E816E62C-4FD5-4A98-8243-E7661DB79B4E}"/>
          </ac:spMkLst>
        </pc:spChg>
      </pc:sldChg>
      <pc:sldChg chg="del">
        <pc:chgData name="Cynthia Enciso" userId="7915927f-c5cf-4e1f-876d-e79882ad52fa" providerId="ADAL" clId="{7E3F187C-5260-46E7-BB23-BB85DCC680BF}" dt="2021-05-28T16:12:09.895" v="1371" actId="2696"/>
        <pc:sldMkLst>
          <pc:docMk/>
          <pc:sldMk cId="3696428928" sldId="290"/>
        </pc:sldMkLst>
      </pc:sldChg>
      <pc:sldChg chg="ord">
        <pc:chgData name="Cynthia Enciso" userId="7915927f-c5cf-4e1f-876d-e79882ad52fa" providerId="ADAL" clId="{7E3F187C-5260-46E7-BB23-BB85DCC680BF}" dt="2021-05-27T14:48:03.847" v="935"/>
        <pc:sldMkLst>
          <pc:docMk/>
          <pc:sldMk cId="2233307141" sldId="291"/>
        </pc:sldMkLst>
      </pc:sldChg>
      <pc:sldChg chg="add del">
        <pc:chgData name="Cynthia Enciso" userId="7915927f-c5cf-4e1f-876d-e79882ad52fa" providerId="ADAL" clId="{7E3F187C-5260-46E7-BB23-BB85DCC680BF}" dt="2021-05-28T16:11:54.602" v="1369" actId="2696"/>
        <pc:sldMkLst>
          <pc:docMk/>
          <pc:sldMk cId="1081143050" sldId="292"/>
        </pc:sldMkLst>
      </pc:sldChg>
      <pc:sldChg chg="add del">
        <pc:chgData name="Cynthia Enciso" userId="7915927f-c5cf-4e1f-876d-e79882ad52fa" providerId="ADAL" clId="{7E3F187C-5260-46E7-BB23-BB85DCC680BF}" dt="2021-05-28T16:12:09.895" v="1371" actId="2696"/>
        <pc:sldMkLst>
          <pc:docMk/>
          <pc:sldMk cId="2367691028" sldId="292"/>
        </pc:sldMkLst>
      </pc:sldChg>
      <pc:sldChg chg="del">
        <pc:chgData name="Cynthia Enciso" userId="7915927f-c5cf-4e1f-876d-e79882ad52fa" providerId="ADAL" clId="{7E3F187C-5260-46E7-BB23-BB85DCC680BF}" dt="2021-05-27T14:48:13.998" v="936" actId="47"/>
        <pc:sldMkLst>
          <pc:docMk/>
          <pc:sldMk cId="3286578771" sldId="293"/>
        </pc:sldMkLst>
      </pc:sldChg>
      <pc:sldChg chg="add del">
        <pc:chgData name="Cynthia Enciso" userId="7915927f-c5cf-4e1f-876d-e79882ad52fa" providerId="ADAL" clId="{7E3F187C-5260-46E7-BB23-BB85DCC680BF}" dt="2021-05-28T16:11:54.602" v="1369" actId="2696"/>
        <pc:sldMkLst>
          <pc:docMk/>
          <pc:sldMk cId="1948273752" sldId="295"/>
        </pc:sldMkLst>
      </pc:sldChg>
      <pc:sldChg chg="add del">
        <pc:chgData name="Cynthia Enciso" userId="7915927f-c5cf-4e1f-876d-e79882ad52fa" providerId="ADAL" clId="{7E3F187C-5260-46E7-BB23-BB85DCC680BF}" dt="2021-05-28T16:12:09.895" v="1371" actId="2696"/>
        <pc:sldMkLst>
          <pc:docMk/>
          <pc:sldMk cId="2602651187" sldId="295"/>
        </pc:sldMkLst>
      </pc:sldChg>
      <pc:sldChg chg="ord">
        <pc:chgData name="Cynthia Enciso" userId="7915927f-c5cf-4e1f-876d-e79882ad52fa" providerId="ADAL" clId="{7E3F187C-5260-46E7-BB23-BB85DCC680BF}" dt="2021-05-27T14:48:58.242" v="938"/>
        <pc:sldMkLst>
          <pc:docMk/>
          <pc:sldMk cId="3115908020" sldId="296"/>
        </pc:sldMkLst>
      </pc:sldChg>
      <pc:sldChg chg="addSp delSp modSp mod">
        <pc:chgData name="Cynthia Enciso" userId="7915927f-c5cf-4e1f-876d-e79882ad52fa" providerId="ADAL" clId="{7E3F187C-5260-46E7-BB23-BB85DCC680BF}" dt="2021-05-27T15:36:12.380" v="1358" actId="14100"/>
        <pc:sldMkLst>
          <pc:docMk/>
          <pc:sldMk cId="3084363477" sldId="298"/>
        </pc:sldMkLst>
        <pc:spChg chg="add del mod">
          <ac:chgData name="Cynthia Enciso" userId="7915927f-c5cf-4e1f-876d-e79882ad52fa" providerId="ADAL" clId="{7E3F187C-5260-46E7-BB23-BB85DCC680BF}" dt="2021-05-27T15:36:01.836" v="1311"/>
          <ac:spMkLst>
            <pc:docMk/>
            <pc:sldMk cId="3084363477" sldId="298"/>
            <ac:spMk id="6" creationId="{F0CF9C7D-FDD3-45B5-BB2E-02D8FF5D7B03}"/>
          </ac:spMkLst>
        </pc:spChg>
        <pc:spChg chg="add mod">
          <ac:chgData name="Cynthia Enciso" userId="7915927f-c5cf-4e1f-876d-e79882ad52fa" providerId="ADAL" clId="{7E3F187C-5260-46E7-BB23-BB85DCC680BF}" dt="2021-05-27T15:36:12.380" v="1358" actId="14100"/>
          <ac:spMkLst>
            <pc:docMk/>
            <pc:sldMk cId="3084363477" sldId="298"/>
            <ac:spMk id="7" creationId="{D5BAF9AA-DCD8-46D9-B071-ACB08E6B0B8C}"/>
          </ac:spMkLst>
        </pc:spChg>
      </pc:sldChg>
      <pc:sldChg chg="add del">
        <pc:chgData name="Cynthia Enciso" userId="7915927f-c5cf-4e1f-876d-e79882ad52fa" providerId="ADAL" clId="{7E3F187C-5260-46E7-BB23-BB85DCC680BF}" dt="2021-05-28T16:12:09.895" v="1371" actId="2696"/>
        <pc:sldMkLst>
          <pc:docMk/>
          <pc:sldMk cId="1155406848" sldId="301"/>
        </pc:sldMkLst>
      </pc:sldChg>
      <pc:sldChg chg="del">
        <pc:chgData name="Cynthia Enciso" userId="7915927f-c5cf-4e1f-876d-e79882ad52fa" providerId="ADAL" clId="{7E3F187C-5260-46E7-BB23-BB85DCC680BF}" dt="2021-05-28T16:11:54.602" v="1369" actId="2696"/>
        <pc:sldMkLst>
          <pc:docMk/>
          <pc:sldMk cId="3510432706" sldId="301"/>
        </pc:sldMkLst>
      </pc:sldChg>
      <pc:sldChg chg="add del">
        <pc:chgData name="Cynthia Enciso" userId="7915927f-c5cf-4e1f-876d-e79882ad52fa" providerId="ADAL" clId="{7E3F187C-5260-46E7-BB23-BB85DCC680BF}" dt="2021-05-28T16:12:09.895" v="1371" actId="2696"/>
        <pc:sldMkLst>
          <pc:docMk/>
          <pc:sldMk cId="460252953" sldId="302"/>
        </pc:sldMkLst>
      </pc:sldChg>
      <pc:sldChg chg="add del">
        <pc:chgData name="Cynthia Enciso" userId="7915927f-c5cf-4e1f-876d-e79882ad52fa" providerId="ADAL" clId="{7E3F187C-5260-46E7-BB23-BB85DCC680BF}" dt="2021-05-20T16:32:44.433" v="6" actId="2696"/>
        <pc:sldMkLst>
          <pc:docMk/>
          <pc:sldMk cId="3452011651" sldId="302"/>
        </pc:sldMkLst>
      </pc:sldChg>
      <pc:sldChg chg="add del">
        <pc:chgData name="Cynthia Enciso" userId="7915927f-c5cf-4e1f-876d-e79882ad52fa" providerId="ADAL" clId="{7E3F187C-5260-46E7-BB23-BB85DCC680BF}" dt="2021-05-20T16:32:44.433" v="6" actId="2696"/>
        <pc:sldMkLst>
          <pc:docMk/>
          <pc:sldMk cId="3336311093" sldId="303"/>
        </pc:sldMkLst>
      </pc:sldChg>
      <pc:sldChg chg="addSp modSp add del mod">
        <pc:chgData name="Cynthia Enciso" userId="7915927f-c5cf-4e1f-876d-e79882ad52fa" providerId="ADAL" clId="{7E3F187C-5260-46E7-BB23-BB85DCC680BF}" dt="2021-05-28T16:12:09.895" v="1371" actId="2696"/>
        <pc:sldMkLst>
          <pc:docMk/>
          <pc:sldMk cId="4178497326" sldId="303"/>
        </pc:sldMkLst>
        <pc:spChg chg="add mod">
          <ac:chgData name="Cynthia Enciso" userId="7915927f-c5cf-4e1f-876d-e79882ad52fa" providerId="ADAL" clId="{7E3F187C-5260-46E7-BB23-BB85DCC680BF}" dt="2021-05-27T15:28:58.523" v="1308" actId="20577"/>
          <ac:spMkLst>
            <pc:docMk/>
            <pc:sldMk cId="4178497326" sldId="303"/>
            <ac:spMk id="5" creationId="{F7FBB6D6-660E-4B4A-A790-64119AFFAC9A}"/>
          </ac:spMkLst>
        </pc:spChg>
      </pc:sldChg>
      <pc:sldChg chg="add del">
        <pc:chgData name="Cynthia Enciso" userId="7915927f-c5cf-4e1f-876d-e79882ad52fa" providerId="ADAL" clId="{7E3F187C-5260-46E7-BB23-BB85DCC680BF}" dt="2021-05-20T16:32:44.433" v="6" actId="2696"/>
        <pc:sldMkLst>
          <pc:docMk/>
          <pc:sldMk cId="459270075" sldId="328"/>
        </pc:sldMkLst>
      </pc:sldChg>
      <pc:sldChg chg="add del">
        <pc:chgData name="Cynthia Enciso" userId="7915927f-c5cf-4e1f-876d-e79882ad52fa" providerId="ADAL" clId="{7E3F187C-5260-46E7-BB23-BB85DCC680BF}" dt="2021-05-28T16:12:09.895" v="1371" actId="2696"/>
        <pc:sldMkLst>
          <pc:docMk/>
          <pc:sldMk cId="3035579995" sldId="328"/>
        </pc:sldMkLst>
      </pc:sldChg>
      <pc:sldChg chg="add del">
        <pc:chgData name="Cynthia Enciso" userId="7915927f-c5cf-4e1f-876d-e79882ad52fa" providerId="ADAL" clId="{7E3F187C-5260-46E7-BB23-BB85DCC680BF}" dt="2021-05-20T16:32:44.433" v="6" actId="2696"/>
        <pc:sldMkLst>
          <pc:docMk/>
          <pc:sldMk cId="1226854499" sldId="329"/>
        </pc:sldMkLst>
      </pc:sldChg>
      <pc:sldChg chg="addSp modSp add del mod">
        <pc:chgData name="Cynthia Enciso" userId="7915927f-c5cf-4e1f-876d-e79882ad52fa" providerId="ADAL" clId="{7E3F187C-5260-46E7-BB23-BB85DCC680BF}" dt="2021-05-28T16:12:09.895" v="1371" actId="2696"/>
        <pc:sldMkLst>
          <pc:docMk/>
          <pc:sldMk cId="2862606076" sldId="329"/>
        </pc:sldMkLst>
        <pc:spChg chg="add mod">
          <ac:chgData name="Cynthia Enciso" userId="7915927f-c5cf-4e1f-876d-e79882ad52fa" providerId="ADAL" clId="{7E3F187C-5260-46E7-BB23-BB85DCC680BF}" dt="2021-05-25T17:00:19.454" v="149" actId="1076"/>
          <ac:spMkLst>
            <pc:docMk/>
            <pc:sldMk cId="2862606076" sldId="329"/>
            <ac:spMk id="2" creationId="{B82BA59E-F38D-4869-851D-76DAFC9E4E3B}"/>
          </ac:spMkLst>
        </pc:spChg>
      </pc:sldChg>
      <pc:sldChg chg="add del">
        <pc:chgData name="Cynthia Enciso" userId="7915927f-c5cf-4e1f-876d-e79882ad52fa" providerId="ADAL" clId="{7E3F187C-5260-46E7-BB23-BB85DCC680BF}" dt="2021-05-20T16:32:55.796" v="8" actId="47"/>
        <pc:sldMkLst>
          <pc:docMk/>
          <pc:sldMk cId="2822953046" sldId="330"/>
        </pc:sldMkLst>
      </pc:sldChg>
      <pc:sldChg chg="add del">
        <pc:chgData name="Cynthia Enciso" userId="7915927f-c5cf-4e1f-876d-e79882ad52fa" providerId="ADAL" clId="{7E3F187C-5260-46E7-BB23-BB85DCC680BF}" dt="2021-05-20T16:32:55.796" v="8" actId="47"/>
        <pc:sldMkLst>
          <pc:docMk/>
          <pc:sldMk cId="4226960496" sldId="331"/>
        </pc:sldMkLst>
      </pc:sldChg>
      <pc:sldMasterChg chg="addSldLayout delSldLayout">
        <pc:chgData name="Cynthia Enciso" userId="7915927f-c5cf-4e1f-876d-e79882ad52fa" providerId="ADAL" clId="{7E3F187C-5260-46E7-BB23-BB85DCC680BF}" dt="2021-05-28T16:12:09.895" v="1371" actId="2696"/>
        <pc:sldMasterMkLst>
          <pc:docMk/>
          <pc:sldMasterMk cId="0" sldId="2147483661"/>
        </pc:sldMasterMkLst>
        <pc:sldLayoutChg chg="add del">
          <pc:chgData name="Cynthia Enciso" userId="7915927f-c5cf-4e1f-876d-e79882ad52fa" providerId="ADAL" clId="{7E3F187C-5260-46E7-BB23-BB85DCC680BF}" dt="2021-05-20T16:32:44.433" v="6" actId="2696"/>
          <pc:sldLayoutMkLst>
            <pc:docMk/>
            <pc:sldMasterMk cId="0" sldId="2147483661"/>
            <pc:sldLayoutMk cId="0" sldId="2147483655"/>
          </pc:sldLayoutMkLst>
        </pc:sldLayoutChg>
        <pc:sldLayoutChg chg="del">
          <pc:chgData name="Cynthia Enciso" userId="7915927f-c5cf-4e1f-876d-e79882ad52fa" providerId="ADAL" clId="{7E3F187C-5260-46E7-BB23-BB85DCC680BF}" dt="2021-05-28T16:12:09.895" v="1371" actId="2696"/>
          <pc:sldLayoutMkLst>
            <pc:docMk/>
            <pc:sldMasterMk cId="0" sldId="2147483661"/>
            <pc:sldLayoutMk cId="494946518" sldId="2147483676"/>
          </pc:sldLayoutMkLst>
        </pc:sldLayoutChg>
      </pc:sldMasterChg>
    </pc:docChg>
  </pc:docChgLst>
  <pc:docChgLst>
    <pc:chgData name="Bryn Portella" userId="S::bryn.portella@revature.com::cac9ba8b-dbd7-41cd-af06-e643c8802b55" providerId="AD" clId="Web-{E2C9B59F-6095-B000-FA84-28AAC6079378}"/>
    <pc:docChg chg="addSld delSld modSld">
      <pc:chgData name="Bryn Portella" userId="S::bryn.portella@revature.com::cac9ba8b-dbd7-41cd-af06-e643c8802b55" providerId="AD" clId="Web-{E2C9B59F-6095-B000-FA84-28AAC6079378}" dt="2021-03-19T12:49:00.040" v="106"/>
      <pc:docMkLst>
        <pc:docMk/>
      </pc:docMkLst>
      <pc:sldChg chg="modSp">
        <pc:chgData name="Bryn Portella" userId="S::bryn.portella@revature.com::cac9ba8b-dbd7-41cd-af06-e643c8802b55" providerId="AD" clId="Web-{E2C9B59F-6095-B000-FA84-28AAC6079378}" dt="2021-03-19T12:24:43.522" v="29" actId="20577"/>
        <pc:sldMkLst>
          <pc:docMk/>
          <pc:sldMk cId="0" sldId="256"/>
        </pc:sldMkLst>
        <pc:spChg chg="mod">
          <ac:chgData name="Bryn Portella" userId="S::bryn.portella@revature.com::cac9ba8b-dbd7-41cd-af06-e643c8802b55" providerId="AD" clId="Web-{E2C9B59F-6095-B000-FA84-28AAC6079378}" dt="2021-03-19T12:24:43.522" v="29" actId="20577"/>
          <ac:spMkLst>
            <pc:docMk/>
            <pc:sldMk cId="0" sldId="256"/>
            <ac:spMk id="212" creationId="{00000000-0000-0000-0000-000000000000}"/>
          </ac:spMkLst>
        </pc:spChg>
      </pc:sldChg>
      <pc:sldChg chg="del">
        <pc:chgData name="Bryn Portella" userId="S::bryn.portella@revature.com::cac9ba8b-dbd7-41cd-af06-e643c8802b55" providerId="AD" clId="Web-{E2C9B59F-6095-B000-FA84-28AAC6079378}" dt="2021-03-19T12:25:04.773" v="43"/>
        <pc:sldMkLst>
          <pc:docMk/>
          <pc:sldMk cId="0" sldId="262"/>
        </pc:sldMkLst>
      </pc:sldChg>
      <pc:sldChg chg="del">
        <pc:chgData name="Bryn Portella" userId="S::bryn.portella@revature.com::cac9ba8b-dbd7-41cd-af06-e643c8802b55" providerId="AD" clId="Web-{E2C9B59F-6095-B000-FA84-28AAC6079378}" dt="2021-03-19T12:25:04.773" v="40"/>
        <pc:sldMkLst>
          <pc:docMk/>
          <pc:sldMk cId="0" sldId="264"/>
        </pc:sldMkLst>
      </pc:sldChg>
      <pc:sldChg chg="del">
        <pc:chgData name="Bryn Portella" userId="S::bryn.portella@revature.com::cac9ba8b-dbd7-41cd-af06-e643c8802b55" providerId="AD" clId="Web-{E2C9B59F-6095-B000-FA84-28AAC6079378}" dt="2021-03-19T12:25:04.773" v="42"/>
        <pc:sldMkLst>
          <pc:docMk/>
          <pc:sldMk cId="1047252517" sldId="268"/>
        </pc:sldMkLst>
      </pc:sldChg>
      <pc:sldChg chg="del">
        <pc:chgData name="Bryn Portella" userId="S::bryn.portella@revature.com::cac9ba8b-dbd7-41cd-af06-e643c8802b55" providerId="AD" clId="Web-{E2C9B59F-6095-B000-FA84-28AAC6079378}" dt="2021-03-19T12:25:04.773" v="41"/>
        <pc:sldMkLst>
          <pc:docMk/>
          <pc:sldMk cId="1151404171" sldId="273"/>
        </pc:sldMkLst>
      </pc:sldChg>
      <pc:sldChg chg="del">
        <pc:chgData name="Bryn Portella" userId="S::bryn.portella@revature.com::cac9ba8b-dbd7-41cd-af06-e643c8802b55" providerId="AD" clId="Web-{E2C9B59F-6095-B000-FA84-28AAC6079378}" dt="2021-03-19T12:25:04.773" v="39"/>
        <pc:sldMkLst>
          <pc:docMk/>
          <pc:sldMk cId="62257740" sldId="274"/>
        </pc:sldMkLst>
      </pc:sldChg>
      <pc:sldChg chg="del">
        <pc:chgData name="Bryn Portella" userId="S::bryn.portella@revature.com::cac9ba8b-dbd7-41cd-af06-e643c8802b55" providerId="AD" clId="Web-{E2C9B59F-6095-B000-FA84-28AAC6079378}" dt="2021-03-19T12:25:04.757" v="38"/>
        <pc:sldMkLst>
          <pc:docMk/>
          <pc:sldMk cId="2537260911" sldId="275"/>
        </pc:sldMkLst>
      </pc:sldChg>
      <pc:sldChg chg="del">
        <pc:chgData name="Bryn Portella" userId="S::bryn.portella@revature.com::cac9ba8b-dbd7-41cd-af06-e643c8802b55" providerId="AD" clId="Web-{E2C9B59F-6095-B000-FA84-28AAC6079378}" dt="2021-03-19T12:25:04.757" v="37"/>
        <pc:sldMkLst>
          <pc:docMk/>
          <pc:sldMk cId="2619193144" sldId="276"/>
        </pc:sldMkLst>
      </pc:sldChg>
      <pc:sldChg chg="del">
        <pc:chgData name="Bryn Portella" userId="S::bryn.portella@revature.com::cac9ba8b-dbd7-41cd-af06-e643c8802b55" providerId="AD" clId="Web-{E2C9B59F-6095-B000-FA84-28AAC6079378}" dt="2021-03-19T12:25:04.757" v="36"/>
        <pc:sldMkLst>
          <pc:docMk/>
          <pc:sldMk cId="955026027" sldId="282"/>
        </pc:sldMkLst>
      </pc:sldChg>
      <pc:sldChg chg="del">
        <pc:chgData name="Bryn Portella" userId="S::bryn.portella@revature.com::cac9ba8b-dbd7-41cd-af06-e643c8802b55" providerId="AD" clId="Web-{E2C9B59F-6095-B000-FA84-28AAC6079378}" dt="2021-03-19T12:25:04.757" v="35"/>
        <pc:sldMkLst>
          <pc:docMk/>
          <pc:sldMk cId="684893027" sldId="283"/>
        </pc:sldMkLst>
      </pc:sldChg>
      <pc:sldChg chg="add">
        <pc:chgData name="Bryn Portella" userId="S::bryn.portella@revature.com::cac9ba8b-dbd7-41cd-af06-e643c8802b55" providerId="AD" clId="Web-{E2C9B59F-6095-B000-FA84-28AAC6079378}" dt="2021-03-19T12:24:48.475" v="30"/>
        <pc:sldMkLst>
          <pc:docMk/>
          <pc:sldMk cId="798059755" sldId="284"/>
        </pc:sldMkLst>
      </pc:sldChg>
      <pc:sldChg chg="add">
        <pc:chgData name="Bryn Portella" userId="S::bryn.portella@revature.com::cac9ba8b-dbd7-41cd-af06-e643c8802b55" providerId="AD" clId="Web-{E2C9B59F-6095-B000-FA84-28AAC6079378}" dt="2021-03-19T12:24:48.585" v="31"/>
        <pc:sldMkLst>
          <pc:docMk/>
          <pc:sldMk cId="2562707669" sldId="285"/>
        </pc:sldMkLst>
      </pc:sldChg>
      <pc:sldChg chg="add">
        <pc:chgData name="Bryn Portella" userId="S::bryn.portella@revature.com::cac9ba8b-dbd7-41cd-af06-e643c8802b55" providerId="AD" clId="Web-{E2C9B59F-6095-B000-FA84-28AAC6079378}" dt="2021-03-19T12:24:48.679" v="32"/>
        <pc:sldMkLst>
          <pc:docMk/>
          <pc:sldMk cId="3232344354" sldId="286"/>
        </pc:sldMkLst>
      </pc:sldChg>
      <pc:sldChg chg="add">
        <pc:chgData name="Bryn Portella" userId="S::bryn.portella@revature.com::cac9ba8b-dbd7-41cd-af06-e643c8802b55" providerId="AD" clId="Web-{E2C9B59F-6095-B000-FA84-28AAC6079378}" dt="2021-03-19T12:24:48.741" v="33"/>
        <pc:sldMkLst>
          <pc:docMk/>
          <pc:sldMk cId="3520322541" sldId="287"/>
        </pc:sldMkLst>
      </pc:sldChg>
      <pc:sldChg chg="add">
        <pc:chgData name="Bryn Portella" userId="S::bryn.portella@revature.com::cac9ba8b-dbd7-41cd-af06-e643c8802b55" providerId="AD" clId="Web-{E2C9B59F-6095-B000-FA84-28AAC6079378}" dt="2021-03-19T12:24:48.835" v="34"/>
        <pc:sldMkLst>
          <pc:docMk/>
          <pc:sldMk cId="2454829889" sldId="288"/>
        </pc:sldMkLst>
      </pc:sldChg>
      <pc:sldChg chg="modSp add">
        <pc:chgData name="Bryn Portella" userId="S::bryn.portella@revature.com::cac9ba8b-dbd7-41cd-af06-e643c8802b55" providerId="AD" clId="Web-{E2C9B59F-6095-B000-FA84-28AAC6079378}" dt="2021-03-19T12:25:30.164" v="45" actId="20577"/>
        <pc:sldMkLst>
          <pc:docMk/>
          <pc:sldMk cId="1637810120" sldId="289"/>
        </pc:sldMkLst>
        <pc:spChg chg="mod">
          <ac:chgData name="Bryn Portella" userId="S::bryn.portella@revature.com::cac9ba8b-dbd7-41cd-af06-e643c8802b55" providerId="AD" clId="Web-{E2C9B59F-6095-B000-FA84-28AAC6079378}" dt="2021-03-19T12:25:30.164" v="45" actId="20577"/>
          <ac:spMkLst>
            <pc:docMk/>
            <pc:sldMk cId="1637810120" sldId="289"/>
            <ac:spMk id="260" creationId="{00000000-0000-0000-0000-000000000000}"/>
          </ac:spMkLst>
        </pc:spChg>
      </pc:sldChg>
      <pc:sldChg chg="add del">
        <pc:chgData name="Bryn Portella" userId="S::bryn.portella@revature.com::cac9ba8b-dbd7-41cd-af06-e643c8802b55" providerId="AD" clId="Web-{E2C9B59F-6095-B000-FA84-28AAC6079378}" dt="2021-03-19T12:26:56.353" v="47"/>
        <pc:sldMkLst>
          <pc:docMk/>
          <pc:sldMk cId="1691247383" sldId="290"/>
        </pc:sldMkLst>
      </pc:sldChg>
      <pc:sldChg chg="add">
        <pc:chgData name="Bryn Portella" userId="S::bryn.portella@revature.com::cac9ba8b-dbd7-41cd-af06-e643c8802b55" providerId="AD" clId="Web-{E2C9B59F-6095-B000-FA84-28AAC6079378}" dt="2021-03-19T12:27:22.432" v="48"/>
        <pc:sldMkLst>
          <pc:docMk/>
          <pc:sldMk cId="3696428928" sldId="290"/>
        </pc:sldMkLst>
      </pc:sldChg>
      <pc:sldChg chg="add">
        <pc:chgData name="Bryn Portella" userId="S::bryn.portella@revature.com::cac9ba8b-dbd7-41cd-af06-e643c8802b55" providerId="AD" clId="Web-{E2C9B59F-6095-B000-FA84-28AAC6079378}" dt="2021-03-19T12:27:22.495" v="49"/>
        <pc:sldMkLst>
          <pc:docMk/>
          <pc:sldMk cId="2233307141" sldId="291"/>
        </pc:sldMkLst>
      </pc:sldChg>
      <pc:sldChg chg="modSp add">
        <pc:chgData name="Bryn Portella" userId="S::bryn.portella@revature.com::cac9ba8b-dbd7-41cd-af06-e643c8802b55" providerId="AD" clId="Web-{E2C9B59F-6095-B000-FA84-28AAC6079378}" dt="2021-03-19T12:27:58.042" v="63" actId="20577"/>
        <pc:sldMkLst>
          <pc:docMk/>
          <pc:sldMk cId="1081143050" sldId="292"/>
        </pc:sldMkLst>
        <pc:spChg chg="mod">
          <ac:chgData name="Bryn Portella" userId="S::bryn.portella@revature.com::cac9ba8b-dbd7-41cd-af06-e643c8802b55" providerId="AD" clId="Web-{E2C9B59F-6095-B000-FA84-28AAC6079378}" dt="2021-03-19T12:27:58.042" v="63" actId="20577"/>
          <ac:spMkLst>
            <pc:docMk/>
            <pc:sldMk cId="1081143050" sldId="292"/>
            <ac:spMk id="275" creationId="{00000000-0000-0000-0000-000000000000}"/>
          </ac:spMkLst>
        </pc:spChg>
      </pc:sldChg>
      <pc:sldChg chg="add">
        <pc:chgData name="Bryn Portella" userId="S::bryn.portella@revature.com::cac9ba8b-dbd7-41cd-af06-e643c8802b55" providerId="AD" clId="Web-{E2C9B59F-6095-B000-FA84-28AAC6079378}" dt="2021-03-19T12:30:04.826" v="64"/>
        <pc:sldMkLst>
          <pc:docMk/>
          <pc:sldMk cId="3286578771" sldId="293"/>
        </pc:sldMkLst>
      </pc:sldChg>
      <pc:sldChg chg="add">
        <pc:chgData name="Bryn Portella" userId="S::bryn.portella@revature.com::cac9ba8b-dbd7-41cd-af06-e643c8802b55" providerId="AD" clId="Web-{E2C9B59F-6095-B000-FA84-28AAC6079378}" dt="2021-03-19T12:30:04.905" v="65"/>
        <pc:sldMkLst>
          <pc:docMk/>
          <pc:sldMk cId="3662724148" sldId="294"/>
        </pc:sldMkLst>
      </pc:sldChg>
      <pc:sldChg chg="modSp add">
        <pc:chgData name="Bryn Portella" userId="S::bryn.portella@revature.com::cac9ba8b-dbd7-41cd-af06-e643c8802b55" providerId="AD" clId="Web-{E2C9B59F-6095-B000-FA84-28AAC6079378}" dt="2021-03-19T12:34:11.301" v="78" actId="20577"/>
        <pc:sldMkLst>
          <pc:docMk/>
          <pc:sldMk cId="1948273752" sldId="295"/>
        </pc:sldMkLst>
        <pc:spChg chg="mod">
          <ac:chgData name="Bryn Portella" userId="S::bryn.portella@revature.com::cac9ba8b-dbd7-41cd-af06-e643c8802b55" providerId="AD" clId="Web-{E2C9B59F-6095-B000-FA84-28AAC6079378}" dt="2021-03-19T12:34:11.301" v="78" actId="20577"/>
          <ac:spMkLst>
            <pc:docMk/>
            <pc:sldMk cId="1948273752" sldId="295"/>
            <ac:spMk id="33" creationId="{3EDC9D56-44E2-49B7-915F-D4A9153D8F1A}"/>
          </ac:spMkLst>
        </pc:spChg>
      </pc:sldChg>
      <pc:sldChg chg="modSp add">
        <pc:chgData name="Bryn Portella" userId="S::bryn.portella@revature.com::cac9ba8b-dbd7-41cd-af06-e643c8802b55" providerId="AD" clId="Web-{E2C9B59F-6095-B000-FA84-28AAC6079378}" dt="2021-03-19T12:34:00.644" v="77" actId="1076"/>
        <pc:sldMkLst>
          <pc:docMk/>
          <pc:sldMk cId="3115908020" sldId="296"/>
        </pc:sldMkLst>
        <pc:spChg chg="mod">
          <ac:chgData name="Bryn Portella" userId="S::bryn.portella@revature.com::cac9ba8b-dbd7-41cd-af06-e643c8802b55" providerId="AD" clId="Web-{E2C9B59F-6095-B000-FA84-28AAC6079378}" dt="2021-03-19T12:34:00.644" v="77" actId="1076"/>
          <ac:spMkLst>
            <pc:docMk/>
            <pc:sldMk cId="3115908020" sldId="296"/>
            <ac:spMk id="274" creationId="{00000000-0000-0000-0000-000000000000}"/>
          </ac:spMkLst>
        </pc:spChg>
      </pc:sldChg>
      <pc:sldChg chg="add">
        <pc:chgData name="Bryn Portella" userId="S::bryn.portella@revature.com::cac9ba8b-dbd7-41cd-af06-e643c8802b55" providerId="AD" clId="Web-{E2C9B59F-6095-B000-FA84-28AAC6079378}" dt="2021-03-19T12:36:37.460" v="79"/>
        <pc:sldMkLst>
          <pc:docMk/>
          <pc:sldMk cId="2567433599" sldId="297"/>
        </pc:sldMkLst>
      </pc:sldChg>
      <pc:sldChg chg="modSp add addAnim delAnim modAnim">
        <pc:chgData name="Bryn Portella" userId="S::bryn.portella@revature.com::cac9ba8b-dbd7-41cd-af06-e643c8802b55" providerId="AD" clId="Web-{E2C9B59F-6095-B000-FA84-28AAC6079378}" dt="2021-03-19T12:49:00.040" v="106"/>
        <pc:sldMkLst>
          <pc:docMk/>
          <pc:sldMk cId="3084363477" sldId="298"/>
        </pc:sldMkLst>
        <pc:spChg chg="mod modVis">
          <ac:chgData name="Bryn Portella" userId="S::bryn.portella@revature.com::cac9ba8b-dbd7-41cd-af06-e643c8802b55" providerId="AD" clId="Web-{E2C9B59F-6095-B000-FA84-28AAC6079378}" dt="2021-03-19T12:47:41.163" v="99"/>
          <ac:spMkLst>
            <pc:docMk/>
            <pc:sldMk cId="3084363477" sldId="298"/>
            <ac:spMk id="2" creationId="{69E2A5A8-9BA7-481E-8EC3-BEB66C60FAAE}"/>
          </ac:spMkLst>
        </pc:spChg>
        <pc:spChg chg="mod modVis">
          <ac:chgData name="Bryn Portella" userId="S::bryn.portella@revature.com::cac9ba8b-dbd7-41cd-af06-e643c8802b55" providerId="AD" clId="Web-{E2C9B59F-6095-B000-FA84-28AAC6079378}" dt="2021-03-19T12:47:41.179" v="100"/>
          <ac:spMkLst>
            <pc:docMk/>
            <pc:sldMk cId="3084363477" sldId="298"/>
            <ac:spMk id="3" creationId="{503D1FF6-ED54-4FC9-90DA-AC0BA4E85036}"/>
          </ac:spMkLst>
        </pc:spChg>
        <pc:spChg chg="mod modVis">
          <ac:chgData name="Bryn Portella" userId="S::bryn.portella@revature.com::cac9ba8b-dbd7-41cd-af06-e643c8802b55" providerId="AD" clId="Web-{E2C9B59F-6095-B000-FA84-28AAC6079378}" dt="2021-03-19T12:47:41.195" v="101"/>
          <ac:spMkLst>
            <pc:docMk/>
            <pc:sldMk cId="3084363477" sldId="298"/>
            <ac:spMk id="4" creationId="{F0C76E94-6ED0-46A2-ABEB-64B22709EE64}"/>
          </ac:spMkLst>
        </pc:spChg>
        <pc:spChg chg="mod ord modVis">
          <ac:chgData name="Bryn Portella" userId="S::bryn.portella@revature.com::cac9ba8b-dbd7-41cd-af06-e643c8802b55" providerId="AD" clId="Web-{E2C9B59F-6095-B000-FA84-28AAC6079378}" dt="2021-03-19T12:47:41.210" v="102"/>
          <ac:spMkLst>
            <pc:docMk/>
            <pc:sldMk cId="3084363477" sldId="298"/>
            <ac:spMk id="5" creationId="{0FD72F5F-CC8A-4985-A412-6CA1D47935E6}"/>
          </ac:spMkLst>
        </pc:spChg>
      </pc:sldChg>
      <pc:sldChg chg="add">
        <pc:chgData name="Bryn Portella" userId="S::bryn.portella@revature.com::cac9ba8b-dbd7-41cd-af06-e643c8802b55" providerId="AD" clId="Web-{E2C9B59F-6095-B000-FA84-28AAC6079378}" dt="2021-03-19T12:36:37.664" v="81"/>
        <pc:sldMkLst>
          <pc:docMk/>
          <pc:sldMk cId="189249443" sldId="299"/>
        </pc:sldMkLst>
      </pc:sldChg>
      <pc:sldChg chg="add">
        <pc:chgData name="Bryn Portella" userId="S::bryn.portella@revature.com::cac9ba8b-dbd7-41cd-af06-e643c8802b55" providerId="AD" clId="Web-{E2C9B59F-6095-B000-FA84-28AAC6079378}" dt="2021-03-19T12:36:37.710" v="82"/>
        <pc:sldMkLst>
          <pc:docMk/>
          <pc:sldMk cId="1509422450" sldId="300"/>
        </pc:sldMkLst>
      </pc:sldChg>
      <pc:sldChg chg="add">
        <pc:chgData name="Bryn Portella" userId="S::bryn.portella@revature.com::cac9ba8b-dbd7-41cd-af06-e643c8802b55" providerId="AD" clId="Web-{E2C9B59F-6095-B000-FA84-28AAC6079378}" dt="2021-03-19T12:36:37.820" v="83"/>
        <pc:sldMkLst>
          <pc:docMk/>
          <pc:sldMk cId="3510432706" sldId="301"/>
        </pc:sldMkLst>
      </pc:sldChg>
      <pc:sldChg chg="add">
        <pc:chgData name="Bryn Portella" userId="S::bryn.portella@revature.com::cac9ba8b-dbd7-41cd-af06-e643c8802b55" providerId="AD" clId="Web-{E2C9B59F-6095-B000-FA84-28AAC6079378}" dt="2021-03-19T12:36:37.929" v="84"/>
        <pc:sldMkLst>
          <pc:docMk/>
          <pc:sldMk cId="3452011651" sldId="302"/>
        </pc:sldMkLst>
      </pc:sldChg>
      <pc:sldChg chg="add">
        <pc:chgData name="Bryn Portella" userId="S::bryn.portella@revature.com::cac9ba8b-dbd7-41cd-af06-e643c8802b55" providerId="AD" clId="Web-{E2C9B59F-6095-B000-FA84-28AAC6079378}" dt="2021-03-19T12:36:38.023" v="85"/>
        <pc:sldMkLst>
          <pc:docMk/>
          <pc:sldMk cId="3336311093" sldId="30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1T16:26:30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2134 1729,'2'-18,"15"-40,-7 31,-2 0,-1-1,-2 0,0 0,-2 0,0-22,-5 15,-1-1,-2 1,-1 0,-2 0,-2 1,-1 0,-1 1,-17-32,7 23,-2 1,-1 2,-3 0,-1 2,-1 1,-20-16,-4 2,-3 2,-1 2,-3 3,-1 3,-2 3,-1 2,-2 3,-45-13,32 17,0 3,-65-10,99 27,-1 1,0 3,0 1,0 3,-33 4,54 0,0 2,-10 3,15-4,-1 0,0-1,-18 1,20-7,20 2</inkml:trace>
  <inkml:trace contextRef="#ctx0" brushRef="#br0" timeOffset="1380.37">342 0,'-2'4,"1"0,-1 0,-1 0,1 0,0 0,-1-1,0 1,0-1,0 0,0 0,0 0,-4 3,-1 1,-51 46,-14 6,22-18,2 1,-15 20,107-34,0-2,0 3,-2 2,-2 1,-1 2,-1 2,-2 1,13 20,-36-41,5 4,-1 1,-2 0,4 8,-19-34,0-1,0 1,0 0,1-1,-1 1,2 0,-1-1,1-4,0-9,-1-355,0 374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20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10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36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852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679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75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1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586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13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076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495391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21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47085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8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4000"/>
            </a:pPr>
            <a:r>
              <a:rPr lang="en-US" sz="4000" dirty="0"/>
              <a:t>Objects Introduction and Other Important Topics...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4336-04E2-4AFC-9897-D83DADB5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8C110-A0A2-4B3F-BAB0-293E9AFF61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D4E31841-2599-477F-83E9-72F7673005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471901"/>
            <a:ext cx="8385175" cy="4697989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public class Collar 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String color = “orange”;</a:t>
            </a:r>
          </a:p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public class Dog 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//instance variable- state of a Dog object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public double size = 6.5;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public Collar </a:t>
            </a:r>
            <a:r>
              <a:rPr lang="en-US" sz="1600" dirty="0" err="1"/>
              <a:t>collar</a:t>
            </a:r>
            <a:r>
              <a:rPr lang="en-US" sz="1600" dirty="0"/>
              <a:t> = new Collar();</a:t>
            </a:r>
          </a:p>
          <a:p>
            <a:pPr marL="182880" lvl="1" indent="0" algn="l" defTabSz="4572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TestDog</a:t>
            </a:r>
            <a:r>
              <a:rPr lang="en-US" sz="1600" dirty="0"/>
              <a:t>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	Dog </a:t>
            </a:r>
            <a:r>
              <a:rPr lang="en-US" sz="1600" dirty="0" err="1"/>
              <a:t>dog</a:t>
            </a:r>
            <a:r>
              <a:rPr lang="en-US" sz="1600" dirty="0"/>
              <a:t> = new Dog();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}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F3C109-A128-4C03-90F0-6594C4F4C466}"/>
              </a:ext>
            </a:extLst>
          </p:cNvPr>
          <p:cNvGrpSpPr/>
          <p:nvPr/>
        </p:nvGrpSpPr>
        <p:grpSpPr>
          <a:xfrm>
            <a:off x="3500582" y="3109908"/>
            <a:ext cx="2555782" cy="2113290"/>
            <a:chOff x="3500582" y="3109908"/>
            <a:chExt cx="2555782" cy="211329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B9B8BE-3DCA-48C5-9039-513E1669BB2A}"/>
                </a:ext>
              </a:extLst>
            </p:cNvPr>
            <p:cNvSpPr/>
            <p:nvPr/>
          </p:nvSpPr>
          <p:spPr>
            <a:xfrm>
              <a:off x="3500582" y="3109908"/>
              <a:ext cx="2507964" cy="2113290"/>
            </a:xfrm>
            <a:custGeom>
              <a:avLst/>
              <a:gdLst>
                <a:gd name="connsiteX0" fmla="*/ 0 w 2507964"/>
                <a:gd name="connsiteY0" fmla="*/ 2016274 h 2113290"/>
                <a:gd name="connsiteX1" fmla="*/ 1182254 w 2507964"/>
                <a:gd name="connsiteY1" fmla="*/ 1905437 h 2113290"/>
                <a:gd name="connsiteX2" fmla="*/ 1570182 w 2507964"/>
                <a:gd name="connsiteY2" fmla="*/ 169001 h 2113290"/>
                <a:gd name="connsiteX3" fmla="*/ 2419927 w 2507964"/>
                <a:gd name="connsiteY3" fmla="*/ 58165 h 2113290"/>
                <a:gd name="connsiteX4" fmla="*/ 2438400 w 2507964"/>
                <a:gd name="connsiteY4" fmla="*/ 95110 h 211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964" h="2113290">
                  <a:moveTo>
                    <a:pt x="0" y="2016274"/>
                  </a:moveTo>
                  <a:cubicBezTo>
                    <a:pt x="460278" y="2114795"/>
                    <a:pt x="920557" y="2213316"/>
                    <a:pt x="1182254" y="1905437"/>
                  </a:cubicBezTo>
                  <a:cubicBezTo>
                    <a:pt x="1443951" y="1597558"/>
                    <a:pt x="1363903" y="476880"/>
                    <a:pt x="1570182" y="169001"/>
                  </a:cubicBezTo>
                  <a:cubicBezTo>
                    <a:pt x="1776461" y="-138878"/>
                    <a:pt x="2275224" y="70480"/>
                    <a:pt x="2419927" y="58165"/>
                  </a:cubicBezTo>
                  <a:cubicBezTo>
                    <a:pt x="2564630" y="45850"/>
                    <a:pt x="2501515" y="70480"/>
                    <a:pt x="2438400" y="9511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70DC4C1-08FB-4D95-8CF2-0BF7945AD470}"/>
                </a:ext>
              </a:extLst>
            </p:cNvPr>
            <p:cNvSpPr/>
            <p:nvPr/>
          </p:nvSpPr>
          <p:spPr>
            <a:xfrm rot="12941897">
              <a:off x="5960727" y="3124752"/>
              <a:ext cx="95637" cy="139002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Graphic 12" descr="Dog">
            <a:extLst>
              <a:ext uri="{FF2B5EF4-FFF2-40B4-BE49-F238E27FC236}">
                <a16:creationId xmlns:a16="http://schemas.microsoft.com/office/drawing/2014/main" id="{98B53EDA-ACE9-4A8D-AFF3-FCD0BC005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7934" y="2764632"/>
            <a:ext cx="1898369" cy="189836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306A9FB-FF7A-4E7D-84CE-3D549583119F}"/>
              </a:ext>
            </a:extLst>
          </p:cNvPr>
          <p:cNvSpPr/>
          <p:nvPr/>
        </p:nvSpPr>
        <p:spPr>
          <a:xfrm>
            <a:off x="7303439" y="3359727"/>
            <a:ext cx="316561" cy="168564"/>
          </a:xfrm>
          <a:custGeom>
            <a:avLst/>
            <a:gdLst>
              <a:gd name="connsiteX0" fmla="*/ 0 w 277091"/>
              <a:gd name="connsiteY0" fmla="*/ 0 h 138546"/>
              <a:gd name="connsiteX1" fmla="*/ 277091 w 277091"/>
              <a:gd name="connsiteY1" fmla="*/ 138546 h 13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091" h="138546">
                <a:moveTo>
                  <a:pt x="0" y="0"/>
                </a:moveTo>
                <a:lnTo>
                  <a:pt x="277091" y="138546"/>
                </a:ln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6C66DC-C5C3-41AE-8945-0B4B304CFADA}"/>
              </a:ext>
            </a:extLst>
          </p:cNvPr>
          <p:cNvSpPr/>
          <p:nvPr/>
        </p:nvSpPr>
        <p:spPr>
          <a:xfrm>
            <a:off x="840509" y="3528291"/>
            <a:ext cx="3214255" cy="277091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0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2593-0249-4951-BA96-517247FD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</a:t>
            </a:r>
            <a:r>
              <a:rPr lang="en-US" i="1"/>
              <a:t>this…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BEA99-DE50-44CC-8C07-8EE649F56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/>
              <a:t>So what if we want the instructions in our method to affect the state of the object that the method is called on… </a:t>
            </a:r>
          </a:p>
          <a:p>
            <a:r>
              <a:rPr lang="en-US"/>
              <a:t>That’s why we have the </a:t>
            </a:r>
            <a:r>
              <a:rPr lang="en-US" i="1"/>
              <a:t>this </a:t>
            </a:r>
            <a:r>
              <a:rPr lang="en-US"/>
              <a:t>keyword- a reference to the current object. </a:t>
            </a:r>
          </a:p>
          <a:p>
            <a:r>
              <a:rPr lang="en-US"/>
              <a:t>So let’s see </a:t>
            </a:r>
            <a:r>
              <a:rPr lang="en-US" i="1"/>
              <a:t>this</a:t>
            </a:r>
            <a:r>
              <a:rPr lang="en-US"/>
              <a:t> in action.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7F43D-19ED-4EEC-8321-E1FA7BD285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This </a:t>
            </a:r>
            <a:r>
              <a:rPr lang="en-US"/>
              <a:t>in action</a:t>
            </a:r>
            <a:endParaRPr lang="en-US" i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create a Dog class with an instance variable size. Let’s also create a grow method…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2146813" y="2548245"/>
            <a:ext cx="4850374" cy="3459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void grow(){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daisy.grow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080E37-6218-4032-B9D7-C7F5A8FA7097}"/>
              </a:ext>
            </a:extLst>
          </p:cNvPr>
          <p:cNvGrpSpPr/>
          <p:nvPr/>
        </p:nvGrpSpPr>
        <p:grpSpPr>
          <a:xfrm>
            <a:off x="2485151" y="2435524"/>
            <a:ext cx="6272459" cy="1644069"/>
            <a:chOff x="2573518" y="2152319"/>
            <a:chExt cx="6272459" cy="164406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A2618E-044B-4E97-970C-1A6A71D746AE}"/>
                </a:ext>
              </a:extLst>
            </p:cNvPr>
            <p:cNvSpPr/>
            <p:nvPr/>
          </p:nvSpPr>
          <p:spPr>
            <a:xfrm>
              <a:off x="2573518" y="2846895"/>
              <a:ext cx="3799002" cy="791851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llout: Line with Accent Bar 6">
              <a:extLst>
                <a:ext uri="{FF2B5EF4-FFF2-40B4-BE49-F238E27FC236}">
                  <a16:creationId xmlns:a16="http://schemas.microsoft.com/office/drawing/2014/main" id="{9F8678FB-8B8F-47F3-8794-EF31A0DBA49E}"/>
                </a:ext>
              </a:extLst>
            </p:cNvPr>
            <p:cNvSpPr/>
            <p:nvPr/>
          </p:nvSpPr>
          <p:spPr>
            <a:xfrm>
              <a:off x="6997187" y="2152319"/>
              <a:ext cx="1848790" cy="1644069"/>
            </a:xfrm>
            <a:prstGeom prst="accentCallout1">
              <a:avLst>
                <a:gd name="adj1" fmla="val 58070"/>
                <a:gd name="adj2" fmla="val -6293"/>
                <a:gd name="adj3" fmla="val 81219"/>
                <a:gd name="adj4" fmla="val -334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Here we use the this keyword to indicate that we want to modify the size of the Dog object grow() is called on.</a:t>
              </a:r>
            </a:p>
          </p:txBody>
        </p:sp>
      </p:grp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6185FFE-AF4E-4DB1-BA29-72A8E5B5B829}"/>
              </a:ext>
            </a:extLst>
          </p:cNvPr>
          <p:cNvSpPr/>
          <p:nvPr/>
        </p:nvSpPr>
        <p:spPr>
          <a:xfrm flipH="1">
            <a:off x="531892" y="4577719"/>
            <a:ext cx="1463040" cy="902208"/>
          </a:xfrm>
          <a:prstGeom prst="accentCallout1">
            <a:avLst>
              <a:gd name="adj1" fmla="val 18750"/>
              <a:gd name="adj2" fmla="val -8333"/>
              <a:gd name="adj3" fmla="val 85474"/>
              <a:gd name="adj4" fmla="val -6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Then we </a:t>
            </a:r>
            <a:r>
              <a:rPr lang="en-US" i="1"/>
              <a:t>call </a:t>
            </a:r>
            <a:r>
              <a:rPr lang="en-US"/>
              <a:t>the instance method on our object.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410FDC-C196-41D3-B352-EBAC0A1CB9C6}"/>
              </a:ext>
            </a:extLst>
          </p:cNvPr>
          <p:cNvGrpSpPr/>
          <p:nvPr/>
        </p:nvGrpSpPr>
        <p:grpSpPr>
          <a:xfrm>
            <a:off x="4943272" y="3526025"/>
            <a:ext cx="2678582" cy="913240"/>
            <a:chOff x="6519681" y="3251619"/>
            <a:chExt cx="2678582" cy="9132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40485F-0920-4E17-9B9C-61A4E032251E}"/>
                </a:ext>
              </a:extLst>
            </p:cNvPr>
            <p:cNvSpPr txBox="1"/>
            <p:nvPr/>
          </p:nvSpPr>
          <p:spPr>
            <a:xfrm>
              <a:off x="6602681" y="3857082"/>
              <a:ext cx="2595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Segoe Print" panose="02000600000000000000" pitchFamily="2" charset="0"/>
                </a:rPr>
                <a:t>Running these instructions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14:cNvPr>
                <p14:cNvContentPartPr/>
                <p14:nvPr/>
              </p14:nvContentPartPr>
              <p14:xfrm>
                <a:off x="6519681" y="3251619"/>
                <a:ext cx="789840" cy="62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10681" y="3242619"/>
                  <a:ext cx="807480" cy="64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24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A5A8-9BA7-481E-8EC3-BEB66C60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Clarifications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D1FF6-ED54-4FC9-90DA-AC0BA4E85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05950"/>
            <a:ext cx="8383980" cy="4525963"/>
          </a:xfrm>
        </p:spPr>
        <p:txBody>
          <a:bodyPr/>
          <a:lstStyle/>
          <a:p>
            <a:r>
              <a:rPr lang="en-US" sz="2000">
                <a:latin typeface="+mn-lt"/>
              </a:rPr>
              <a:t>If you are sitting there going- but couldn’t we have just said:</a:t>
            </a:r>
          </a:p>
          <a:p>
            <a:endParaRPr lang="en-US" sz="2000">
              <a:latin typeface="+mn-lt"/>
            </a:endParaRPr>
          </a:p>
          <a:p>
            <a:endParaRPr lang="en-US" sz="2000">
              <a:latin typeface="+mn-lt"/>
            </a:endParaRPr>
          </a:p>
          <a:p>
            <a:endParaRPr lang="en-US" sz="2000">
              <a:latin typeface="+mn-lt"/>
            </a:endParaRPr>
          </a:p>
          <a:p>
            <a:endParaRPr lang="en-US" sz="2000">
              <a:latin typeface="+mn-lt"/>
            </a:endParaRPr>
          </a:p>
          <a:p>
            <a:endParaRPr lang="en-US" sz="2000">
              <a:latin typeface="+mn-lt"/>
            </a:endParaRPr>
          </a:p>
          <a:p>
            <a:r>
              <a:rPr lang="en-US" sz="2000">
                <a:latin typeface="+mn-lt"/>
              </a:rPr>
              <a:t>You are correct. </a:t>
            </a:r>
          </a:p>
          <a:p>
            <a:r>
              <a:rPr lang="en-US" sz="2000">
                <a:latin typeface="+mn-lt"/>
              </a:rPr>
              <a:t>So then why? </a:t>
            </a:r>
          </a:p>
          <a:p>
            <a:r>
              <a:rPr lang="en-US" sz="2000">
                <a:latin typeface="+mn-lt"/>
              </a:rPr>
              <a:t>Using </a:t>
            </a:r>
            <a:r>
              <a:rPr lang="en-US" sz="2000" i="1">
                <a:latin typeface="+mn-lt"/>
              </a:rPr>
              <a:t>this</a:t>
            </a:r>
            <a:r>
              <a:rPr lang="en-US" sz="2000">
                <a:latin typeface="+mn-lt"/>
              </a:rPr>
              <a:t> makes it even more clear that you are referring to an instance variable. </a:t>
            </a:r>
          </a:p>
          <a:p>
            <a:r>
              <a:rPr lang="en-US" sz="2000">
                <a:latin typeface="+mn-lt"/>
              </a:rPr>
              <a:t>Also, we could have created a </a:t>
            </a:r>
            <a:r>
              <a:rPr lang="en-US" sz="2000" i="1">
                <a:latin typeface="+mn-lt"/>
              </a:rPr>
              <a:t>local size variable</a:t>
            </a:r>
            <a:r>
              <a:rPr lang="en-US" sz="2000">
                <a:latin typeface="+mn-lt"/>
              </a:rPr>
              <a:t>- having two variables of the same name we need a way to differentiate between them.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76E94-6ED0-46A2-ABEB-64B22709EE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FD72F5F-CC8A-4985-A412-6CA1D47935E6}"/>
              </a:ext>
            </a:extLst>
          </p:cNvPr>
          <p:cNvSpPr txBox="1">
            <a:spLocks/>
          </p:cNvSpPr>
          <p:nvPr/>
        </p:nvSpPr>
        <p:spPr>
          <a:xfrm>
            <a:off x="1831853" y="1909336"/>
            <a:ext cx="4850374" cy="16518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grow(){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size += 1;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AF9AA-DCD8-46D9-B071-ACB08E6B0B8C}"/>
              </a:ext>
            </a:extLst>
          </p:cNvPr>
          <p:cNvSpPr txBox="1"/>
          <p:nvPr/>
        </p:nvSpPr>
        <p:spPr>
          <a:xfrm>
            <a:off x="-2044557" y="2219218"/>
            <a:ext cx="1794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Shadowing can happen in some circumstances</a:t>
            </a:r>
          </a:p>
        </p:txBody>
      </p:sp>
    </p:spTree>
    <p:extLst>
      <p:ext uri="{BB962C8B-B14F-4D97-AF65-F5344CB8AC3E}">
        <p14:creationId xmlns:p14="http://schemas.microsoft.com/office/powerpoint/2010/main" val="30843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This </a:t>
            </a:r>
            <a:r>
              <a:rPr lang="en-US"/>
              <a:t>in action</a:t>
            </a:r>
            <a:endParaRPr lang="en-US" i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380010" y="1690683"/>
            <a:ext cx="4850374" cy="34766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growToSize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(double size){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daisy.growToSize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(7.7);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D77892-DCBA-4968-8361-943AD9741E30}"/>
              </a:ext>
            </a:extLst>
          </p:cNvPr>
          <p:cNvGrpSpPr/>
          <p:nvPr/>
        </p:nvGrpSpPr>
        <p:grpSpPr>
          <a:xfrm>
            <a:off x="3271520" y="1056640"/>
            <a:ext cx="3409446" cy="1524000"/>
            <a:chOff x="3271520" y="1056640"/>
            <a:chExt cx="3409446" cy="1524000"/>
          </a:xfrm>
        </p:grpSpPr>
        <p:sp>
          <p:nvSpPr>
            <p:cNvPr id="11" name="Callout: Line with Accent Bar 10">
              <a:extLst>
                <a:ext uri="{FF2B5EF4-FFF2-40B4-BE49-F238E27FC236}">
                  <a16:creationId xmlns:a16="http://schemas.microsoft.com/office/drawing/2014/main" id="{E6D408F0-7C0F-4A20-BDD3-5A12815CA7A0}"/>
                </a:ext>
              </a:extLst>
            </p:cNvPr>
            <p:cNvSpPr/>
            <p:nvPr/>
          </p:nvSpPr>
          <p:spPr>
            <a:xfrm>
              <a:off x="5055366" y="1056640"/>
              <a:ext cx="1625600" cy="1036320"/>
            </a:xfrm>
            <a:prstGeom prst="accent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Now the word  size refers to the parameter, size. 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4AB379-E625-4B7A-BC5E-041B2B39A2FD}"/>
                </a:ext>
              </a:extLst>
            </p:cNvPr>
            <p:cNvSpPr/>
            <p:nvPr/>
          </p:nvSpPr>
          <p:spPr>
            <a:xfrm>
              <a:off x="3271520" y="2194560"/>
              <a:ext cx="1452880" cy="386080"/>
            </a:xfrm>
            <a:prstGeom prst="ellipse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allout: Line with Accent Bar 14">
            <a:extLst>
              <a:ext uri="{FF2B5EF4-FFF2-40B4-BE49-F238E27FC236}">
                <a16:creationId xmlns:a16="http://schemas.microsoft.com/office/drawing/2014/main" id="{6ACC189F-588F-4728-A6B2-FACB1EABEEFF}"/>
              </a:ext>
            </a:extLst>
          </p:cNvPr>
          <p:cNvSpPr/>
          <p:nvPr/>
        </p:nvSpPr>
        <p:spPr>
          <a:xfrm>
            <a:off x="6090757" y="3068320"/>
            <a:ext cx="2032000" cy="955040"/>
          </a:xfrm>
          <a:prstGeom prst="accentCallout1">
            <a:avLst>
              <a:gd name="adj1" fmla="val 85417"/>
              <a:gd name="adj2" fmla="val -7091"/>
              <a:gd name="adj3" fmla="val -29380"/>
              <a:gd name="adj4" fmla="val -205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 we use the </a:t>
            </a:r>
            <a:r>
              <a:rPr lang="en-US" i="1"/>
              <a:t>this</a:t>
            </a:r>
            <a:r>
              <a:rPr lang="en-US"/>
              <a:t> keyword to refer to the actual size instance variable.</a:t>
            </a:r>
          </a:p>
        </p:txBody>
      </p:sp>
    </p:spTree>
    <p:extLst>
      <p:ext uri="{BB962C8B-B14F-4D97-AF65-F5344CB8AC3E}">
        <p14:creationId xmlns:p14="http://schemas.microsoft.com/office/powerpoint/2010/main" val="256743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</a:rPr>
              <a:t>Recall 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 and Objects</a:t>
            </a:r>
            <a:endParaRPr dirty="0"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either… </a:t>
            </a:r>
            <a:endParaRPr dirty="0"/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Serve the role of software module (collections of related methods and their necessary variables) 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Represent real-world things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As software module:</a:t>
            </a:r>
            <a:endParaRPr dirty="0"/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Generally only one instance created at a time (multiple instances for simultaneous work)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As real-world representation:</a:t>
            </a:r>
            <a:endParaRPr dirty="0"/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Each instance directly represents a single “thing”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Two cars of the same make/model, but different VINs, colors, etc.</a:t>
            </a:r>
            <a:endParaRPr dirty="0"/>
          </a:p>
          <a:p>
            <a:pPr marL="743040" lvl="1" indent="-2854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36A25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POJO – Plain </a:t>
            </a:r>
            <a:r>
              <a:rPr lang="en-US" sz="2000" dirty="0" err="1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Ol</a:t>
            </a:r>
            <a:r>
              <a:rPr lang="en-US" sz="20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’ Java Object</a:t>
            </a:r>
            <a:endParaRPr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592866-3D0D-4931-8A53-F8AA6BF3C158}"/>
              </a:ext>
            </a:extLst>
          </p:cNvPr>
          <p:cNvSpPr txBox="1"/>
          <p:nvPr/>
        </p:nvSpPr>
        <p:spPr>
          <a:xfrm>
            <a:off x="-1253447" y="2167847"/>
            <a:ext cx="12534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We’ve been using classes as just a container for our code and nothing more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6E62C-4FD5-4A98-8243-E7661DB79B4E}"/>
              </a:ext>
            </a:extLst>
          </p:cNvPr>
          <p:cNvSpPr txBox="1"/>
          <p:nvPr/>
        </p:nvSpPr>
        <p:spPr>
          <a:xfrm>
            <a:off x="-1109609" y="5979560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POJO…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1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159F-2AB6-488C-8F7B-2B903214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CB89E-F46C-4F07-A0F3-BC663B68C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Let’s say we were creating a program for an animal shelter – in this shelter we have a number of dogs. We want a program to model these dogs. </a:t>
            </a:r>
          </a:p>
          <a:p>
            <a:r>
              <a:rPr lang="en-US" sz="2400" dirty="0"/>
              <a:t>Each dog in our shelter has certain characteristics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13088-ECD9-4E90-B141-418018814D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6" name="Graphic 5" descr="Dog">
            <a:extLst>
              <a:ext uri="{FF2B5EF4-FFF2-40B4-BE49-F238E27FC236}">
                <a16:creationId xmlns:a16="http://schemas.microsoft.com/office/drawing/2014/main" id="{C230557F-C4AB-4B4B-BB83-BA1732DD8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3761" y="3889470"/>
            <a:ext cx="1914525" cy="1914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79703D-F618-4C76-8007-B19CAF761C1E}"/>
              </a:ext>
            </a:extLst>
          </p:cNvPr>
          <p:cNvSpPr txBox="1"/>
          <p:nvPr/>
        </p:nvSpPr>
        <p:spPr>
          <a:xfrm>
            <a:off x="4497177" y="3507904"/>
            <a:ext cx="1342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Print" panose="02000600000000000000" pitchFamily="2" charset="0"/>
              </a:rPr>
              <a:t>name </a:t>
            </a:r>
          </a:p>
          <a:p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2400" dirty="0">
                <a:latin typeface="Segoe Print" panose="02000600000000000000" pitchFamily="2" charset="0"/>
              </a:rPr>
              <a:t>weight </a:t>
            </a:r>
          </a:p>
          <a:p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2400" dirty="0">
                <a:latin typeface="Segoe Print" panose="02000600000000000000" pitchFamily="2" charset="0"/>
              </a:rPr>
              <a:t>breed </a:t>
            </a:r>
          </a:p>
          <a:p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2400" dirty="0">
                <a:latin typeface="Segoe Print" panose="02000600000000000000" pitchFamily="2" charset="0"/>
              </a:rPr>
              <a:t>age </a:t>
            </a:r>
          </a:p>
        </p:txBody>
      </p:sp>
      <p:sp>
        <p:nvSpPr>
          <p:cNvPr id="12" name="Straight Arrow Connector 11">
            <a:extLst>
              <a:ext uri="{FF2B5EF4-FFF2-40B4-BE49-F238E27FC236}">
                <a16:creationId xmlns:a16="http://schemas.microsoft.com/office/drawing/2014/main" id="{129AFF41-64E4-4CF0-83B4-1D3C335BD420}"/>
              </a:ext>
            </a:extLst>
          </p:cNvPr>
          <p:cNvSpPr/>
          <p:nvPr/>
        </p:nvSpPr>
        <p:spPr>
          <a:xfrm rot="9240511">
            <a:off x="3108123" y="4089600"/>
            <a:ext cx="1463040" cy="0"/>
          </a:xfrm>
          <a:prstGeom prst="straightConnector1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179211C2-5A36-4A6D-AB3C-28A9247BDA76}"/>
              </a:ext>
            </a:extLst>
          </p:cNvPr>
          <p:cNvSpPr/>
          <p:nvPr/>
        </p:nvSpPr>
        <p:spPr>
          <a:xfrm rot="10800000">
            <a:off x="3182108" y="4850578"/>
            <a:ext cx="1358211" cy="292022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2478532B-6CFC-4253-B1FF-FED1F50B2E10}"/>
              </a:ext>
            </a:extLst>
          </p:cNvPr>
          <p:cNvSpPr/>
          <p:nvPr/>
        </p:nvSpPr>
        <p:spPr>
          <a:xfrm rot="10800000" flipV="1">
            <a:off x="3225252" y="4481207"/>
            <a:ext cx="1315068" cy="107124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Straight Connector 32">
            <a:extLst>
              <a:ext uri="{FF2B5EF4-FFF2-40B4-BE49-F238E27FC236}">
                <a16:creationId xmlns:a16="http://schemas.microsoft.com/office/drawing/2014/main" id="{A3B3CDD6-F335-43EF-B64D-0A8F02F411B3}"/>
              </a:ext>
            </a:extLst>
          </p:cNvPr>
          <p:cNvSpPr/>
          <p:nvPr/>
        </p:nvSpPr>
        <p:spPr>
          <a:xfrm rot="10800000">
            <a:off x="3077280" y="5142600"/>
            <a:ext cx="1392932" cy="732422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441A9F-71C9-4FA0-AF26-38C42EA8A56F}"/>
              </a:ext>
            </a:extLst>
          </p:cNvPr>
          <p:cNvSpPr txBox="1"/>
          <p:nvPr/>
        </p:nvSpPr>
        <p:spPr>
          <a:xfrm>
            <a:off x="5796068" y="3332962"/>
            <a:ext cx="26571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06400">
              <a:spcBef>
                <a:spcPts val="56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400" dirty="0">
                <a:solidFill>
                  <a:srgbClr val="474C55"/>
                </a:solidFill>
              </a:rPr>
              <a:t>As well as certain behaviors like barking</a:t>
            </a:r>
          </a:p>
          <a:p>
            <a:endParaRPr lang="en-US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D3D7E7EF-08BB-466A-8486-518610950AD8}"/>
              </a:ext>
            </a:extLst>
          </p:cNvPr>
          <p:cNvSpPr/>
          <p:nvPr/>
        </p:nvSpPr>
        <p:spPr>
          <a:xfrm flipH="1">
            <a:off x="1349961" y="3417756"/>
            <a:ext cx="1066513" cy="7601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Woof!</a:t>
            </a:r>
          </a:p>
        </p:txBody>
      </p:sp>
    </p:spTree>
    <p:extLst>
      <p:ext uri="{BB962C8B-B14F-4D97-AF65-F5344CB8AC3E}">
        <p14:creationId xmlns:p14="http://schemas.microsoft.com/office/powerpoint/2010/main" val="245482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  <p:bldP spid="12" grpId="0" animBg="1"/>
      <p:bldP spid="31" grpId="0" animBg="1"/>
      <p:bldP spid="32" grpId="0" animBg="1"/>
      <p:bldP spid="33" grpId="0" animBg="1"/>
      <p:bldP spid="30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want to create a Dog class to model these characteristics and behaviors. 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Our state or characteristics, name, weight, breed, and age, will be saved in variables and our behavior, barking, will be defined in a method.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2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Dog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09" y="1481446"/>
            <a:ext cx="8604419" cy="4525963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public class Dog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String name; 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double weight;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String breed; 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int age; 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public void bark(){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(“Woof!!”);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}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02454D-D86A-48FD-8EEC-4C63F7BD89D6}"/>
              </a:ext>
            </a:extLst>
          </p:cNvPr>
          <p:cNvSpPr/>
          <p:nvPr/>
        </p:nvSpPr>
        <p:spPr>
          <a:xfrm>
            <a:off x="4572000" y="1133475"/>
            <a:ext cx="3457575" cy="247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class doesn’t actually run  or do </a:t>
            </a:r>
            <a:r>
              <a:rPr lang="en-US" sz="2000" i="1" dirty="0"/>
              <a:t>anything</a:t>
            </a:r>
            <a:r>
              <a:rPr lang="en-US" sz="2000" dirty="0"/>
              <a:t> at all on its own.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It provides the code that would need to be used somewhere else in the program. </a:t>
            </a:r>
          </a:p>
        </p:txBody>
      </p:sp>
    </p:spTree>
    <p:extLst>
      <p:ext uri="{BB962C8B-B14F-4D97-AF65-F5344CB8AC3E}">
        <p14:creationId xmlns:p14="http://schemas.microsoft.com/office/powerpoint/2010/main" val="323234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3D84-6A19-420F-8EBE-11185599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Dog class…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D7C43-E524-4156-B4EC-E63E5C3572C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22757" y="6353432"/>
            <a:ext cx="861671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8" name="Google Shape;219;p16">
            <a:extLst>
              <a:ext uri="{FF2B5EF4-FFF2-40B4-BE49-F238E27FC236}">
                <a16:creationId xmlns:a16="http://schemas.microsoft.com/office/drawing/2014/main" id="{29C46E19-637D-40BC-9785-5495A54E65E5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4839690" cy="3042929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public class Dog {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String name; 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double weight;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String breed; 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int age; 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endParaRPr lang="en-US" sz="1600" dirty="0"/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void bark(){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(“Woof!!”);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}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}</a:t>
            </a:r>
          </a:p>
        </p:txBody>
      </p:sp>
      <p:sp>
        <p:nvSpPr>
          <p:cNvPr id="9" name="Google Shape;219;p16">
            <a:extLst>
              <a:ext uri="{FF2B5EF4-FFF2-40B4-BE49-F238E27FC236}">
                <a16:creationId xmlns:a16="http://schemas.microsoft.com/office/drawing/2014/main" id="{FB8B45DF-8649-4664-874A-F431232036E5}"/>
              </a:ext>
            </a:extLst>
          </p:cNvPr>
          <p:cNvSpPr txBox="1">
            <a:spLocks/>
          </p:cNvSpPr>
          <p:nvPr/>
        </p:nvSpPr>
        <p:spPr>
          <a:xfrm>
            <a:off x="3675456" y="3907182"/>
            <a:ext cx="4613302" cy="272415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TestDog</a:t>
            </a:r>
            <a:r>
              <a:rPr lang="en-US" sz="1600" dirty="0"/>
              <a:t> {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Dog daisy = new Dog();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daisy.name = “Daisy”;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</a:t>
            </a:r>
            <a:r>
              <a:rPr lang="en-US" sz="1600" dirty="0" err="1"/>
              <a:t>daisy.bark</a:t>
            </a:r>
            <a:r>
              <a:rPr lang="en-US" sz="1600" dirty="0"/>
              <a:t>();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Dog scruffy = new Dog(); 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scruffy.name = “Scruffy”;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}	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4F5877-341C-400B-B81C-BBA116202AD2}"/>
              </a:ext>
            </a:extLst>
          </p:cNvPr>
          <p:cNvGrpSpPr/>
          <p:nvPr/>
        </p:nvGrpSpPr>
        <p:grpSpPr>
          <a:xfrm>
            <a:off x="6973552" y="1708727"/>
            <a:ext cx="1798439" cy="3875771"/>
            <a:chOff x="7439025" y="1924758"/>
            <a:chExt cx="1220585" cy="192334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F3DF6C1-401E-493E-97D2-0ADA612C0E51}"/>
                </a:ext>
              </a:extLst>
            </p:cNvPr>
            <p:cNvSpPr/>
            <p:nvPr/>
          </p:nvSpPr>
          <p:spPr>
            <a:xfrm>
              <a:off x="7439025" y="1952898"/>
              <a:ext cx="1220585" cy="1895202"/>
            </a:xfrm>
            <a:custGeom>
              <a:avLst/>
              <a:gdLst>
                <a:gd name="connsiteX0" fmla="*/ 0 w 1220585"/>
                <a:gd name="connsiteY0" fmla="*/ 1895202 h 1895202"/>
                <a:gd name="connsiteX1" fmla="*/ 1095375 w 1220585"/>
                <a:gd name="connsiteY1" fmla="*/ 1580877 h 1895202"/>
                <a:gd name="connsiteX2" fmla="*/ 1114425 w 1220585"/>
                <a:gd name="connsiteY2" fmla="*/ 237852 h 1895202"/>
                <a:gd name="connsiteX3" fmla="*/ 361950 w 1220585"/>
                <a:gd name="connsiteY3" fmla="*/ 9252 h 1895202"/>
                <a:gd name="connsiteX4" fmla="*/ 352425 w 1220585"/>
                <a:gd name="connsiteY4" fmla="*/ 66402 h 189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85" h="1895202">
                  <a:moveTo>
                    <a:pt x="0" y="1895202"/>
                  </a:moveTo>
                  <a:cubicBezTo>
                    <a:pt x="454819" y="1876152"/>
                    <a:pt x="909638" y="1857102"/>
                    <a:pt x="1095375" y="1580877"/>
                  </a:cubicBezTo>
                  <a:cubicBezTo>
                    <a:pt x="1281112" y="1304652"/>
                    <a:pt x="1236663" y="499789"/>
                    <a:pt x="1114425" y="237852"/>
                  </a:cubicBezTo>
                  <a:cubicBezTo>
                    <a:pt x="992188" y="-24086"/>
                    <a:pt x="488950" y="37827"/>
                    <a:pt x="361950" y="9252"/>
                  </a:cubicBezTo>
                  <a:cubicBezTo>
                    <a:pt x="234950" y="-19323"/>
                    <a:pt x="293687" y="23539"/>
                    <a:pt x="352425" y="6640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96C1D7-C9E0-45C3-8867-3086F2B33A4F}"/>
                </a:ext>
              </a:extLst>
            </p:cNvPr>
            <p:cNvSpPr/>
            <p:nvPr/>
          </p:nvSpPr>
          <p:spPr>
            <a:xfrm>
              <a:off x="7710021" y="1924758"/>
              <a:ext cx="98520" cy="106111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Dog">
            <a:extLst>
              <a:ext uri="{FF2B5EF4-FFF2-40B4-BE49-F238E27FC236}">
                <a16:creationId xmlns:a16="http://schemas.microsoft.com/office/drawing/2014/main" id="{FB6A42C6-4EED-462E-B0CC-5B8452F4F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3193" y="1137528"/>
            <a:ext cx="1224150" cy="1224150"/>
          </a:xfrm>
          <a:prstGeom prst="rect">
            <a:avLst/>
          </a:prstGeom>
        </p:spPr>
      </p:pic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799CA4D3-B1BF-4645-8772-56D2B2DF7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2279" y="2907347"/>
            <a:ext cx="1220584" cy="1220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D07FE-E696-4A43-98B6-9D80A1DFF4D7}"/>
              </a:ext>
            </a:extLst>
          </p:cNvPr>
          <p:cNvSpPr txBox="1"/>
          <p:nvPr/>
        </p:nvSpPr>
        <p:spPr>
          <a:xfrm>
            <a:off x="5520350" y="3299569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Daisy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C13C51-0F6E-4F4F-9CF5-C15FEA7BC20F}"/>
              </a:ext>
            </a:extLst>
          </p:cNvPr>
          <p:cNvSpPr txBox="1"/>
          <p:nvPr/>
        </p:nvSpPr>
        <p:spPr>
          <a:xfrm>
            <a:off x="6307929" y="1528695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Scruffy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7FBE4C1E-F779-4D15-A2C5-371369C80A1B}"/>
              </a:ext>
            </a:extLst>
          </p:cNvPr>
          <p:cNvSpPr/>
          <p:nvPr/>
        </p:nvSpPr>
        <p:spPr>
          <a:xfrm>
            <a:off x="6293267" y="2371665"/>
            <a:ext cx="1066513" cy="7601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Woof!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B34064-6020-4E3C-A72C-2AAD051DDD3B}"/>
              </a:ext>
            </a:extLst>
          </p:cNvPr>
          <p:cNvGrpSpPr/>
          <p:nvPr/>
        </p:nvGrpSpPr>
        <p:grpSpPr>
          <a:xfrm>
            <a:off x="3771850" y="2874869"/>
            <a:ext cx="1774851" cy="1798731"/>
            <a:chOff x="3771850" y="2874869"/>
            <a:chExt cx="1774851" cy="17987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EE4269-560D-4679-87CE-74979C2DA0DE}"/>
                </a:ext>
              </a:extLst>
            </p:cNvPr>
            <p:cNvSpPr/>
            <p:nvPr/>
          </p:nvSpPr>
          <p:spPr>
            <a:xfrm>
              <a:off x="3771850" y="2874869"/>
              <a:ext cx="1733023" cy="1798731"/>
            </a:xfrm>
            <a:custGeom>
              <a:avLst/>
              <a:gdLst>
                <a:gd name="connsiteX0" fmla="*/ 892514 w 1733023"/>
                <a:gd name="connsiteY0" fmla="*/ 1798731 h 1798731"/>
                <a:gd name="connsiteX1" fmla="*/ 107423 w 1733023"/>
                <a:gd name="connsiteY1" fmla="*/ 1678658 h 1798731"/>
                <a:gd name="connsiteX2" fmla="*/ 61241 w 1733023"/>
                <a:gd name="connsiteY2" fmla="*/ 1106004 h 1798731"/>
                <a:gd name="connsiteX3" fmla="*/ 615423 w 1733023"/>
                <a:gd name="connsiteY3" fmla="*/ 856622 h 1798731"/>
                <a:gd name="connsiteX4" fmla="*/ 901750 w 1733023"/>
                <a:gd name="connsiteY4" fmla="*/ 71531 h 1798731"/>
                <a:gd name="connsiteX5" fmla="*/ 1502114 w 1733023"/>
                <a:gd name="connsiteY5" fmla="*/ 62295 h 1798731"/>
                <a:gd name="connsiteX6" fmla="*/ 1733023 w 1733023"/>
                <a:gd name="connsiteY6" fmla="*/ 302440 h 179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023" h="1798731">
                  <a:moveTo>
                    <a:pt x="892514" y="1798731"/>
                  </a:moveTo>
                  <a:cubicBezTo>
                    <a:pt x="569241" y="1796421"/>
                    <a:pt x="245968" y="1794112"/>
                    <a:pt x="107423" y="1678658"/>
                  </a:cubicBezTo>
                  <a:cubicBezTo>
                    <a:pt x="-31122" y="1563204"/>
                    <a:pt x="-23426" y="1243010"/>
                    <a:pt x="61241" y="1106004"/>
                  </a:cubicBezTo>
                  <a:cubicBezTo>
                    <a:pt x="145908" y="968998"/>
                    <a:pt x="475338" y="1029034"/>
                    <a:pt x="615423" y="856622"/>
                  </a:cubicBezTo>
                  <a:cubicBezTo>
                    <a:pt x="755508" y="684210"/>
                    <a:pt x="753968" y="203919"/>
                    <a:pt x="901750" y="71531"/>
                  </a:cubicBezTo>
                  <a:cubicBezTo>
                    <a:pt x="1049532" y="-60857"/>
                    <a:pt x="1363569" y="23810"/>
                    <a:pt x="1502114" y="62295"/>
                  </a:cubicBezTo>
                  <a:cubicBezTo>
                    <a:pt x="1640659" y="100780"/>
                    <a:pt x="1686841" y="201610"/>
                    <a:pt x="1733023" y="3024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09E94F8-DCD1-4E02-B8E9-491CF2E1107A}"/>
                </a:ext>
              </a:extLst>
            </p:cNvPr>
            <p:cNvSpPr/>
            <p:nvPr/>
          </p:nvSpPr>
          <p:spPr>
            <a:xfrm>
              <a:off x="5448181" y="3120427"/>
              <a:ext cx="98520" cy="106111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70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animBg="1"/>
      <p:bldP spid="5" grpId="0"/>
      <p:bldP spid="19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Objects as Representations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 class is a blueprint for objects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Outline shared states and behaviors for instances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Values of those states may change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 object methods may change the object’s state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Dog class has a variable “</a:t>
            </a:r>
            <a:r>
              <a:rPr lang="en-US" dirty="0" err="1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isFed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”, an eat() method may change that variable’s value to “true”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 object’s state is unique to itself. Each object operates its own behavior independently.</a:t>
            </a: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805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Constructors	</a:t>
            </a:r>
            <a:endParaRPr dirty="0"/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380" dirty="0"/>
              <a:t>Constructors are used to create objects. </a:t>
            </a:r>
          </a:p>
          <a:p>
            <a:pPr marL="800100" lvl="1" indent="-342900">
              <a:spcBef>
                <a:spcPts val="0"/>
              </a:spcBef>
              <a:buSzPts val="2380"/>
              <a:buChar char="•"/>
            </a:pPr>
            <a:r>
              <a:rPr lang="en-US" sz="1980" i="1" dirty="0"/>
              <a:t>Instantiating the class 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  <a:buSzPts val="2590"/>
            </a:pPr>
            <a:r>
              <a:rPr lang="en-US" sz="2590" dirty="0"/>
              <a:t>When a new object is created from a class, the class’ constructor is run.</a:t>
            </a:r>
            <a:endParaRPr lang="en-US" dirty="0"/>
          </a:p>
          <a:p>
            <a:pPr marL="742950" lvl="1" indent="-285750">
              <a:lnSpc>
                <a:spcPct val="80000"/>
              </a:lnSpc>
              <a:spcBef>
                <a:spcPts val="444"/>
              </a:spcBef>
              <a:buSzPts val="2220"/>
            </a:pPr>
            <a:r>
              <a:rPr lang="en-US" sz="2220" dirty="0"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-US" sz="2220" dirty="0" err="1">
                <a:latin typeface="Courier New"/>
                <a:ea typeface="Courier New"/>
                <a:cs typeface="Courier New"/>
                <a:sym typeface="Courier New"/>
              </a:rPr>
              <a:t>myExample</a:t>
            </a:r>
            <a:r>
              <a:rPr lang="en-US" sz="2220" dirty="0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n-US" sz="2220" dirty="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Example();</a:t>
            </a:r>
            <a:endParaRPr lang="en-US" dirty="0"/>
          </a:p>
          <a:p>
            <a:pPr marL="342900" indent="-342900">
              <a:spcBef>
                <a:spcPts val="0"/>
              </a:spcBef>
              <a:buSzPts val="2380"/>
            </a:pPr>
            <a:r>
              <a:rPr lang="en-US" sz="2380" dirty="0"/>
              <a:t>They have no return type and always</a:t>
            </a:r>
            <a:r>
              <a:rPr lang="en-US" sz="2380" i="1" dirty="0"/>
              <a:t> </a:t>
            </a:r>
            <a:r>
              <a:rPr lang="en-US" sz="2380" dirty="0"/>
              <a:t>are </a:t>
            </a:r>
            <a:r>
              <a:rPr lang="en-US" sz="2380" i="1" dirty="0"/>
              <a:t>named with the same name as the class </a:t>
            </a:r>
            <a:r>
              <a:rPr lang="en-US" sz="2380" dirty="0"/>
              <a:t>in which they are defined.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380" dirty="0"/>
              <a:t>Every class </a:t>
            </a:r>
            <a:r>
              <a:rPr lang="en-US" sz="2380" i="1" dirty="0"/>
              <a:t>must</a:t>
            </a:r>
            <a:r>
              <a:rPr lang="en-US" sz="2380" dirty="0"/>
              <a:t> have at least one constructor.</a:t>
            </a:r>
            <a:endParaRPr dirty="0"/>
          </a:p>
          <a:p>
            <a:pPr marL="342900" lvl="0" indent="-342900" algn="l" rtl="0">
              <a:spcBef>
                <a:spcPts val="476"/>
              </a:spcBef>
              <a:spcAft>
                <a:spcPts val="0"/>
              </a:spcAft>
              <a:buSzPts val="2380"/>
              <a:buChar char="•"/>
            </a:pPr>
            <a:r>
              <a:rPr lang="en-US" sz="2380" dirty="0"/>
              <a:t>If you don’t provide one, a default no-argument constructor is implicitly provided.</a:t>
            </a:r>
            <a:endParaRPr dirty="0"/>
          </a:p>
          <a:p>
            <a:pPr marL="742950" lvl="1" indent="-285750" algn="l" rtl="0">
              <a:spcBef>
                <a:spcPts val="408"/>
              </a:spcBef>
              <a:spcAft>
                <a:spcPts val="0"/>
              </a:spcAft>
              <a:buSzPts val="2040"/>
              <a:buChar char="–"/>
            </a:pPr>
            <a:r>
              <a:rPr lang="en-US" sz="2040" dirty="0"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2040" dirty="0" err="1"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-US" sz="2040" dirty="0">
                <a:latin typeface="Courier New"/>
                <a:ea typeface="Courier New"/>
                <a:cs typeface="Courier New"/>
                <a:sym typeface="Courier New"/>
              </a:rPr>
              <a:t>() {} // it looks like this</a:t>
            </a:r>
            <a:endParaRPr dirty="0"/>
          </a:p>
          <a:p>
            <a:pPr marL="742950" lvl="1" indent="-285750" algn="l" rtl="0">
              <a:spcBef>
                <a:spcPts val="408"/>
              </a:spcBef>
              <a:spcAft>
                <a:spcPts val="0"/>
              </a:spcAft>
              <a:buSzPts val="2040"/>
              <a:buChar char="–"/>
            </a:pPr>
            <a:r>
              <a:rPr lang="en-US" sz="2040" dirty="0">
                <a:latin typeface="Arial"/>
                <a:ea typeface="Arial"/>
                <a:cs typeface="Arial"/>
                <a:sym typeface="Arial"/>
              </a:rPr>
              <a:t>If you </a:t>
            </a:r>
            <a:r>
              <a:rPr lang="en-US" sz="2040" i="1" dirty="0">
                <a:latin typeface="Arial"/>
                <a:ea typeface="Arial"/>
                <a:cs typeface="Arial"/>
                <a:sym typeface="Arial"/>
              </a:rPr>
              <a:t>do</a:t>
            </a:r>
            <a:r>
              <a:rPr lang="en-US" sz="2040" dirty="0">
                <a:latin typeface="Arial"/>
                <a:ea typeface="Arial"/>
                <a:cs typeface="Arial"/>
                <a:sym typeface="Arial"/>
              </a:rPr>
              <a:t> provide a constructor, you lose the default one!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272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Constructor Overloading</a:t>
            </a:r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body" idx="1"/>
          </p:nvPr>
        </p:nvSpPr>
        <p:spPr>
          <a:xfrm>
            <a:off x="338634" y="1591580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50" dirty="0"/>
              <a:t>A class can have multiple constructors, differentiated by their parameters</a:t>
            </a:r>
            <a:endParaRPr sz="2550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>
                <a:latin typeface="Courier New"/>
                <a:ea typeface="Courier New"/>
                <a:cs typeface="Courier New"/>
                <a:sym typeface="Courier New"/>
              </a:rPr>
              <a:t>public Example() { }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>
                <a:latin typeface="Courier New"/>
                <a:ea typeface="Courier New"/>
                <a:cs typeface="Courier New"/>
                <a:sym typeface="Courier New"/>
              </a:rPr>
              <a:t>public Example(int num) { }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>
                <a:latin typeface="Courier New"/>
                <a:ea typeface="Courier New"/>
                <a:cs typeface="Courier New"/>
                <a:sym typeface="Courier New"/>
              </a:rPr>
              <a:t>public Example(int num, String name) { }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endParaRPr lang="en-US" sz="2200" dirty="0">
              <a:latin typeface="Courier New"/>
              <a:cs typeface="Courier New"/>
            </a:endParaRPr>
          </a:p>
          <a:p>
            <a:pPr marL="342900" lvl="0" indent="-342900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50" dirty="0"/>
              <a:t>Calling a specific constructor is a matter of passing in the right types/numbers of parameters.</a:t>
            </a:r>
            <a:endParaRPr sz="2550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-US" sz="2220" dirty="0" err="1">
                <a:latin typeface="Courier New"/>
                <a:ea typeface="Courier New"/>
                <a:cs typeface="Courier New"/>
                <a:sym typeface="Courier New"/>
              </a:rPr>
              <a:t>myEx</a:t>
            </a:r>
            <a:r>
              <a:rPr lang="en-US" sz="2220" dirty="0">
                <a:latin typeface="Courier New"/>
                <a:ea typeface="Courier New"/>
                <a:cs typeface="Courier New"/>
                <a:sym typeface="Courier New"/>
              </a:rPr>
              <a:t> = new Example(3);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550" dirty="0">
              <a:latin typeface="Courier New"/>
              <a:ea typeface="Courier New"/>
              <a:cs typeface="Courier New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endParaRPr lang="en-US" sz="222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  <a:buChar char="–"/>
            </a:pPr>
            <a:endParaRPr lang="en-US" sz="2620" dirty="0">
              <a:latin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590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2302</TotalTime>
  <Words>1050</Words>
  <Application>Microsoft Office PowerPoint</Application>
  <PresentationFormat>On-screen Show (4:3)</PresentationFormat>
  <Paragraphs>176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Segoe Print</vt:lpstr>
      <vt:lpstr>2_Custom Design</vt:lpstr>
      <vt:lpstr>3_Custom Design</vt:lpstr>
      <vt:lpstr>Objects Introduction and Other Important Topics...</vt:lpstr>
      <vt:lpstr>Recall Classes and Objects</vt:lpstr>
      <vt:lpstr>Example</vt:lpstr>
      <vt:lpstr>Dog Class</vt:lpstr>
      <vt:lpstr>Dog</vt:lpstr>
      <vt:lpstr>Using the Dog class…</vt:lpstr>
      <vt:lpstr>Objects as Representations</vt:lpstr>
      <vt:lpstr>Constructors </vt:lpstr>
      <vt:lpstr>Constructor Overloading</vt:lpstr>
      <vt:lpstr>HAS-A</vt:lpstr>
      <vt:lpstr>Now this…</vt:lpstr>
      <vt:lpstr>This in action</vt:lpstr>
      <vt:lpstr>Clarifications</vt:lpstr>
      <vt:lpstr>This in 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References</dc:title>
  <cp:lastModifiedBy>Cynthia Enciso</cp:lastModifiedBy>
  <cp:revision>100</cp:revision>
  <dcterms:modified xsi:type="dcterms:W3CDTF">2021-05-28T16:12:18Z</dcterms:modified>
</cp:coreProperties>
</file>