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17"/>
  </p:notesMasterIdLst>
  <p:sldIdLst>
    <p:sldId id="256" r:id="rId2"/>
    <p:sldId id="260" r:id="rId3"/>
    <p:sldId id="281" r:id="rId4"/>
    <p:sldId id="310" r:id="rId5"/>
    <p:sldId id="278" r:id="rId6"/>
    <p:sldId id="316" r:id="rId7"/>
    <p:sldId id="311" r:id="rId8"/>
    <p:sldId id="325" r:id="rId9"/>
    <p:sldId id="326" r:id="rId10"/>
    <p:sldId id="327" r:id="rId11"/>
    <p:sldId id="317" r:id="rId12"/>
    <p:sldId id="318" r:id="rId13"/>
    <p:sldId id="329" r:id="rId14"/>
    <p:sldId id="328" r:id="rId15"/>
    <p:sldId id="264" r:id="rId16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3DD20C-D2B6-41AA-9F9C-E58390CF1B8C}" v="1" dt="2021-05-20T16:25:36.7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00" y="56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19C7A287-B5D7-48CC-EF4F-207124020871}"/>
    <pc:docChg chg="modSld">
      <pc:chgData name="" userId="" providerId="" clId="Web-{19C7A287-B5D7-48CC-EF4F-207124020871}" dt="2021-03-17T15:01:11.958" v="0"/>
      <pc:docMkLst>
        <pc:docMk/>
      </pc:docMkLst>
      <pc:sldChg chg="delSp">
        <pc:chgData name="" userId="" providerId="" clId="Web-{19C7A287-B5D7-48CC-EF4F-207124020871}" dt="2021-03-17T15:01:11.958" v="0"/>
        <pc:sldMkLst>
          <pc:docMk/>
          <pc:sldMk cId="0" sldId="256"/>
        </pc:sldMkLst>
        <pc:spChg chg="del">
          <ac:chgData name="" userId="" providerId="" clId="Web-{19C7A287-B5D7-48CC-EF4F-207124020871}" dt="2021-03-17T15:01:11.958" v="0"/>
          <ac:spMkLst>
            <pc:docMk/>
            <pc:sldMk cId="0" sldId="256"/>
            <ac:spMk id="213" creationId="{00000000-0000-0000-0000-000000000000}"/>
          </ac:spMkLst>
        </pc:spChg>
      </pc:sldChg>
    </pc:docChg>
  </pc:docChgLst>
  <pc:docChgLst>
    <pc:chgData name="Cynthia Enciso" userId="7915927f-c5cf-4e1f-876d-e79882ad52fa" providerId="ADAL" clId="{D73DD20C-D2B6-41AA-9F9C-E58390CF1B8C}"/>
    <pc:docChg chg="addSld delSld modSld">
      <pc:chgData name="Cynthia Enciso" userId="7915927f-c5cf-4e1f-876d-e79882ad52fa" providerId="ADAL" clId="{D73DD20C-D2B6-41AA-9F9C-E58390CF1B8C}" dt="2021-05-20T16:25:36.787" v="1"/>
      <pc:docMkLst>
        <pc:docMk/>
      </pc:docMkLst>
      <pc:sldChg chg="del">
        <pc:chgData name="Cynthia Enciso" userId="7915927f-c5cf-4e1f-876d-e79882ad52fa" providerId="ADAL" clId="{D73DD20C-D2B6-41AA-9F9C-E58390CF1B8C}" dt="2021-05-20T16:25:25.051" v="0" actId="2696"/>
        <pc:sldMkLst>
          <pc:docMk/>
          <pc:sldMk cId="0" sldId="260"/>
        </pc:sldMkLst>
      </pc:sldChg>
      <pc:sldChg chg="add">
        <pc:chgData name="Cynthia Enciso" userId="7915927f-c5cf-4e1f-876d-e79882ad52fa" providerId="ADAL" clId="{D73DD20C-D2B6-41AA-9F9C-E58390CF1B8C}" dt="2021-05-20T16:25:36.787" v="1"/>
        <pc:sldMkLst>
          <pc:docMk/>
          <pc:sldMk cId="1585690155" sldId="260"/>
        </pc:sldMkLst>
      </pc:sldChg>
      <pc:sldChg chg="add">
        <pc:chgData name="Cynthia Enciso" userId="7915927f-c5cf-4e1f-876d-e79882ad52fa" providerId="ADAL" clId="{D73DD20C-D2B6-41AA-9F9C-E58390CF1B8C}" dt="2021-05-20T16:25:36.787" v="1"/>
        <pc:sldMkLst>
          <pc:docMk/>
          <pc:sldMk cId="750612172" sldId="281"/>
        </pc:sldMkLst>
      </pc:sldChg>
      <pc:sldChg chg="del">
        <pc:chgData name="Cynthia Enciso" userId="7915927f-c5cf-4e1f-876d-e79882ad52fa" providerId="ADAL" clId="{D73DD20C-D2B6-41AA-9F9C-E58390CF1B8C}" dt="2021-05-20T16:25:25.051" v="0" actId="2696"/>
        <pc:sldMkLst>
          <pc:docMk/>
          <pc:sldMk cId="1104934171" sldId="281"/>
        </pc:sldMkLst>
      </pc:sldChg>
      <pc:sldChg chg="del">
        <pc:chgData name="Cynthia Enciso" userId="7915927f-c5cf-4e1f-876d-e79882ad52fa" providerId="ADAL" clId="{D73DD20C-D2B6-41AA-9F9C-E58390CF1B8C}" dt="2021-05-20T16:25:25.051" v="0" actId="2696"/>
        <pc:sldMkLst>
          <pc:docMk/>
          <pc:sldMk cId="2545330544" sldId="310"/>
        </pc:sldMkLst>
      </pc:sldChg>
      <pc:sldChg chg="add">
        <pc:chgData name="Cynthia Enciso" userId="7915927f-c5cf-4e1f-876d-e79882ad52fa" providerId="ADAL" clId="{D73DD20C-D2B6-41AA-9F9C-E58390CF1B8C}" dt="2021-05-20T16:25:36.787" v="1"/>
        <pc:sldMkLst>
          <pc:docMk/>
          <pc:sldMk cId="3988864143" sldId="310"/>
        </pc:sldMkLst>
      </pc:sldChg>
    </pc:docChg>
  </pc:docChgLst>
  <pc:docChgLst>
    <pc:chgData name="Bryn Portella" userId="S::bryn.portella@revature.com::cac9ba8b-dbd7-41cd-af06-e643c8802b55" providerId="AD" clId="Web-{19C7A287-B5D7-48CC-EF4F-207124020871}"/>
    <pc:docChg chg="addSld">
      <pc:chgData name="Bryn Portella" userId="S::bryn.portella@revature.com::cac9ba8b-dbd7-41cd-af06-e643c8802b55" providerId="AD" clId="Web-{19C7A287-B5D7-48CC-EF4F-207124020871}" dt="2021-03-17T16:03:34.860" v="1"/>
      <pc:docMkLst>
        <pc:docMk/>
      </pc:docMkLst>
      <pc:sldChg chg="add">
        <pc:chgData name="Bryn Portella" userId="S::bryn.portella@revature.com::cac9ba8b-dbd7-41cd-af06-e643c8802b55" providerId="AD" clId="Web-{19C7A287-B5D7-48CC-EF4F-207124020871}" dt="2021-03-17T16:03:34.766" v="0"/>
        <pc:sldMkLst>
          <pc:docMk/>
          <pc:sldMk cId="459270075" sldId="328"/>
        </pc:sldMkLst>
      </pc:sldChg>
      <pc:sldChg chg="add">
        <pc:chgData name="Bryn Portella" userId="S::bryn.portella@revature.com::cac9ba8b-dbd7-41cd-af06-e643c8802b55" providerId="AD" clId="Web-{19C7A287-B5D7-48CC-EF4F-207124020871}" dt="2021-03-17T16:03:34.860" v="1"/>
        <pc:sldMkLst>
          <pc:docMk/>
          <pc:sldMk cId="1226854499" sldId="329"/>
        </pc:sldMkLst>
      </pc:sldChg>
    </pc:docChg>
  </pc:docChgLst>
  <pc:docChgLst>
    <pc:chgData name="Bryn Portella" userId="cac9ba8b-dbd7-41cd-af06-e643c8802b55" providerId="ADAL" clId="{E50AC820-FED2-4F0F-BCBA-BB79E96BF5FC}"/>
    <pc:docChg chg="modSld">
      <pc:chgData name="Bryn Portella" userId="cac9ba8b-dbd7-41cd-af06-e643c8802b55" providerId="ADAL" clId="{E50AC820-FED2-4F0F-BCBA-BB79E96BF5FC}" dt="2021-05-06T19:52:39.657" v="23" actId="20577"/>
      <pc:docMkLst>
        <pc:docMk/>
      </pc:docMkLst>
      <pc:sldChg chg="modSp mod">
        <pc:chgData name="Bryn Portella" userId="cac9ba8b-dbd7-41cd-af06-e643c8802b55" providerId="ADAL" clId="{E50AC820-FED2-4F0F-BCBA-BB79E96BF5FC}" dt="2021-05-06T19:52:39.657" v="23" actId="20577"/>
        <pc:sldMkLst>
          <pc:docMk/>
          <pc:sldMk cId="0" sldId="256"/>
        </pc:sldMkLst>
        <pc:spChg chg="mod">
          <ac:chgData name="Bryn Portella" userId="cac9ba8b-dbd7-41cd-af06-e643c8802b55" providerId="ADAL" clId="{E50AC820-FED2-4F0F-BCBA-BB79E96BF5FC}" dt="2021-05-06T19:52:39.657" v="23" actId="20577"/>
          <ac:spMkLst>
            <pc:docMk/>
            <pc:sldMk cId="0" sldId="256"/>
            <ac:spMk id="212" creationId="{00000000-0000-0000-0000-000000000000}"/>
          </ac:spMkLst>
        </pc:spChg>
      </pc:sldChg>
    </pc:docChg>
  </pc:docChgLst>
  <pc:docChgLst>
    <pc:chgData name="Bryn Portella" userId="cac9ba8b-dbd7-41cd-af06-e643c8802b55" providerId="ADAL" clId="{DE581C24-F9CF-40E6-89C3-D95DB60570B6}"/>
    <pc:docChg chg="undo custSel addSld delSld modSld">
      <pc:chgData name="Bryn Portella" userId="cac9ba8b-dbd7-41cd-af06-e643c8802b55" providerId="ADAL" clId="{DE581C24-F9CF-40E6-89C3-D95DB60570B6}" dt="2021-03-16T18:53:48.493" v="578" actId="20577"/>
      <pc:docMkLst>
        <pc:docMk/>
      </pc:docMkLst>
      <pc:sldChg chg="modSp mod">
        <pc:chgData name="Bryn Portella" userId="cac9ba8b-dbd7-41cd-af06-e643c8802b55" providerId="ADAL" clId="{DE581C24-F9CF-40E6-89C3-D95DB60570B6}" dt="2021-03-16T18:38:10.301" v="6" actId="20577"/>
        <pc:sldMkLst>
          <pc:docMk/>
          <pc:sldMk cId="0" sldId="256"/>
        </pc:sldMkLst>
        <pc:spChg chg="mod">
          <ac:chgData name="Bryn Portella" userId="cac9ba8b-dbd7-41cd-af06-e643c8802b55" providerId="ADAL" clId="{DE581C24-F9CF-40E6-89C3-D95DB60570B6}" dt="2021-03-16T18:38:10.301" v="6" actId="20577"/>
          <ac:spMkLst>
            <pc:docMk/>
            <pc:sldMk cId="0" sldId="256"/>
            <ac:spMk id="212" creationId="{00000000-0000-0000-0000-000000000000}"/>
          </ac:spMkLst>
        </pc:spChg>
      </pc:sldChg>
      <pc:sldChg chg="del">
        <pc:chgData name="Bryn Portella" userId="cac9ba8b-dbd7-41cd-af06-e643c8802b55" providerId="ADAL" clId="{DE581C24-F9CF-40E6-89C3-D95DB60570B6}" dt="2021-03-16T18:38:47.706" v="7" actId="47"/>
        <pc:sldMkLst>
          <pc:docMk/>
          <pc:sldMk cId="0" sldId="257"/>
        </pc:sldMkLst>
      </pc:sldChg>
      <pc:sldChg chg="del">
        <pc:chgData name="Bryn Portella" userId="cac9ba8b-dbd7-41cd-af06-e643c8802b55" providerId="ADAL" clId="{DE581C24-F9CF-40E6-89C3-D95DB60570B6}" dt="2021-03-16T18:38:47.706" v="7" actId="47"/>
        <pc:sldMkLst>
          <pc:docMk/>
          <pc:sldMk cId="0" sldId="258"/>
        </pc:sldMkLst>
      </pc:sldChg>
      <pc:sldChg chg="del">
        <pc:chgData name="Bryn Portella" userId="cac9ba8b-dbd7-41cd-af06-e643c8802b55" providerId="ADAL" clId="{DE581C24-F9CF-40E6-89C3-D95DB60570B6}" dt="2021-03-16T18:39:53.320" v="8" actId="47"/>
        <pc:sldMkLst>
          <pc:docMk/>
          <pc:sldMk cId="0" sldId="259"/>
        </pc:sldMkLst>
      </pc:sldChg>
      <pc:sldChg chg="add del">
        <pc:chgData name="Bryn Portella" userId="cac9ba8b-dbd7-41cd-af06-e643c8802b55" providerId="ADAL" clId="{DE581C24-F9CF-40E6-89C3-D95DB60570B6}" dt="2021-03-16T18:40:22.093" v="9"/>
        <pc:sldMkLst>
          <pc:docMk/>
          <pc:sldMk cId="0" sldId="260"/>
        </pc:sldMkLst>
      </pc:sldChg>
      <pc:sldChg chg="del">
        <pc:chgData name="Bryn Portella" userId="cac9ba8b-dbd7-41cd-af06-e643c8802b55" providerId="ADAL" clId="{DE581C24-F9CF-40E6-89C3-D95DB60570B6}" dt="2021-03-16T18:39:53.320" v="8" actId="47"/>
        <pc:sldMkLst>
          <pc:docMk/>
          <pc:sldMk cId="0" sldId="261"/>
        </pc:sldMkLst>
      </pc:sldChg>
      <pc:sldChg chg="del">
        <pc:chgData name="Bryn Portella" userId="cac9ba8b-dbd7-41cd-af06-e643c8802b55" providerId="ADAL" clId="{DE581C24-F9CF-40E6-89C3-D95DB60570B6}" dt="2021-03-16T18:39:53.320" v="8" actId="47"/>
        <pc:sldMkLst>
          <pc:docMk/>
          <pc:sldMk cId="0" sldId="262"/>
        </pc:sldMkLst>
      </pc:sldChg>
      <pc:sldChg chg="del">
        <pc:chgData name="Bryn Portella" userId="cac9ba8b-dbd7-41cd-af06-e643c8802b55" providerId="ADAL" clId="{DE581C24-F9CF-40E6-89C3-D95DB60570B6}" dt="2021-03-16T18:39:53.320" v="8" actId="47"/>
        <pc:sldMkLst>
          <pc:docMk/>
          <pc:sldMk cId="0" sldId="263"/>
        </pc:sldMkLst>
      </pc:sldChg>
      <pc:sldChg chg="del">
        <pc:chgData name="Bryn Portella" userId="cac9ba8b-dbd7-41cd-af06-e643c8802b55" providerId="ADAL" clId="{DE581C24-F9CF-40E6-89C3-D95DB60570B6}" dt="2021-03-16T18:39:53.320" v="8" actId="47"/>
        <pc:sldMkLst>
          <pc:docMk/>
          <pc:sldMk cId="1151404171" sldId="273"/>
        </pc:sldMkLst>
      </pc:sldChg>
      <pc:sldChg chg="del">
        <pc:chgData name="Bryn Portella" userId="cac9ba8b-dbd7-41cd-af06-e643c8802b55" providerId="ADAL" clId="{DE581C24-F9CF-40E6-89C3-D95DB60570B6}" dt="2021-03-16T18:38:47.706" v="7" actId="47"/>
        <pc:sldMkLst>
          <pc:docMk/>
          <pc:sldMk cId="1243035484" sldId="274"/>
        </pc:sldMkLst>
      </pc:sldChg>
      <pc:sldChg chg="del">
        <pc:chgData name="Bryn Portella" userId="cac9ba8b-dbd7-41cd-af06-e643c8802b55" providerId="ADAL" clId="{DE581C24-F9CF-40E6-89C3-D95DB60570B6}" dt="2021-03-16T18:38:47.706" v="7" actId="47"/>
        <pc:sldMkLst>
          <pc:docMk/>
          <pc:sldMk cId="1733191474" sldId="275"/>
        </pc:sldMkLst>
      </pc:sldChg>
      <pc:sldChg chg="add">
        <pc:chgData name="Bryn Portella" userId="cac9ba8b-dbd7-41cd-af06-e643c8802b55" providerId="ADAL" clId="{DE581C24-F9CF-40E6-89C3-D95DB60570B6}" dt="2021-03-16T18:40:22.093" v="9"/>
        <pc:sldMkLst>
          <pc:docMk/>
          <pc:sldMk cId="2766313077" sldId="278"/>
        </pc:sldMkLst>
      </pc:sldChg>
      <pc:sldChg chg="add">
        <pc:chgData name="Bryn Portella" userId="cac9ba8b-dbd7-41cd-af06-e643c8802b55" providerId="ADAL" clId="{DE581C24-F9CF-40E6-89C3-D95DB60570B6}" dt="2021-03-16T18:40:22.093" v="9"/>
        <pc:sldMkLst>
          <pc:docMk/>
          <pc:sldMk cId="1104934171" sldId="281"/>
        </pc:sldMkLst>
      </pc:sldChg>
      <pc:sldChg chg="modSp add modAnim">
        <pc:chgData name="Bryn Portella" userId="cac9ba8b-dbd7-41cd-af06-e643c8802b55" providerId="ADAL" clId="{DE581C24-F9CF-40E6-89C3-D95DB60570B6}" dt="2021-03-16T18:43:25.281" v="33" actId="20577"/>
        <pc:sldMkLst>
          <pc:docMk/>
          <pc:sldMk cId="2545330544" sldId="310"/>
        </pc:sldMkLst>
        <pc:spChg chg="mod">
          <ac:chgData name="Bryn Portella" userId="cac9ba8b-dbd7-41cd-af06-e643c8802b55" providerId="ADAL" clId="{DE581C24-F9CF-40E6-89C3-D95DB60570B6}" dt="2021-03-16T18:43:25.281" v="33" actId="20577"/>
          <ac:spMkLst>
            <pc:docMk/>
            <pc:sldMk cId="2545330544" sldId="310"/>
            <ac:spMk id="240" creationId="{00000000-0000-0000-0000-000000000000}"/>
          </ac:spMkLst>
        </pc:spChg>
      </pc:sldChg>
      <pc:sldChg chg="add">
        <pc:chgData name="Bryn Portella" userId="cac9ba8b-dbd7-41cd-af06-e643c8802b55" providerId="ADAL" clId="{DE581C24-F9CF-40E6-89C3-D95DB60570B6}" dt="2021-03-16T18:52:37.819" v="571"/>
        <pc:sldMkLst>
          <pc:docMk/>
          <pc:sldMk cId="2069948468" sldId="311"/>
        </pc:sldMkLst>
      </pc:sldChg>
      <pc:sldChg chg="add">
        <pc:chgData name="Bryn Portella" userId="cac9ba8b-dbd7-41cd-af06-e643c8802b55" providerId="ADAL" clId="{DE581C24-F9CF-40E6-89C3-D95DB60570B6}" dt="2021-03-16T18:40:22.093" v="9"/>
        <pc:sldMkLst>
          <pc:docMk/>
          <pc:sldMk cId="3733653603" sldId="316"/>
        </pc:sldMkLst>
      </pc:sldChg>
      <pc:sldChg chg="modSp add mod">
        <pc:chgData name="Bryn Portella" userId="cac9ba8b-dbd7-41cd-af06-e643c8802b55" providerId="ADAL" clId="{DE581C24-F9CF-40E6-89C3-D95DB60570B6}" dt="2021-03-16T18:45:20.604" v="102" actId="5793"/>
        <pc:sldMkLst>
          <pc:docMk/>
          <pc:sldMk cId="42712346" sldId="317"/>
        </pc:sldMkLst>
        <pc:spChg chg="mod">
          <ac:chgData name="Bryn Portella" userId="cac9ba8b-dbd7-41cd-af06-e643c8802b55" providerId="ADAL" clId="{DE581C24-F9CF-40E6-89C3-D95DB60570B6}" dt="2021-03-16T18:45:20.604" v="102" actId="5793"/>
          <ac:spMkLst>
            <pc:docMk/>
            <pc:sldMk cId="42712346" sldId="317"/>
            <ac:spMk id="2" creationId="{701828CF-8FF3-473B-AF16-4E4B943DD868}"/>
          </ac:spMkLst>
        </pc:spChg>
      </pc:sldChg>
      <pc:sldChg chg="modSp new mod">
        <pc:chgData name="Bryn Portella" userId="cac9ba8b-dbd7-41cd-af06-e643c8802b55" providerId="ADAL" clId="{DE581C24-F9CF-40E6-89C3-D95DB60570B6}" dt="2021-03-16T18:53:48.493" v="578" actId="20577"/>
        <pc:sldMkLst>
          <pc:docMk/>
          <pc:sldMk cId="1976032595" sldId="318"/>
        </pc:sldMkLst>
        <pc:spChg chg="mod">
          <ac:chgData name="Bryn Portella" userId="cac9ba8b-dbd7-41cd-af06-e643c8802b55" providerId="ADAL" clId="{DE581C24-F9CF-40E6-89C3-D95DB60570B6}" dt="2021-03-16T18:46:00.748" v="175" actId="20577"/>
          <ac:spMkLst>
            <pc:docMk/>
            <pc:sldMk cId="1976032595" sldId="318"/>
            <ac:spMk id="2" creationId="{9D5343D6-5A75-4FB2-A179-F6E8EF2678CB}"/>
          </ac:spMkLst>
        </pc:spChg>
        <pc:spChg chg="mod">
          <ac:chgData name="Bryn Portella" userId="cac9ba8b-dbd7-41cd-af06-e643c8802b55" providerId="ADAL" clId="{DE581C24-F9CF-40E6-89C3-D95DB60570B6}" dt="2021-03-16T18:53:48.493" v="578" actId="20577"/>
          <ac:spMkLst>
            <pc:docMk/>
            <pc:sldMk cId="1976032595" sldId="318"/>
            <ac:spMk id="3" creationId="{3A1D1BBF-6AFD-4507-9983-3952FC18FA04}"/>
          </ac:spMkLst>
        </pc:spChg>
      </pc:sldChg>
      <pc:sldChg chg="add del">
        <pc:chgData name="Bryn Portella" userId="cac9ba8b-dbd7-41cd-af06-e643c8802b55" providerId="ADAL" clId="{DE581C24-F9CF-40E6-89C3-D95DB60570B6}" dt="2021-03-16T18:53:09.567" v="573" actId="47"/>
        <pc:sldMkLst>
          <pc:docMk/>
          <pc:sldMk cId="3108818760" sldId="324"/>
        </pc:sldMkLst>
      </pc:sldChg>
      <pc:sldChg chg="add">
        <pc:chgData name="Bryn Portella" userId="cac9ba8b-dbd7-41cd-af06-e643c8802b55" providerId="ADAL" clId="{DE581C24-F9CF-40E6-89C3-D95DB60570B6}" dt="2021-03-16T18:53:00.236" v="572"/>
        <pc:sldMkLst>
          <pc:docMk/>
          <pc:sldMk cId="1570642640" sldId="325"/>
        </pc:sldMkLst>
      </pc:sldChg>
      <pc:sldChg chg="add">
        <pc:chgData name="Bryn Portella" userId="cac9ba8b-dbd7-41cd-af06-e643c8802b55" providerId="ADAL" clId="{DE581C24-F9CF-40E6-89C3-D95DB60570B6}" dt="2021-03-16T18:53:00.236" v="572"/>
        <pc:sldMkLst>
          <pc:docMk/>
          <pc:sldMk cId="3513808385" sldId="326"/>
        </pc:sldMkLst>
      </pc:sldChg>
      <pc:sldChg chg="add">
        <pc:chgData name="Bryn Portella" userId="cac9ba8b-dbd7-41cd-af06-e643c8802b55" providerId="ADAL" clId="{DE581C24-F9CF-40E6-89C3-D95DB60570B6}" dt="2021-03-16T18:53:00.236" v="572"/>
        <pc:sldMkLst>
          <pc:docMk/>
          <pc:sldMk cId="3413610162" sldId="327"/>
        </pc:sldMkLst>
      </pc:sldChg>
      <pc:sldMasterChg chg="delSldLayout">
        <pc:chgData name="Bryn Portella" userId="cac9ba8b-dbd7-41cd-af06-e643c8802b55" providerId="ADAL" clId="{DE581C24-F9CF-40E6-89C3-D95DB60570B6}" dt="2021-03-16T18:39:53.320" v="8" actId="47"/>
        <pc:sldMasterMkLst>
          <pc:docMk/>
          <pc:sldMasterMk cId="0" sldId="2147483661"/>
        </pc:sldMasterMkLst>
        <pc:sldLayoutChg chg="del">
          <pc:chgData name="Bryn Portella" userId="cac9ba8b-dbd7-41cd-af06-e643c8802b55" providerId="ADAL" clId="{DE581C24-F9CF-40E6-89C3-D95DB60570B6}" dt="2021-03-16T18:39:53.320" v="8" actId="47"/>
          <pc:sldLayoutMkLst>
            <pc:docMk/>
            <pc:sldMasterMk cId="0" sldId="2147483661"/>
            <pc:sldLayoutMk cId="0" sldId="2147483649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11T16:26:30.2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2134 1729,'2'-18,"15"-40,-7 31,-2 0,-1-1,-2 0,0 0,-2 0,0-22,-5 15,-1-1,-2 1,-1 0,-2 0,-2 1,-1 0,-1 1,-17-32,7 23,-2 1,-1 2,-3 0,-1 2,-1 1,-20-16,-4 2,-3 2,-1 2,-3 3,-1 3,-2 3,-1 2,-2 3,-45-13,32 17,0 3,-65-10,99 27,-1 1,0 3,0 1,0 3,-33 4,54 0,0 2,-10 3,15-4,-1 0,0-1,-18 1,20-7,20 2</inkml:trace>
  <inkml:trace contextRef="#ctx0" brushRef="#br0" timeOffset="1380.37">342 0,'-2'4,"1"0,-1 0,-1 0,1 0,0 0,-1-1,0 1,0-1,0 0,0 0,0 0,-4 3,-1 1,-51 46,-14 6,22-18,2 1,-15 20,107-34,0-2,0 3,-2 2,-2 1,-1 2,-1 2,-2 1,13 20,-36-41,5 4,-1 1,-2 0,4 8,-19-34,0-1,0 1,0 0,1-1,-1 1,2 0,-1-1,1-4,0-9,-1-355,0 374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5549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1146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9515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4282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5505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7169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1499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184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9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9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9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/>
              <a:t>Methods 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dirty="0" err="1">
                <a:solidFill>
                  <a:srgbClr val="FFFFFF"/>
                </a:solidFill>
              </a:rPr>
              <a:t>v</a:t>
            </a:r>
            <a:r>
              <a:rPr lang="en-US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arargs</a:t>
            </a:r>
            <a:r>
              <a:rPr lang="en-US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 (</a:t>
            </a:r>
            <a:r>
              <a:rPr lang="en-US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</a:t>
            </a:r>
            <a:r>
              <a:rPr lang="en-US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380010" y="1287262"/>
            <a:ext cx="8383980" cy="5441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3080" lvl="0" indent="-342720">
              <a:spcBef>
                <a:spcPts val="0"/>
              </a:spcBef>
              <a:buClr>
                <a:srgbClr val="F36A25"/>
              </a:buClr>
            </a:pPr>
            <a:r>
              <a:rPr lang="en-US" sz="2400" dirty="0">
                <a:solidFill>
                  <a:srgbClr val="474C55"/>
                </a:solidFill>
              </a:rPr>
              <a:t>Ultimately, Java creates an array under the hood, and therefor, </a:t>
            </a:r>
            <a:r>
              <a:rPr lang="en-US" sz="2400" dirty="0" err="1">
                <a:solidFill>
                  <a:srgbClr val="474C55"/>
                </a:solidFill>
              </a:rPr>
              <a:t>varags</a:t>
            </a:r>
            <a:r>
              <a:rPr lang="en-US" sz="2400" dirty="0">
                <a:solidFill>
                  <a:srgbClr val="474C55"/>
                </a:solidFill>
              </a:rPr>
              <a:t> can be used in place of an array in certain locations, such as with the main method.</a:t>
            </a:r>
          </a:p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endParaRPr lang="en-US" sz="2000" dirty="0">
              <a:solidFill>
                <a:srgbClr val="474C55"/>
              </a:solidFill>
            </a:endParaRPr>
          </a:p>
        </p:txBody>
      </p:sp>
      <p:sp>
        <p:nvSpPr>
          <p:cNvPr id="241" name="Google Shape;241;p1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6" name="Google Shape;219;p16">
            <a:extLst>
              <a:ext uri="{FF2B5EF4-FFF2-40B4-BE49-F238E27FC236}">
                <a16:creationId xmlns:a16="http://schemas.microsoft.com/office/drawing/2014/main" id="{583BDC4A-8193-4412-A15A-0998EDF5229C}"/>
              </a:ext>
            </a:extLst>
          </p:cNvPr>
          <p:cNvSpPr txBox="1">
            <a:spLocks/>
          </p:cNvSpPr>
          <p:nvPr/>
        </p:nvSpPr>
        <p:spPr>
          <a:xfrm>
            <a:off x="1301261" y="3152626"/>
            <a:ext cx="6541477" cy="17108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main(String[] </a:t>
            </a:r>
            <a:r>
              <a:rPr lang="en-US" sz="1800" b="1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endParaRPr lang="en-US" sz="1800" dirty="0">
              <a:solidFill>
                <a:srgbClr val="474C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main(String... </a:t>
            </a:r>
            <a:r>
              <a:rPr lang="en-US" sz="1800" b="1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36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828CF-8FF3-473B-AF16-4E4B943DD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block scope…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37A06-9DE6-46DE-A44E-AB37D555F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88" y="1472568"/>
            <a:ext cx="8383980" cy="505357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Every time you enclose some code between curly braces (as well as where they might be implied, like flow-control statements), you create a new block.</a:t>
            </a:r>
          </a:p>
          <a:p>
            <a:r>
              <a:rPr lang="en-US" dirty="0"/>
              <a:t>Generally, each block creates a new, “lower” </a:t>
            </a:r>
            <a:r>
              <a:rPr lang="en-US" i="1" dirty="0"/>
              <a:t>scope.</a:t>
            </a:r>
            <a:endParaRPr lang="en-US" dirty="0"/>
          </a:p>
          <a:p>
            <a:pPr lvl="1"/>
            <a:r>
              <a:rPr lang="en-US" dirty="0"/>
              <a:t>Scopes are levels of isolation. Code in a one scope can see something in a “higher” scope; but cannot see into a lower scope or sibling scope.</a:t>
            </a:r>
          </a:p>
          <a:p>
            <a:pPr lvl="1"/>
            <a:r>
              <a:rPr lang="en-US" dirty="0"/>
              <a:t>Nested scopes are “lower” scopes.</a:t>
            </a:r>
          </a:p>
          <a:p>
            <a:pPr lvl="1"/>
            <a:r>
              <a:rPr lang="en-US" dirty="0"/>
              <a:t>Due to the isolated nature of scopes, variables created in “lower” scopes may share the same name as a variable in a “higher” scope.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5; i++)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// crashes, i is not visible here</a:t>
            </a: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When the engine reaches the end of a scope, the contents are deleted from memory.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A82B3-21A0-4CFA-8F5B-0E39A90C6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28BC2-ACA3-447C-A909-F3F49211C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2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343D6-5A75-4FB2-A179-F6E8EF267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how do we get information from a method?...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D1BBF-6AFD-4507-9983-3952FC18FA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Return statements </a:t>
            </a:r>
          </a:p>
          <a:p>
            <a:r>
              <a:rPr lang="en-US" dirty="0"/>
              <a:t>Specified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/>
              <a:t> keyword</a:t>
            </a:r>
          </a:p>
          <a:p>
            <a:r>
              <a:rPr lang="en-US" dirty="0"/>
              <a:t>We can only return a single value</a:t>
            </a:r>
          </a:p>
          <a:p>
            <a:r>
              <a:rPr lang="en-US" dirty="0"/>
              <a:t>Stopping point for a method</a:t>
            </a:r>
          </a:p>
          <a:p>
            <a:r>
              <a:rPr lang="en-US" dirty="0"/>
              <a:t>Must have an is-a relationship with the return type specified in the method signature</a:t>
            </a:r>
          </a:p>
          <a:p>
            <a:pPr marL="508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int sum(int a, int b){</a:t>
            </a:r>
          </a:p>
          <a:p>
            <a:pPr marL="508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(a + b);</a:t>
            </a:r>
          </a:p>
          <a:p>
            <a:pPr marL="9652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 No code can run after the return statement within the method. */ </a:t>
            </a:r>
          </a:p>
          <a:p>
            <a:pPr marL="508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FBB66-47E3-415C-A7B2-7120E5369E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32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Package Structure	</a:t>
            </a:r>
            <a:endParaRPr dirty="0"/>
          </a:p>
        </p:txBody>
      </p:sp>
      <p:sp>
        <p:nvSpPr>
          <p:cNvPr id="225" name="Google Shape;225;p1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Java classes are stored in packages</a:t>
            </a:r>
          </a:p>
          <a:p>
            <a:pPr marL="342900" lvl="0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sz="2590" dirty="0"/>
              <a:t>Packages become nested folders</a:t>
            </a:r>
            <a:endParaRPr lang="en-US" dirty="0"/>
          </a:p>
          <a:p>
            <a:pPr marL="742950" lvl="1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220" dirty="0" err="1"/>
              <a:t>com.revature.example</a:t>
            </a:r>
            <a:r>
              <a:rPr lang="en-US" sz="2220" dirty="0"/>
              <a:t> → /com/</a:t>
            </a:r>
            <a:r>
              <a:rPr lang="en-US" sz="2220" dirty="0" err="1"/>
              <a:t>revature</a:t>
            </a:r>
            <a:r>
              <a:rPr lang="en-US" sz="2220" dirty="0"/>
              <a:t>/example</a:t>
            </a:r>
          </a:p>
          <a:p>
            <a:pPr marL="342900" lvl="0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sz="2400" dirty="0"/>
              <a:t>How do we specify what package we want our file to be in? </a:t>
            </a:r>
          </a:p>
          <a:p>
            <a:pPr marL="800100" lvl="1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sz="2200" dirty="0"/>
              <a:t>Add a line at the top of your java file</a:t>
            </a:r>
          </a:p>
          <a:p>
            <a:pPr marL="800100" lvl="1" indent="-342900">
              <a:lnSpc>
                <a:spcPct val="90000"/>
              </a:lnSpc>
              <a:spcBef>
                <a:spcPts val="518"/>
              </a:spcBef>
              <a:buSzPts val="2590"/>
            </a:pPr>
            <a:endParaRPr lang="en-US" sz="2200" dirty="0"/>
          </a:p>
          <a:p>
            <a:pPr marL="800100" lvl="1" indent="-342900">
              <a:lnSpc>
                <a:spcPct val="90000"/>
              </a:lnSpc>
              <a:spcBef>
                <a:spcPts val="518"/>
              </a:spcBef>
              <a:buSzPts val="2590"/>
            </a:pPr>
            <a:endParaRPr lang="en-US" sz="2200" dirty="0"/>
          </a:p>
          <a:p>
            <a:pPr marL="800100" lvl="1" indent="-342900">
              <a:lnSpc>
                <a:spcPct val="90000"/>
              </a:lnSpc>
              <a:spcBef>
                <a:spcPts val="518"/>
              </a:spcBef>
              <a:buSzPts val="2590"/>
            </a:pPr>
            <a:endParaRPr lang="en-US" sz="2200" dirty="0"/>
          </a:p>
          <a:p>
            <a:pPr marL="800100" lvl="1" indent="-342900">
              <a:lnSpc>
                <a:spcPct val="90000"/>
              </a:lnSpc>
              <a:spcBef>
                <a:spcPts val="518"/>
              </a:spcBef>
              <a:buSzPts val="2590"/>
            </a:pPr>
            <a:endParaRPr lang="en-US" sz="2200" dirty="0"/>
          </a:p>
          <a:p>
            <a:pPr marL="285750" indent="-285750">
              <a:lnSpc>
                <a:spcPct val="90000"/>
              </a:lnSpc>
              <a:spcBef>
                <a:spcPts val="444"/>
              </a:spcBef>
              <a:buSzPts val="2220"/>
            </a:pPr>
            <a:endParaRPr lang="en-US" sz="2400" dirty="0"/>
          </a:p>
          <a:p>
            <a:pPr marL="285750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400" dirty="0"/>
              <a:t>What if we don’t specify?</a:t>
            </a:r>
          </a:p>
          <a:p>
            <a:pPr marL="742950" lvl="1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200" dirty="0"/>
              <a:t>The class ends up in the default package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endParaRPr dirty="0"/>
          </a:p>
        </p:txBody>
      </p:sp>
      <p:sp>
        <p:nvSpPr>
          <p:cNvPr id="226" name="Google Shape;226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678738-F03D-47BA-9777-8ECDDB1E8122}"/>
              </a:ext>
            </a:extLst>
          </p:cNvPr>
          <p:cNvSpPr/>
          <p:nvPr/>
        </p:nvSpPr>
        <p:spPr>
          <a:xfrm>
            <a:off x="816983" y="3922579"/>
            <a:ext cx="7305774" cy="13092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com.revature.example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…	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685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uiExpand="1" build="p"/>
      <p:bldP spid="5" grpId="0" animBg="1"/>
      <p:bldP spid="5" grpId="1" uiExpand="1" build="allAtOnce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0D9F5-C0D5-4829-8B18-7E89C83A2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Continued…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E4FBF-DDE1-4DDE-A6CB-E3250BF3D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302337"/>
            <a:ext cx="8383980" cy="4525963"/>
          </a:xfrm>
        </p:spPr>
        <p:txBody>
          <a:bodyPr/>
          <a:lstStyle/>
          <a:p>
            <a:pPr marL="285750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620" dirty="0"/>
              <a:t>What about String? Or </a:t>
            </a:r>
            <a:r>
              <a:rPr lang="en-US" sz="2620" dirty="0" err="1"/>
              <a:t>System.out.println</a:t>
            </a:r>
            <a:r>
              <a:rPr lang="en-US" sz="2620" dirty="0"/>
              <a:t>()?</a:t>
            </a:r>
          </a:p>
          <a:p>
            <a:pPr marL="742950" lvl="1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220" dirty="0"/>
              <a:t>They come from </a:t>
            </a:r>
            <a:r>
              <a:rPr lang="en-US" sz="2220" dirty="0" err="1"/>
              <a:t>java.lang</a:t>
            </a:r>
            <a:endParaRPr lang="en-US" sz="2220" dirty="0"/>
          </a:p>
          <a:p>
            <a:pPr marL="742950" lvl="1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220" dirty="0"/>
              <a:t>We have access to </a:t>
            </a:r>
            <a:r>
              <a:rPr lang="en-US" sz="2220" dirty="0" err="1"/>
              <a:t>java.lang</a:t>
            </a:r>
            <a:r>
              <a:rPr lang="en-US" sz="2220" dirty="0"/>
              <a:t> and our current package by default  </a:t>
            </a:r>
          </a:p>
          <a:p>
            <a:pPr marL="342900" lvl="0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sz="2590" dirty="0"/>
              <a:t>Java libraries and frameworks from other packages are “imported” by package or by class.</a:t>
            </a:r>
            <a:endParaRPr lang="en-US" dirty="0"/>
          </a:p>
          <a:p>
            <a:pPr marL="742950" lvl="1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220" dirty="0"/>
              <a:t>import </a:t>
            </a:r>
            <a:r>
              <a:rPr lang="en-US" sz="2220" dirty="0" err="1"/>
              <a:t>java.util</a:t>
            </a:r>
            <a:r>
              <a:rPr lang="en-US" sz="2220" dirty="0"/>
              <a:t>.*;</a:t>
            </a:r>
            <a:endParaRPr lang="en-US" dirty="0"/>
          </a:p>
          <a:p>
            <a:pPr marL="742950" lvl="1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220" dirty="0"/>
              <a:t>import </a:t>
            </a:r>
            <a:r>
              <a:rPr lang="en-US" sz="2220" dirty="0" err="1"/>
              <a:t>java.util.ArrayList</a:t>
            </a:r>
            <a:r>
              <a:rPr lang="en-US" sz="2220" dirty="0"/>
              <a:t>;</a:t>
            </a:r>
            <a:endParaRPr lang="en-US" dirty="0"/>
          </a:p>
          <a:p>
            <a:pPr marL="742950" lvl="1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220" dirty="0"/>
              <a:t>This prevents name confusion (</a:t>
            </a:r>
            <a:r>
              <a:rPr lang="en-US" sz="2220" dirty="0" err="1"/>
              <a:t>java.util.Date</a:t>
            </a:r>
            <a:r>
              <a:rPr lang="en-US" sz="2220" dirty="0"/>
              <a:t> vs </a:t>
            </a:r>
            <a:r>
              <a:rPr lang="en-US" sz="2220" dirty="0" err="1"/>
              <a:t>java.sql.Date</a:t>
            </a:r>
            <a:r>
              <a:rPr lang="en-US" sz="2220" dirty="0"/>
              <a:t>)</a:t>
            </a:r>
            <a:endParaRPr lang="en-US" sz="2400" dirty="0"/>
          </a:p>
          <a:p>
            <a:pPr marL="342900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sz="2190" dirty="0"/>
              <a:t>P</a:t>
            </a:r>
            <a:r>
              <a:rPr lang="en-US" sz="2400" dirty="0"/>
              <a:t>ackage + Class name = “fully qualified class name”</a:t>
            </a:r>
          </a:p>
          <a:p>
            <a:pPr marL="800100" lvl="1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sz="2000" dirty="0" err="1"/>
              <a:t>com.revature.example.MyClass</a:t>
            </a:r>
            <a:r>
              <a:rPr lang="en-US" sz="2000" dirty="0"/>
              <a:t> </a:t>
            </a:r>
          </a:p>
          <a:p>
            <a:pPr marL="342900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dirty="0"/>
              <a:t>When we use the fully qualified class name we don’t have to import our class  </a:t>
            </a:r>
          </a:p>
          <a:p>
            <a:pPr marL="342900" indent="-342900">
              <a:lnSpc>
                <a:spcPct val="90000"/>
              </a:lnSpc>
              <a:spcBef>
                <a:spcPts val="518"/>
              </a:spcBef>
              <a:buSzPts val="2590"/>
            </a:pPr>
            <a:endParaRPr lang="en-US" sz="2400" dirty="0"/>
          </a:p>
          <a:p>
            <a:pPr marL="342900" lvl="0" indent="-342900">
              <a:lnSpc>
                <a:spcPct val="90000"/>
              </a:lnSpc>
              <a:spcBef>
                <a:spcPts val="518"/>
              </a:spcBef>
              <a:buSzPts val="2590"/>
            </a:pPr>
            <a:endParaRPr lang="en-US" sz="2590" dirty="0"/>
          </a:p>
          <a:p>
            <a:pPr marL="342900" lvl="0" indent="-342900">
              <a:lnSpc>
                <a:spcPct val="90000"/>
              </a:lnSpc>
              <a:spcBef>
                <a:spcPts val="518"/>
              </a:spcBef>
              <a:buSzPts val="2590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EA075-E4AA-4126-B7AB-0FB4FC6422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7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268" name="Google Shape;268;p2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Methods</a:t>
            </a:r>
            <a:endParaRPr dirty="0"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06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</a:rPr>
              <a:t>Often referred to as functions in other programming languages, methods act as an isolated set of statements that can be invoked as a batch. </a:t>
            </a:r>
          </a:p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</a:rPr>
              <a:t>You can pass input values into a method for use, through what is known as parameters. </a:t>
            </a:r>
          </a:p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</a:rPr>
              <a:t>A method may return a value or object, but must also declare the type of information that will be returned, if any.</a:t>
            </a:r>
          </a:p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endParaRPr lang="en-US" dirty="0">
              <a:solidFill>
                <a:srgbClr val="474C55"/>
              </a:solidFill>
            </a:endParaRPr>
          </a:p>
        </p:txBody>
      </p:sp>
      <p:sp>
        <p:nvSpPr>
          <p:cNvPr id="241" name="Google Shape;241;p1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569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EDFCB-FA37-4084-AACB-7CD873C5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Method - Java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5DC43-911C-4E53-95FC-06FD90F09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2095130"/>
            <a:ext cx="8383980" cy="3912279"/>
          </a:xfrm>
        </p:spPr>
        <p:txBody>
          <a:bodyPr/>
          <a:lstStyle/>
          <a:p>
            <a:pPr marL="457200" lvl="1" indent="0">
              <a:lnSpc>
                <a:spcPct val="90000"/>
              </a:lnSpc>
              <a:buNone/>
            </a:pPr>
            <a:r>
              <a:rPr lang="en-US" sz="2000" u="sng" dirty="0">
                <a:highlight>
                  <a:srgbClr val="FFFF00"/>
                </a:highlight>
              </a:rPr>
              <a:t>Access Mod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00FF00"/>
                </a:highlight>
              </a:rPr>
              <a:t>Non-Access Mod</a:t>
            </a:r>
            <a:r>
              <a:rPr lang="en-US" sz="2000" dirty="0"/>
              <a:t> </a:t>
            </a:r>
            <a:r>
              <a:rPr lang="en-US" sz="2000" u="sng" dirty="0">
                <a:highlight>
                  <a:srgbClr val="FF00FF"/>
                </a:highlight>
              </a:rPr>
              <a:t>Return Type</a:t>
            </a:r>
            <a:r>
              <a:rPr lang="en-US" sz="2000" dirty="0"/>
              <a:t> </a:t>
            </a:r>
            <a:r>
              <a:rPr lang="en-US" sz="2000" u="sng" dirty="0">
                <a:highlight>
                  <a:srgbClr val="00FFFF"/>
                </a:highlight>
              </a:rPr>
              <a:t>Name</a:t>
            </a:r>
            <a:r>
              <a:rPr lang="en-US" sz="2000" dirty="0"/>
              <a:t> (</a:t>
            </a:r>
            <a:r>
              <a:rPr lang="en-US" sz="2000" dirty="0">
                <a:highlight>
                  <a:srgbClr val="C0C0C0"/>
                </a:highlight>
              </a:rPr>
              <a:t>Parameters</a:t>
            </a:r>
            <a:r>
              <a:rPr lang="en-US" sz="2000" dirty="0"/>
              <a:t>) </a:t>
            </a:r>
            <a:r>
              <a:rPr lang="en-US" sz="2000" dirty="0">
                <a:solidFill>
                  <a:srgbClr val="FF0000"/>
                </a:solidFill>
              </a:rPr>
              <a:t>throws declaration </a:t>
            </a:r>
            <a:r>
              <a:rPr lang="en-US" sz="2000" dirty="0"/>
              <a:t>{ Method Body }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dirty="0"/>
              <a:t>Ex: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dirty="0">
                <a:highlight>
                  <a:srgbClr val="FFFF00"/>
                </a:highlight>
              </a:rPr>
              <a:t>public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00FF00"/>
                </a:highlight>
              </a:rPr>
              <a:t>static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FF00FF"/>
                </a:highlight>
              </a:rPr>
              <a:t>void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00FFFF"/>
                </a:highlight>
              </a:rPr>
              <a:t>main</a:t>
            </a:r>
            <a:r>
              <a:rPr lang="en-US" sz="2000" dirty="0"/>
              <a:t> (</a:t>
            </a:r>
            <a:r>
              <a:rPr lang="en-US" sz="2000" dirty="0">
                <a:highlight>
                  <a:srgbClr val="C0C0C0"/>
                </a:highlight>
              </a:rPr>
              <a:t>String[] </a:t>
            </a:r>
            <a:r>
              <a:rPr lang="en-US" sz="2000" dirty="0" err="1">
                <a:highlight>
                  <a:srgbClr val="C0C0C0"/>
                </a:highlight>
              </a:rPr>
              <a:t>args</a:t>
            </a:r>
            <a:r>
              <a:rPr lang="en-US" sz="2000" dirty="0"/>
              <a:t>) {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i="1" dirty="0"/>
              <a:t>	</a:t>
            </a:r>
            <a:r>
              <a:rPr lang="en-US" sz="2000" i="1" dirty="0" err="1"/>
              <a:t>system.out.println</a:t>
            </a:r>
            <a:r>
              <a:rPr lang="en-US" sz="2000" i="1" dirty="0"/>
              <a:t>(“Hello World”);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dirty="0"/>
              <a:t>}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dirty="0">
                <a:highlight>
                  <a:srgbClr val="FFFF00"/>
                </a:highlight>
              </a:rPr>
              <a:t>protected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FF00FF"/>
                </a:highlight>
              </a:rPr>
              <a:t>float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00FFFF"/>
                </a:highlight>
              </a:rPr>
              <a:t>add</a:t>
            </a:r>
            <a:r>
              <a:rPr lang="en-US" sz="2000" dirty="0"/>
              <a:t> (</a:t>
            </a:r>
            <a:r>
              <a:rPr lang="en-US" sz="2000" dirty="0">
                <a:highlight>
                  <a:srgbClr val="C0C0C0"/>
                </a:highlight>
              </a:rPr>
              <a:t>float num1</a:t>
            </a:r>
            <a:r>
              <a:rPr lang="en-US" sz="2000" dirty="0"/>
              <a:t>, </a:t>
            </a:r>
            <a:r>
              <a:rPr lang="en-US" sz="2000" dirty="0">
                <a:highlight>
                  <a:srgbClr val="C0C0C0"/>
                </a:highlight>
              </a:rPr>
              <a:t>float num2,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C0C0C0"/>
                </a:highlight>
              </a:rPr>
              <a:t>String str</a:t>
            </a:r>
            <a:r>
              <a:rPr lang="en-US" sz="2000" dirty="0"/>
              <a:t>) {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i="1" dirty="0"/>
              <a:t>	return num1 + num2;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dirty="0"/>
              <a:t>}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45DA0-5792-42CE-90CD-F4FA2300D1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12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Method Signature</a:t>
            </a:r>
            <a:endParaRPr dirty="0"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380010" y="1478701"/>
            <a:ext cx="8383980" cy="4975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2000" dirty="0">
                <a:solidFill>
                  <a:srgbClr val="474C55"/>
                </a:solidFill>
              </a:rPr>
              <a:t>Access Modifier</a:t>
            </a:r>
          </a:p>
          <a:p>
            <a:pPr marL="800280" lvl="1" indent="-342720">
              <a:spcBef>
                <a:spcPts val="0"/>
              </a:spcBef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1800" dirty="0">
                <a:solidFill>
                  <a:srgbClr val="474C55"/>
                </a:solidFill>
              </a:rPr>
              <a:t>A specifier used to define how accessible the given method is</a:t>
            </a: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r>
              <a:rPr lang="en-US" sz="2000" dirty="0">
                <a:solidFill>
                  <a:srgbClr val="474C55"/>
                </a:solidFill>
              </a:rPr>
              <a:t>Optional Specifier [optional]</a:t>
            </a:r>
          </a:p>
          <a:p>
            <a:pPr marL="800280" lvl="1" indent="-342720">
              <a:spcBef>
                <a:spcPts val="0"/>
              </a:spcBef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1800" dirty="0">
                <a:solidFill>
                  <a:srgbClr val="474C55"/>
                </a:solidFill>
              </a:rPr>
              <a:t>Special keywords that can add or limit functionality to the given method</a:t>
            </a:r>
          </a:p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2000" dirty="0">
                <a:solidFill>
                  <a:srgbClr val="474C55"/>
                </a:solidFill>
              </a:rPr>
              <a:t>Return Type</a:t>
            </a:r>
          </a:p>
          <a:p>
            <a:pPr marL="800280" lvl="1" indent="-342720">
              <a:spcBef>
                <a:spcPts val="0"/>
              </a:spcBef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1800" dirty="0">
                <a:solidFill>
                  <a:srgbClr val="474C55"/>
                </a:solidFill>
              </a:rPr>
              <a:t>The specified type of information the method must return. If no data is returned the ‘void’ return type should be used.</a:t>
            </a:r>
          </a:p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2000" dirty="0">
                <a:solidFill>
                  <a:srgbClr val="474C55"/>
                </a:solidFill>
              </a:rPr>
              <a:t>Name</a:t>
            </a:r>
          </a:p>
          <a:p>
            <a:pPr marL="800280" lvl="1" indent="-342720">
              <a:spcBef>
                <a:spcPts val="0"/>
              </a:spcBef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1800" dirty="0">
                <a:solidFill>
                  <a:srgbClr val="474C55"/>
                </a:solidFill>
              </a:rPr>
              <a:t>The identifier used to call the method later</a:t>
            </a:r>
          </a:p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2000" dirty="0">
                <a:solidFill>
                  <a:srgbClr val="474C55"/>
                </a:solidFill>
              </a:rPr>
              <a:t>Parameters [optional]</a:t>
            </a:r>
          </a:p>
          <a:p>
            <a:pPr marL="800280" lvl="1" indent="-342720">
              <a:spcBef>
                <a:spcPts val="0"/>
              </a:spcBef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1800" dirty="0">
                <a:solidFill>
                  <a:srgbClr val="474C55"/>
                </a:solidFill>
              </a:rPr>
              <a:t>A list of placeholder variables that can be used to pass matching datatypes into a method. The names given to parameters are used to reference the information passed to a method</a:t>
            </a:r>
          </a:p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2000" dirty="0">
                <a:solidFill>
                  <a:srgbClr val="474C55"/>
                </a:solidFill>
              </a:rPr>
              <a:t>Throws Declaration [optional]</a:t>
            </a:r>
          </a:p>
          <a:p>
            <a:pPr marL="800280" lvl="1" indent="-342720">
              <a:spcBef>
                <a:spcPts val="0"/>
              </a:spcBef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1800" dirty="0">
                <a:solidFill>
                  <a:srgbClr val="474C55"/>
                </a:solidFill>
              </a:rPr>
              <a:t>A list of exceptions or errors that may occur during execution of a method</a:t>
            </a:r>
          </a:p>
          <a:p>
            <a:pPr marL="800280" lvl="1" indent="-342720">
              <a:spcBef>
                <a:spcPts val="0"/>
              </a:spcBef>
              <a:buClr>
                <a:srgbClr val="F36A25"/>
              </a:buClr>
              <a:buSzPts val="2800"/>
              <a:buFont typeface="Arial"/>
              <a:buChar char="•"/>
            </a:pPr>
            <a:endParaRPr lang="en-US" dirty="0">
              <a:solidFill>
                <a:srgbClr val="474C55"/>
              </a:solidFill>
            </a:endParaRPr>
          </a:p>
        </p:txBody>
      </p:sp>
      <p:sp>
        <p:nvSpPr>
          <p:cNvPr id="241" name="Google Shape;241;p1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886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D228-B977-4C8C-B8BF-4DDB8DDC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Objects and Invoking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FDBE8-E049-4ACD-9C40-C15261BA21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Recall that, after creation of a class, we must create an instance of it to reference the field members or methods therein.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D481E-DB58-4D2F-8D4D-4174EEDC3C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B02FDB98-93AA-4157-AB6A-FDAFAAB1ECE6}"/>
              </a:ext>
            </a:extLst>
          </p:cNvPr>
          <p:cNvSpPr txBox="1">
            <a:spLocks/>
          </p:cNvSpPr>
          <p:nvPr/>
        </p:nvSpPr>
        <p:spPr>
          <a:xfrm>
            <a:off x="2146813" y="2548246"/>
            <a:ext cx="4850374" cy="32124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bark(){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(“woof!”);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Dog daisy = new Dog();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daisy.bark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2080E37-6218-4032-B9D7-C7F5A8FA7097}"/>
              </a:ext>
            </a:extLst>
          </p:cNvPr>
          <p:cNvGrpSpPr/>
          <p:nvPr/>
        </p:nvGrpSpPr>
        <p:grpSpPr>
          <a:xfrm>
            <a:off x="2569885" y="2152320"/>
            <a:ext cx="5861894" cy="1486426"/>
            <a:chOff x="2569885" y="2152320"/>
            <a:chExt cx="5861894" cy="148642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FA2618E-044B-4E97-970C-1A6A71D746AE}"/>
                </a:ext>
              </a:extLst>
            </p:cNvPr>
            <p:cNvSpPr/>
            <p:nvPr/>
          </p:nvSpPr>
          <p:spPr>
            <a:xfrm>
              <a:off x="2569885" y="2849732"/>
              <a:ext cx="3802635" cy="789014"/>
            </a:xfrm>
            <a:prstGeom prst="roundRect">
              <a:avLst/>
            </a:prstGeom>
            <a:solidFill>
              <a:schemeClr val="accent1">
                <a:alpha val="1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allout: Line with Accent Bar 6">
              <a:extLst>
                <a:ext uri="{FF2B5EF4-FFF2-40B4-BE49-F238E27FC236}">
                  <a16:creationId xmlns:a16="http://schemas.microsoft.com/office/drawing/2014/main" id="{9F8678FB-8B8F-47F3-8794-EF31A0DBA49E}"/>
                </a:ext>
              </a:extLst>
            </p:cNvPr>
            <p:cNvSpPr/>
            <p:nvPr/>
          </p:nvSpPr>
          <p:spPr>
            <a:xfrm>
              <a:off x="6997187" y="2152320"/>
              <a:ext cx="1434592" cy="791851"/>
            </a:xfrm>
            <a:prstGeom prst="accentCallout1">
              <a:avLst>
                <a:gd name="adj1" fmla="val 18750"/>
                <a:gd name="adj2" fmla="val -8333"/>
                <a:gd name="adj3" fmla="val 103262"/>
                <a:gd name="adj4" fmla="val -4357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First we declare/define it.</a:t>
              </a:r>
            </a:p>
          </p:txBody>
        </p:sp>
      </p:grpSp>
      <p:sp>
        <p:nvSpPr>
          <p:cNvPr id="8" name="Callout: Line with Accent Bar 7">
            <a:extLst>
              <a:ext uri="{FF2B5EF4-FFF2-40B4-BE49-F238E27FC236}">
                <a16:creationId xmlns:a16="http://schemas.microsoft.com/office/drawing/2014/main" id="{26185FFE-AF4E-4DB1-BA29-72A8E5B5B829}"/>
              </a:ext>
            </a:extLst>
          </p:cNvPr>
          <p:cNvSpPr/>
          <p:nvPr/>
        </p:nvSpPr>
        <p:spPr>
          <a:xfrm flipH="1">
            <a:off x="633984" y="4285488"/>
            <a:ext cx="1463040" cy="902208"/>
          </a:xfrm>
          <a:prstGeom prst="accentCallout1">
            <a:avLst>
              <a:gd name="adj1" fmla="val 18750"/>
              <a:gd name="adj2" fmla="val -8333"/>
              <a:gd name="adj3" fmla="val 85474"/>
              <a:gd name="adj4" fmla="val -69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Then we </a:t>
            </a:r>
            <a:r>
              <a:rPr lang="en-US" i="1" dirty="0"/>
              <a:t>call </a:t>
            </a:r>
            <a:r>
              <a:rPr lang="en-US" dirty="0"/>
              <a:t>the instance method on our object.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E410FDC-C196-41D3-B352-EBAC0A1CB9C6}"/>
              </a:ext>
            </a:extLst>
          </p:cNvPr>
          <p:cNvGrpSpPr/>
          <p:nvPr/>
        </p:nvGrpSpPr>
        <p:grpSpPr>
          <a:xfrm>
            <a:off x="6574116" y="3215732"/>
            <a:ext cx="2624147" cy="949127"/>
            <a:chOff x="6574116" y="3215732"/>
            <a:chExt cx="2624147" cy="94912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240485F-0920-4E17-9B9C-61A4E032251E}"/>
                </a:ext>
              </a:extLst>
            </p:cNvPr>
            <p:cNvSpPr txBox="1"/>
            <p:nvPr/>
          </p:nvSpPr>
          <p:spPr>
            <a:xfrm>
              <a:off x="6602681" y="3857082"/>
              <a:ext cx="25955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Print" panose="02000600000000000000" pitchFamily="2" charset="0"/>
                </a:rPr>
                <a:t>Running these instructions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34D64DE-633B-4125-9E89-559792A4669B}"/>
                    </a:ext>
                  </a:extLst>
                </p14:cNvPr>
                <p14:cNvContentPartPr/>
                <p14:nvPr/>
              </p14:nvContentPartPr>
              <p14:xfrm>
                <a:off x="6574116" y="3215732"/>
                <a:ext cx="789840" cy="622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34D64DE-633B-4125-9E89-559792A4669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65476" y="3206732"/>
                  <a:ext cx="807480" cy="640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6631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uiExpand="1" build="p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D228-B977-4C8C-B8BF-4DDB8DDC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data into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FDBE8-E049-4ACD-9C40-C15261BA21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With a parameter list, arguments of the same type must be passed in the same order. Multiple parameters and arguments can be separated with commas.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D481E-DB58-4D2F-8D4D-4174EEDC3C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B02FDB98-93AA-4157-AB6A-FDAFAAB1ECE6}"/>
              </a:ext>
            </a:extLst>
          </p:cNvPr>
          <p:cNvSpPr txBox="1">
            <a:spLocks/>
          </p:cNvSpPr>
          <p:nvPr/>
        </p:nvSpPr>
        <p:spPr>
          <a:xfrm>
            <a:off x="1169428" y="2645899"/>
            <a:ext cx="4850374" cy="34591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feed(String treat){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(“The dog is enjoying a “ + treat);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Dog daisy = new Dog();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daisy.feed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(“Scooby Snack”);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B9590B-61E3-42F9-A4AA-0E59F553C3CF}"/>
              </a:ext>
            </a:extLst>
          </p:cNvPr>
          <p:cNvGrpSpPr/>
          <p:nvPr/>
        </p:nvGrpSpPr>
        <p:grpSpPr>
          <a:xfrm>
            <a:off x="2959513" y="2548930"/>
            <a:ext cx="5101753" cy="1101038"/>
            <a:chOff x="2959513" y="2548930"/>
            <a:chExt cx="5101753" cy="11010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2080E37-6218-4032-B9D7-C7F5A8FA7097}"/>
                </a:ext>
              </a:extLst>
            </p:cNvPr>
            <p:cNvGrpSpPr/>
            <p:nvPr/>
          </p:nvGrpSpPr>
          <p:grpSpPr>
            <a:xfrm>
              <a:off x="3489040" y="2548930"/>
              <a:ext cx="4572226" cy="976612"/>
              <a:chOff x="4412201" y="2452388"/>
              <a:chExt cx="4572226" cy="976612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2FA2618E-044B-4E97-970C-1A6A71D746AE}"/>
                  </a:ext>
                </a:extLst>
              </p:cNvPr>
              <p:cNvSpPr/>
              <p:nvPr/>
            </p:nvSpPr>
            <p:spPr>
              <a:xfrm>
                <a:off x="4412201" y="2849732"/>
                <a:ext cx="1473693" cy="292963"/>
              </a:xfrm>
              <a:prstGeom prst="roundRect">
                <a:avLst>
                  <a:gd name="adj" fmla="val 39394"/>
                </a:avLst>
              </a:prstGeom>
              <a:solidFill>
                <a:schemeClr val="accent1">
                  <a:alpha val="1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Callout: Line with Accent Bar 6">
                <a:extLst>
                  <a:ext uri="{FF2B5EF4-FFF2-40B4-BE49-F238E27FC236}">
                    <a16:creationId xmlns:a16="http://schemas.microsoft.com/office/drawing/2014/main" id="{9F8678FB-8B8F-47F3-8794-EF31A0DBA49E}"/>
                  </a:ext>
                </a:extLst>
              </p:cNvPr>
              <p:cNvSpPr/>
              <p:nvPr/>
            </p:nvSpPr>
            <p:spPr>
              <a:xfrm>
                <a:off x="7405460" y="2452388"/>
                <a:ext cx="1578967" cy="976612"/>
              </a:xfrm>
              <a:prstGeom prst="accentCallout1">
                <a:avLst>
                  <a:gd name="adj1" fmla="val 18750"/>
                  <a:gd name="adj2" fmla="val -8333"/>
                  <a:gd name="adj3" fmla="val 43297"/>
                  <a:gd name="adj4" fmla="val -9713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We reference this parameter using the name given.</a:t>
                </a:r>
              </a:p>
            </p:txBody>
          </p:sp>
        </p:grp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9850F5D-5ABA-4314-A95D-57F6450CCAEA}"/>
                </a:ext>
              </a:extLst>
            </p:cNvPr>
            <p:cNvSpPr/>
            <p:nvPr/>
          </p:nvSpPr>
          <p:spPr>
            <a:xfrm>
              <a:off x="2959513" y="3434685"/>
              <a:ext cx="656209" cy="215283"/>
            </a:xfrm>
            <a:prstGeom prst="roundRect">
              <a:avLst>
                <a:gd name="adj" fmla="val 39394"/>
              </a:avLst>
            </a:prstGeom>
            <a:solidFill>
              <a:schemeClr val="accent1">
                <a:alpha val="1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Callout: Line with Accent Bar 18">
            <a:extLst>
              <a:ext uri="{FF2B5EF4-FFF2-40B4-BE49-F238E27FC236}">
                <a16:creationId xmlns:a16="http://schemas.microsoft.com/office/drawing/2014/main" id="{76DE1461-409F-45CF-9D19-9D89111E6627}"/>
              </a:ext>
            </a:extLst>
          </p:cNvPr>
          <p:cNvSpPr/>
          <p:nvPr/>
        </p:nvSpPr>
        <p:spPr>
          <a:xfrm>
            <a:off x="6709212" y="5128450"/>
            <a:ext cx="2161309" cy="976612"/>
          </a:xfrm>
          <a:prstGeom prst="accentCallout1">
            <a:avLst>
              <a:gd name="adj1" fmla="val 79655"/>
              <a:gd name="adj2" fmla="val -7771"/>
              <a:gd name="adj3" fmla="val 34207"/>
              <a:gd name="adj4" fmla="val -1044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 invoking the method, we must match the parameter type</a:t>
            </a:r>
          </a:p>
        </p:txBody>
      </p:sp>
    </p:spTree>
    <p:extLst>
      <p:ext uri="{BB962C8B-B14F-4D97-AF65-F5344CB8AC3E}">
        <p14:creationId xmlns:p14="http://schemas.microsoft.com/office/powerpoint/2010/main" val="373365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Passing parameters </a:t>
            </a:r>
            <a:r>
              <a:rPr lang="en-US" dirty="0">
                <a:solidFill>
                  <a:srgbClr val="FFFFFF"/>
                </a:solidFill>
              </a:rPr>
              <a:t>to a Java Program</a:t>
            </a:r>
            <a:endParaRPr dirty="0"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380010" y="1287262"/>
            <a:ext cx="8383980" cy="5441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2000" dirty="0">
                <a:solidFill>
                  <a:srgbClr val="474C55"/>
                </a:solidFill>
              </a:rPr>
              <a:t>Recall the syntax for an executable main method:</a:t>
            </a:r>
          </a:p>
          <a:p>
            <a:pPr marL="800280" lvl="1" indent="-342720">
              <a:spcBef>
                <a:spcPts val="0"/>
              </a:spcBef>
              <a:buClr>
                <a:srgbClr val="F36A25"/>
              </a:buClr>
              <a:buSzPts val="2800"/>
              <a:buFont typeface="Arial"/>
              <a:buChar char="•"/>
            </a:pPr>
            <a:endParaRPr lang="en-US" dirty="0">
              <a:solidFill>
                <a:srgbClr val="474C55"/>
              </a:solidFill>
            </a:endParaRPr>
          </a:p>
          <a:p>
            <a:pPr marL="800280" lvl="1" indent="-342720">
              <a:spcBef>
                <a:spcPts val="0"/>
              </a:spcBef>
              <a:buClr>
                <a:srgbClr val="F36A25"/>
              </a:buClr>
              <a:buSzPts val="2800"/>
              <a:buFont typeface="Arial"/>
              <a:buChar char="•"/>
            </a:pPr>
            <a:endParaRPr lang="en-US" dirty="0">
              <a:solidFill>
                <a:srgbClr val="474C55"/>
              </a:solidFill>
            </a:endParaRP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r>
              <a:rPr lang="en-US" sz="2000" dirty="0">
                <a:solidFill>
                  <a:srgbClr val="474C55"/>
                </a:solidFill>
              </a:rPr>
              <a:t>The main method takes an array of Strings as an argument. You can use this to pass data to the main method:</a:t>
            </a: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endParaRPr lang="en-US" sz="2000" dirty="0">
              <a:solidFill>
                <a:srgbClr val="474C55"/>
              </a:solidFill>
            </a:endParaRP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endParaRPr lang="en-US" sz="2000" dirty="0">
              <a:solidFill>
                <a:srgbClr val="474C55"/>
              </a:solidFill>
            </a:endParaRP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endParaRPr lang="en-US" sz="2000" dirty="0">
              <a:solidFill>
                <a:srgbClr val="474C55"/>
              </a:solidFill>
            </a:endParaRP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endParaRPr lang="en-US" sz="2000" dirty="0">
              <a:solidFill>
                <a:srgbClr val="474C55"/>
              </a:solidFill>
            </a:endParaRP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endParaRPr lang="en-US" sz="2000" dirty="0">
              <a:solidFill>
                <a:srgbClr val="474C55"/>
              </a:solidFill>
            </a:endParaRP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endParaRPr lang="en-US" sz="2000" dirty="0">
              <a:solidFill>
                <a:srgbClr val="474C55"/>
              </a:solidFill>
            </a:endParaRP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endParaRPr lang="en-US" sz="2000" dirty="0">
              <a:solidFill>
                <a:srgbClr val="474C55"/>
              </a:solidFill>
            </a:endParaRP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endParaRPr lang="en-US" sz="2000" dirty="0">
              <a:solidFill>
                <a:srgbClr val="474C55"/>
              </a:solidFill>
            </a:endParaRP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endParaRPr lang="en-US" sz="2000" dirty="0">
              <a:solidFill>
                <a:srgbClr val="474C55"/>
              </a:solidFill>
            </a:endParaRP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endParaRPr lang="en-US" sz="2000" dirty="0">
              <a:solidFill>
                <a:srgbClr val="474C55"/>
              </a:solidFill>
            </a:endParaRP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r>
              <a:rPr lang="en-US" sz="2000" dirty="0">
                <a:solidFill>
                  <a:srgbClr val="474C55"/>
                </a:solidFill>
              </a:rPr>
              <a:t>When you pass data into a main method this way, spaces are used to denote new String elements.</a:t>
            </a: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endParaRPr lang="en-US" sz="2000" dirty="0">
              <a:solidFill>
                <a:srgbClr val="474C55"/>
              </a:solidFill>
            </a:endParaRPr>
          </a:p>
        </p:txBody>
      </p:sp>
      <p:sp>
        <p:nvSpPr>
          <p:cNvPr id="241" name="Google Shape;241;p1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F705DC50-D3DA-436C-9E2F-68BADCBB7872}"/>
              </a:ext>
            </a:extLst>
          </p:cNvPr>
          <p:cNvSpPr txBox="1">
            <a:spLocks/>
          </p:cNvSpPr>
          <p:nvPr/>
        </p:nvSpPr>
        <p:spPr>
          <a:xfrm>
            <a:off x="1636049" y="1719747"/>
            <a:ext cx="5871896" cy="5068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main(String[] </a:t>
            </a:r>
            <a:r>
              <a:rPr lang="en-US" sz="1800" b="1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) {}</a:t>
            </a:r>
            <a:endParaRPr lang="en-US" b="1" dirty="0">
              <a:solidFill>
                <a:srgbClr val="474C55"/>
              </a:solidFill>
            </a:endParaRPr>
          </a:p>
        </p:txBody>
      </p:sp>
      <p:sp>
        <p:nvSpPr>
          <p:cNvPr id="6" name="Google Shape;219;p16">
            <a:extLst>
              <a:ext uri="{FF2B5EF4-FFF2-40B4-BE49-F238E27FC236}">
                <a16:creationId xmlns:a16="http://schemas.microsoft.com/office/drawing/2014/main" id="{583BDC4A-8193-4412-A15A-0998EDF5229C}"/>
              </a:ext>
            </a:extLst>
          </p:cNvPr>
          <p:cNvSpPr txBox="1">
            <a:spLocks/>
          </p:cNvSpPr>
          <p:nvPr/>
        </p:nvSpPr>
        <p:spPr>
          <a:xfrm>
            <a:off x="1301259" y="3059411"/>
            <a:ext cx="6541477" cy="17108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Message {</a:t>
            </a:r>
            <a:b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main(String[] </a:t>
            </a:r>
            <a:r>
              <a:rPr lang="en-US" sz="1800" b="1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[0]);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[1]);</a:t>
            </a:r>
            <a:b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dirty="0">
              <a:solidFill>
                <a:srgbClr val="474C55"/>
              </a:solidFill>
            </a:endParaRPr>
          </a:p>
        </p:txBody>
      </p:sp>
      <p:sp>
        <p:nvSpPr>
          <p:cNvPr id="7" name="Google Shape;219;p16">
            <a:extLst>
              <a:ext uri="{FF2B5EF4-FFF2-40B4-BE49-F238E27FC236}">
                <a16:creationId xmlns:a16="http://schemas.microsoft.com/office/drawing/2014/main" id="{857F1BE2-52E0-4A51-8875-BBE3D55F77D2}"/>
              </a:ext>
            </a:extLst>
          </p:cNvPr>
          <p:cNvSpPr txBox="1">
            <a:spLocks/>
          </p:cNvSpPr>
          <p:nvPr/>
        </p:nvSpPr>
        <p:spPr>
          <a:xfrm>
            <a:off x="1301259" y="4980372"/>
            <a:ext cx="6541477" cy="91440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1600" dirty="0" err="1">
                <a:solidFill>
                  <a:srgbClr val="474C55"/>
                </a:solidFill>
              </a:rPr>
              <a:t>javac</a:t>
            </a:r>
            <a:r>
              <a:rPr lang="en-US" sz="1600" dirty="0">
                <a:solidFill>
                  <a:srgbClr val="474C55"/>
                </a:solidFill>
              </a:rPr>
              <a:t> Message.java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1600" dirty="0">
                <a:solidFill>
                  <a:srgbClr val="474C55"/>
                </a:solidFill>
              </a:rPr>
              <a:t>java Message Hello World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1600" dirty="0">
                <a:solidFill>
                  <a:srgbClr val="474C55"/>
                </a:solidFill>
              </a:rPr>
              <a:t>&gt; Hello World</a:t>
            </a:r>
          </a:p>
        </p:txBody>
      </p:sp>
    </p:spTree>
    <p:extLst>
      <p:ext uri="{BB962C8B-B14F-4D97-AF65-F5344CB8AC3E}">
        <p14:creationId xmlns:p14="http://schemas.microsoft.com/office/powerpoint/2010/main" val="206994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dirty="0" err="1">
                <a:solidFill>
                  <a:srgbClr val="FFFFFF"/>
                </a:solidFill>
              </a:rPr>
              <a:t>v</a:t>
            </a:r>
            <a:r>
              <a:rPr lang="en-US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arargs</a:t>
            </a:r>
            <a:r>
              <a:rPr lang="en-US" dirty="0">
                <a:solidFill>
                  <a:srgbClr val="FFFFFF"/>
                </a:solidFill>
              </a:rPr>
              <a:t>...</a:t>
            </a:r>
            <a:endParaRPr dirty="0"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380010" y="1287262"/>
            <a:ext cx="8383980" cy="5441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</a:rPr>
              <a:t>A Variable Arguments List (</a:t>
            </a:r>
            <a:r>
              <a:rPr lang="en-US" dirty="0" err="1">
                <a:solidFill>
                  <a:srgbClr val="474C55"/>
                </a:solidFill>
              </a:rPr>
              <a:t>varargs</a:t>
            </a:r>
            <a:r>
              <a:rPr lang="en-US" dirty="0">
                <a:solidFill>
                  <a:srgbClr val="474C55"/>
                </a:solidFill>
              </a:rPr>
              <a:t>) is a feature that allows you to pass an arbitrary number of values as the last argument of a method and treat the data as a single array.</a:t>
            </a:r>
          </a:p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 err="1">
                <a:solidFill>
                  <a:srgbClr val="474C55"/>
                </a:solidFill>
              </a:rPr>
              <a:t>varargs</a:t>
            </a:r>
            <a:r>
              <a:rPr lang="en-US" dirty="0">
                <a:solidFill>
                  <a:srgbClr val="474C55"/>
                </a:solidFill>
              </a:rPr>
              <a:t> are symbolized through the use of an ellipses (. . .) following the datatype of the parameter.</a:t>
            </a:r>
          </a:p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</a:rPr>
              <a:t>If used, </a:t>
            </a:r>
            <a:r>
              <a:rPr lang="en-US" dirty="0" err="1">
                <a:solidFill>
                  <a:srgbClr val="474C55"/>
                </a:solidFill>
              </a:rPr>
              <a:t>varargs</a:t>
            </a:r>
            <a:r>
              <a:rPr lang="en-US" dirty="0">
                <a:solidFill>
                  <a:srgbClr val="474C55"/>
                </a:solidFill>
              </a:rPr>
              <a:t> must be the last parameter in a method’s signature, and only one </a:t>
            </a:r>
            <a:r>
              <a:rPr lang="en-US" dirty="0" err="1">
                <a:solidFill>
                  <a:srgbClr val="474C55"/>
                </a:solidFill>
              </a:rPr>
              <a:t>varargs</a:t>
            </a:r>
            <a:r>
              <a:rPr lang="en-US" dirty="0">
                <a:solidFill>
                  <a:srgbClr val="474C55"/>
                </a:solidFill>
              </a:rPr>
              <a:t> parameter can be used.</a:t>
            </a:r>
          </a:p>
        </p:txBody>
      </p:sp>
      <p:sp>
        <p:nvSpPr>
          <p:cNvPr id="241" name="Google Shape;241;p1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064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dirty="0" err="1">
                <a:solidFill>
                  <a:srgbClr val="FFFFFF"/>
                </a:solidFill>
              </a:rPr>
              <a:t>v</a:t>
            </a:r>
            <a:r>
              <a:rPr lang="en-US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arargs</a:t>
            </a:r>
            <a:r>
              <a:rPr lang="en-US" dirty="0">
                <a:solidFill>
                  <a:srgbClr val="FFFFFF"/>
                </a:solidFill>
              </a:rPr>
              <a:t>... (</a:t>
            </a:r>
            <a:r>
              <a:rPr lang="en-US" dirty="0" err="1">
                <a:solidFill>
                  <a:srgbClr val="FFFFFF"/>
                </a:solidFill>
              </a:rPr>
              <a:t>cont</a:t>
            </a:r>
            <a:r>
              <a:rPr lang="en-US" dirty="0">
                <a:solidFill>
                  <a:srgbClr val="FFFFFF"/>
                </a:solidFill>
              </a:rPr>
              <a:t>)</a:t>
            </a:r>
            <a:endParaRPr dirty="0"/>
          </a:p>
        </p:txBody>
      </p:sp>
      <p:sp>
        <p:nvSpPr>
          <p:cNvPr id="241" name="Google Shape;241;p1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9C7C7B5B-43D6-4825-80CB-D8482BA5E62E}"/>
              </a:ext>
            </a:extLst>
          </p:cNvPr>
          <p:cNvSpPr txBox="1">
            <a:spLocks/>
          </p:cNvSpPr>
          <p:nvPr/>
        </p:nvSpPr>
        <p:spPr>
          <a:xfrm>
            <a:off x="555673" y="1758463"/>
            <a:ext cx="8032653" cy="46052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Example {</a:t>
            </a:r>
            <a:b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main(String[] </a:t>
            </a:r>
            <a:r>
              <a:rPr lang="en-US" sz="2200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200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printValues</a:t>
            </a: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(1,3,5,7);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200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printValues</a:t>
            </a: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(1,3,5,7);</a:t>
            </a:r>
            <a:b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endParaRPr lang="en-US" sz="2200" dirty="0">
              <a:solidFill>
                <a:srgbClr val="474C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2200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printValues</a:t>
            </a: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(int... </a:t>
            </a:r>
            <a:r>
              <a:rPr lang="en-US" sz="2200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	for(int a : </a:t>
            </a:r>
            <a:r>
              <a:rPr lang="en-US" sz="2200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2200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</a:t>
            </a: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(a + “ “);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sz="2200" dirty="0">
              <a:solidFill>
                <a:srgbClr val="474C55"/>
              </a:solidFill>
              <a:latin typeface="Courier New"/>
              <a:cs typeface="Courier New"/>
              <a:sym typeface="Courier New"/>
            </a:endParaRP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endParaRPr lang="en-US" dirty="0">
              <a:solidFill>
                <a:srgbClr val="474C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80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</TotalTime>
  <Words>1269</Words>
  <Application>Microsoft Office PowerPoint</Application>
  <PresentationFormat>On-screen Show (4:3)</PresentationFormat>
  <Paragraphs>175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Courier New</vt:lpstr>
      <vt:lpstr>Segoe Print</vt:lpstr>
      <vt:lpstr>2_Custom Design</vt:lpstr>
      <vt:lpstr>Methods  </vt:lpstr>
      <vt:lpstr>Methods</vt:lpstr>
      <vt:lpstr>Anatomy of a Method - Java</vt:lpstr>
      <vt:lpstr>Method Signature</vt:lpstr>
      <vt:lpstr>Creating Objects and Invoking Methods</vt:lpstr>
      <vt:lpstr>Passing data into Methods</vt:lpstr>
      <vt:lpstr>Passing parameters to a Java Program</vt:lpstr>
      <vt:lpstr>varargs...</vt:lpstr>
      <vt:lpstr>varargs... (cont)</vt:lpstr>
      <vt:lpstr>varargs… (cont)</vt:lpstr>
      <vt:lpstr>Recall block scope…</vt:lpstr>
      <vt:lpstr>So how do we get information from a method?...</vt:lpstr>
      <vt:lpstr>Package Structure </vt:lpstr>
      <vt:lpstr>Packages Continued…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Input, Strings, and the JavaDoc</dc:title>
  <cp:lastModifiedBy>Cynthia Enciso</cp:lastModifiedBy>
  <cp:revision>8</cp:revision>
  <dcterms:modified xsi:type="dcterms:W3CDTF">2021-05-20T16:25:53Z</dcterms:modified>
</cp:coreProperties>
</file>