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9"/>
  </p:notesMasterIdLst>
  <p:sldIdLst>
    <p:sldId id="256" r:id="rId2"/>
    <p:sldId id="332" r:id="rId3"/>
    <p:sldId id="335" r:id="rId4"/>
    <p:sldId id="333" r:id="rId5"/>
    <p:sldId id="336" r:id="rId6"/>
    <p:sldId id="334" r:id="rId7"/>
    <p:sldId id="270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A1CA2D2F-F72E-4AF3-B6B5-AD999AEC8EB4}"/>
    <pc:docChg chg="undo custSel addSld delSld modSld">
      <pc:chgData name="Bryn Portella" userId="cac9ba8b-dbd7-41cd-af06-e643c8802b55" providerId="ADAL" clId="{A1CA2D2F-F72E-4AF3-B6B5-AD999AEC8EB4}" dt="2021-05-05T14:41:12.523" v="971" actId="403"/>
      <pc:docMkLst>
        <pc:docMk/>
      </pc:docMkLst>
      <pc:sldChg chg="delSp modSp mod">
        <pc:chgData name="Bryn Portella" userId="cac9ba8b-dbd7-41cd-af06-e643c8802b55" providerId="ADAL" clId="{A1CA2D2F-F72E-4AF3-B6B5-AD999AEC8EB4}" dt="2021-05-05T14:19:37.132" v="242" actId="20577"/>
        <pc:sldMkLst>
          <pc:docMk/>
          <pc:sldMk cId="3022210069" sldId="256"/>
        </pc:sldMkLst>
        <pc:spChg chg="mod">
          <ac:chgData name="Bryn Portella" userId="cac9ba8b-dbd7-41cd-af06-e643c8802b55" providerId="ADAL" clId="{A1CA2D2F-F72E-4AF3-B6B5-AD999AEC8EB4}" dt="2021-05-05T14:19:37.132" v="242" actId="20577"/>
          <ac:spMkLst>
            <pc:docMk/>
            <pc:sldMk cId="3022210069" sldId="256"/>
            <ac:spMk id="2" creationId="{F4964C1E-AC63-47C7-9830-A59E22F4C12F}"/>
          </ac:spMkLst>
        </pc:spChg>
        <pc:spChg chg="del">
          <ac:chgData name="Bryn Portella" userId="cac9ba8b-dbd7-41cd-af06-e643c8802b55" providerId="ADAL" clId="{A1CA2D2F-F72E-4AF3-B6B5-AD999AEC8EB4}" dt="2021-05-05T13:37:16.819" v="0" actId="478"/>
          <ac:spMkLst>
            <pc:docMk/>
            <pc:sldMk cId="3022210069" sldId="256"/>
            <ac:spMk id="3" creationId="{2C6D4474-4767-4B33-9B87-AB926A221B64}"/>
          </ac:spMkLst>
        </pc:spChg>
      </pc:sldChg>
      <pc:sldChg chg="add del">
        <pc:chgData name="Bryn Portella" userId="cac9ba8b-dbd7-41cd-af06-e643c8802b55" providerId="ADAL" clId="{A1CA2D2F-F72E-4AF3-B6B5-AD999AEC8EB4}" dt="2021-05-05T14:19:50.342" v="243" actId="47"/>
        <pc:sldMkLst>
          <pc:docMk/>
          <pc:sldMk cId="1900991014" sldId="325"/>
        </pc:sldMkLst>
      </pc:sldChg>
      <pc:sldChg chg="modSp add mod modAnim">
        <pc:chgData name="Bryn Portella" userId="cac9ba8b-dbd7-41cd-af06-e643c8802b55" providerId="ADAL" clId="{A1CA2D2F-F72E-4AF3-B6B5-AD999AEC8EB4}" dt="2021-05-05T13:38:20.873" v="6"/>
        <pc:sldMkLst>
          <pc:docMk/>
          <pc:sldMk cId="1418107337" sldId="331"/>
        </pc:sldMkLst>
        <pc:spChg chg="mod">
          <ac:chgData name="Bryn Portella" userId="cac9ba8b-dbd7-41cd-af06-e643c8802b55" providerId="ADAL" clId="{A1CA2D2F-F72E-4AF3-B6B5-AD999AEC8EB4}" dt="2021-05-05T13:37:59.413" v="5" actId="27636"/>
          <ac:spMkLst>
            <pc:docMk/>
            <pc:sldMk cId="1418107337" sldId="33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A1CA2D2F-F72E-4AF3-B6B5-AD999AEC8EB4}" dt="2021-05-05T14:12:29.731" v="8"/>
        <pc:sldMkLst>
          <pc:docMk/>
          <pc:sldMk cId="2584658613" sldId="332"/>
        </pc:sldMkLst>
      </pc:sldChg>
      <pc:sldChg chg="modSp add mod">
        <pc:chgData name="Bryn Portella" userId="cac9ba8b-dbd7-41cd-af06-e643c8802b55" providerId="ADAL" clId="{A1CA2D2F-F72E-4AF3-B6B5-AD999AEC8EB4}" dt="2021-05-05T14:21:09.871" v="355" actId="20577"/>
        <pc:sldMkLst>
          <pc:docMk/>
          <pc:sldMk cId="3010216303" sldId="333"/>
        </pc:sldMkLst>
        <pc:spChg chg="mod">
          <ac:chgData name="Bryn Portella" userId="cac9ba8b-dbd7-41cd-af06-e643c8802b55" providerId="ADAL" clId="{A1CA2D2F-F72E-4AF3-B6B5-AD999AEC8EB4}" dt="2021-05-05T14:21:09.871" v="355" actId="20577"/>
          <ac:spMkLst>
            <pc:docMk/>
            <pc:sldMk cId="3010216303" sldId="333"/>
            <ac:spMk id="3" creationId="{3F36F620-41FC-426E-9265-2FFC6CC336BE}"/>
          </ac:spMkLst>
        </pc:spChg>
      </pc:sldChg>
      <pc:sldChg chg="modSp add mod">
        <pc:chgData name="Bryn Portella" userId="cac9ba8b-dbd7-41cd-af06-e643c8802b55" providerId="ADAL" clId="{A1CA2D2F-F72E-4AF3-B6B5-AD999AEC8EB4}" dt="2021-05-05T14:41:12.523" v="971" actId="403"/>
        <pc:sldMkLst>
          <pc:docMk/>
          <pc:sldMk cId="2157850575" sldId="334"/>
        </pc:sldMkLst>
        <pc:graphicFrameChg chg="mod modGraphic">
          <ac:chgData name="Bryn Portella" userId="cac9ba8b-dbd7-41cd-af06-e643c8802b55" providerId="ADAL" clId="{A1CA2D2F-F72E-4AF3-B6B5-AD999AEC8EB4}" dt="2021-05-05T14:41:12.523" v="971" actId="403"/>
          <ac:graphicFrameMkLst>
            <pc:docMk/>
            <pc:sldMk cId="2157850575" sldId="334"/>
            <ac:graphicFrameMk id="4" creationId="{B298DB97-A8A8-4FDE-A22A-6EA7FE07FB86}"/>
          </ac:graphicFrameMkLst>
        </pc:graphicFrameChg>
      </pc:sldChg>
      <pc:sldChg chg="modSp new mod modAnim">
        <pc:chgData name="Bryn Portella" userId="cac9ba8b-dbd7-41cd-af06-e643c8802b55" providerId="ADAL" clId="{A1CA2D2F-F72E-4AF3-B6B5-AD999AEC8EB4}" dt="2021-05-05T14:30:17.118" v="968" actId="20577"/>
        <pc:sldMkLst>
          <pc:docMk/>
          <pc:sldMk cId="274680235" sldId="335"/>
        </pc:sldMkLst>
        <pc:spChg chg="mod">
          <ac:chgData name="Bryn Portella" userId="cac9ba8b-dbd7-41cd-af06-e643c8802b55" providerId="ADAL" clId="{A1CA2D2F-F72E-4AF3-B6B5-AD999AEC8EB4}" dt="2021-05-05T14:21:47.521" v="381" actId="20577"/>
          <ac:spMkLst>
            <pc:docMk/>
            <pc:sldMk cId="274680235" sldId="335"/>
            <ac:spMk id="2" creationId="{5D2DD78F-3F4B-4F28-ADE0-F845F1DEF37F}"/>
          </ac:spMkLst>
        </pc:spChg>
        <pc:spChg chg="mod">
          <ac:chgData name="Bryn Portella" userId="cac9ba8b-dbd7-41cd-af06-e643c8802b55" providerId="ADAL" clId="{A1CA2D2F-F72E-4AF3-B6B5-AD999AEC8EB4}" dt="2021-05-05T14:30:17.118" v="968" actId="20577"/>
          <ac:spMkLst>
            <pc:docMk/>
            <pc:sldMk cId="274680235" sldId="335"/>
            <ac:spMk id="3" creationId="{4199E66D-372A-41E3-AE01-1FC5B5EF0C40}"/>
          </ac:spMkLst>
        </pc:spChg>
      </pc:sldChg>
    </pc:docChg>
  </pc:docChgLst>
  <pc:docChgLst>
    <pc:chgData name="Cynthia Enciso" userId="7915927f-c5cf-4e1f-876d-e79882ad52fa" providerId="ADAL" clId="{AAFEA1F0-FC4A-4DB1-984A-D7031B80043F}"/>
    <pc:docChg chg="modSld">
      <pc:chgData name="Cynthia Enciso" userId="7915927f-c5cf-4e1f-876d-e79882ad52fa" providerId="ADAL" clId="{AAFEA1F0-FC4A-4DB1-984A-D7031B80043F}" dt="2021-07-16T16:11:17.088" v="3" actId="20577"/>
      <pc:docMkLst>
        <pc:docMk/>
      </pc:docMkLst>
      <pc:sldChg chg="modSp mod">
        <pc:chgData name="Cynthia Enciso" userId="7915927f-c5cf-4e1f-876d-e79882ad52fa" providerId="ADAL" clId="{AAFEA1F0-FC4A-4DB1-984A-D7031B80043F}" dt="2021-07-16T16:11:17.088" v="3" actId="20577"/>
        <pc:sldMkLst>
          <pc:docMk/>
          <pc:sldMk cId="1119301904" sldId="336"/>
        </pc:sldMkLst>
        <pc:spChg chg="mod">
          <ac:chgData name="Cynthia Enciso" userId="7915927f-c5cf-4e1f-876d-e79882ad52fa" providerId="ADAL" clId="{AAFEA1F0-FC4A-4DB1-984A-D7031B80043F}" dt="2021-07-16T16:11:17.088" v="3" actId="20577"/>
          <ac:spMkLst>
            <pc:docMk/>
            <pc:sldMk cId="1119301904" sldId="336"/>
            <ac:spMk id="14" creationId="{1D15F930-35F2-44C6-8C32-AA914D56DE0B}"/>
          </ac:spMkLst>
        </pc:spChg>
      </pc:sldChg>
    </pc:docChg>
  </pc:docChgLst>
  <pc:docChgLst>
    <pc:chgData name="Cynthia Enciso" userId="7915927f-c5cf-4e1f-876d-e79882ad52fa" providerId="ADAL" clId="{782A60BF-5FF2-48FC-835D-41EF8B105C36}"/>
    <pc:docChg chg="undo custSel addSld delSld modSld">
      <pc:chgData name="Cynthia Enciso" userId="7915927f-c5cf-4e1f-876d-e79882ad52fa" providerId="ADAL" clId="{782A60BF-5FF2-48FC-835D-41EF8B105C36}" dt="2021-07-13T16:03:59.983" v="1502" actId="47"/>
      <pc:docMkLst>
        <pc:docMk/>
      </pc:docMkLst>
      <pc:sldChg chg="modSp mod">
        <pc:chgData name="Cynthia Enciso" userId="7915927f-c5cf-4e1f-876d-e79882ad52fa" providerId="ADAL" clId="{782A60BF-5FF2-48FC-835D-41EF8B105C36}" dt="2021-07-08T17:31:30.559" v="0" actId="20577"/>
        <pc:sldMkLst>
          <pc:docMk/>
          <pc:sldMk cId="3022210069" sldId="256"/>
        </pc:sldMkLst>
        <pc:spChg chg="mod">
          <ac:chgData name="Cynthia Enciso" userId="7915927f-c5cf-4e1f-876d-e79882ad52fa" providerId="ADAL" clId="{782A60BF-5FF2-48FC-835D-41EF8B105C36}" dt="2021-07-08T17:31:30.559" v="0" actId="20577"/>
          <ac:spMkLst>
            <pc:docMk/>
            <pc:sldMk cId="3022210069" sldId="256"/>
            <ac:spMk id="2" creationId="{F4964C1E-AC63-47C7-9830-A59E22F4C12F}"/>
          </ac:spMkLst>
        </pc:spChg>
      </pc:sldChg>
      <pc:sldChg chg="add">
        <pc:chgData name="Cynthia Enciso" userId="7915927f-c5cf-4e1f-876d-e79882ad52fa" providerId="ADAL" clId="{782A60BF-5FF2-48FC-835D-41EF8B105C36}" dt="2021-07-08T17:32:39.092" v="2"/>
        <pc:sldMkLst>
          <pc:docMk/>
          <pc:sldMk cId="0" sldId="270"/>
        </pc:sldMkLst>
      </pc:sldChg>
      <pc:sldChg chg="del">
        <pc:chgData name="Cynthia Enciso" userId="7915927f-c5cf-4e1f-876d-e79882ad52fa" providerId="ADAL" clId="{782A60BF-5FF2-48FC-835D-41EF8B105C36}" dt="2021-07-08T17:31:44.532" v="1" actId="47"/>
        <pc:sldMkLst>
          <pc:docMk/>
          <pc:sldMk cId="1418107337" sldId="331"/>
        </pc:sldMkLst>
      </pc:sldChg>
      <pc:sldChg chg="modSp mod">
        <pc:chgData name="Cynthia Enciso" userId="7915927f-c5cf-4e1f-876d-e79882ad52fa" providerId="ADAL" clId="{782A60BF-5FF2-48FC-835D-41EF8B105C36}" dt="2021-07-12T20:58:41.995" v="197" actId="27636"/>
        <pc:sldMkLst>
          <pc:docMk/>
          <pc:sldMk cId="2584658613" sldId="332"/>
        </pc:sldMkLst>
        <pc:spChg chg="mod">
          <ac:chgData name="Cynthia Enciso" userId="7915927f-c5cf-4e1f-876d-e79882ad52fa" providerId="ADAL" clId="{782A60BF-5FF2-48FC-835D-41EF8B105C36}" dt="2021-07-12T20:58:41.995" v="197" actId="27636"/>
          <ac:spMkLst>
            <pc:docMk/>
            <pc:sldMk cId="2584658613" sldId="332"/>
            <ac:spMk id="3" creationId="{0C6BA468-B2FB-4410-8CC4-82872A4103B6}"/>
          </ac:spMkLst>
        </pc:spChg>
      </pc:sldChg>
      <pc:sldChg chg="del">
        <pc:chgData name="Cynthia Enciso" userId="7915927f-c5cf-4e1f-876d-e79882ad52fa" providerId="ADAL" clId="{782A60BF-5FF2-48FC-835D-41EF8B105C36}" dt="2021-07-09T20:39:34.679" v="3" actId="47"/>
        <pc:sldMkLst>
          <pc:docMk/>
          <pc:sldMk cId="2157850575" sldId="334"/>
        </pc:sldMkLst>
      </pc:sldChg>
      <pc:sldChg chg="modSp new mod">
        <pc:chgData name="Cynthia Enciso" userId="7915927f-c5cf-4e1f-876d-e79882ad52fa" providerId="ADAL" clId="{782A60BF-5FF2-48FC-835D-41EF8B105C36}" dt="2021-07-13T15:34:29.398" v="1501" actId="27636"/>
        <pc:sldMkLst>
          <pc:docMk/>
          <pc:sldMk cId="2378350621" sldId="334"/>
        </pc:sldMkLst>
        <pc:spChg chg="mod">
          <ac:chgData name="Cynthia Enciso" userId="7915927f-c5cf-4e1f-876d-e79882ad52fa" providerId="ADAL" clId="{782A60BF-5FF2-48FC-835D-41EF8B105C36}" dt="2021-07-09T21:17:00.810" v="17" actId="20577"/>
          <ac:spMkLst>
            <pc:docMk/>
            <pc:sldMk cId="2378350621" sldId="334"/>
            <ac:spMk id="2" creationId="{9D30E0AE-51A2-4BC5-9B3A-F1AE7DC8408F}"/>
          </ac:spMkLst>
        </pc:spChg>
        <pc:spChg chg="mod">
          <ac:chgData name="Cynthia Enciso" userId="7915927f-c5cf-4e1f-876d-e79882ad52fa" providerId="ADAL" clId="{782A60BF-5FF2-48FC-835D-41EF8B105C36}" dt="2021-07-13T15:34:29.398" v="1501" actId="27636"/>
          <ac:spMkLst>
            <pc:docMk/>
            <pc:sldMk cId="2378350621" sldId="334"/>
            <ac:spMk id="3" creationId="{1FCE8503-5696-4B03-913B-FC231DD3345D}"/>
          </ac:spMkLst>
        </pc:spChg>
      </pc:sldChg>
      <pc:sldChg chg="del">
        <pc:chgData name="Cynthia Enciso" userId="7915927f-c5cf-4e1f-876d-e79882ad52fa" providerId="ADAL" clId="{782A60BF-5FF2-48FC-835D-41EF8B105C36}" dt="2021-07-08T17:31:44.532" v="1" actId="47"/>
        <pc:sldMkLst>
          <pc:docMk/>
          <pc:sldMk cId="274680235" sldId="335"/>
        </pc:sldMkLst>
      </pc:sldChg>
      <pc:sldChg chg="addSp delSp modSp new mod">
        <pc:chgData name="Cynthia Enciso" userId="7915927f-c5cf-4e1f-876d-e79882ad52fa" providerId="ADAL" clId="{782A60BF-5FF2-48FC-835D-41EF8B105C36}" dt="2021-07-13T13:44:01.588" v="716" actId="1076"/>
        <pc:sldMkLst>
          <pc:docMk/>
          <pc:sldMk cId="3112782970" sldId="335"/>
        </pc:sldMkLst>
        <pc:spChg chg="mod">
          <ac:chgData name="Cynthia Enciso" userId="7915927f-c5cf-4e1f-876d-e79882ad52fa" providerId="ADAL" clId="{782A60BF-5FF2-48FC-835D-41EF8B105C36}" dt="2021-07-09T21:17:09.961" v="24" actId="20577"/>
          <ac:spMkLst>
            <pc:docMk/>
            <pc:sldMk cId="3112782970" sldId="335"/>
            <ac:spMk id="2" creationId="{D62B54D1-46CF-4A80-B7D9-9452B64C0D7A}"/>
          </ac:spMkLst>
        </pc:spChg>
        <pc:spChg chg="del">
          <ac:chgData name="Cynthia Enciso" userId="7915927f-c5cf-4e1f-876d-e79882ad52fa" providerId="ADAL" clId="{782A60BF-5FF2-48FC-835D-41EF8B105C36}" dt="2021-07-13T13:38:31.065" v="198" actId="478"/>
          <ac:spMkLst>
            <pc:docMk/>
            <pc:sldMk cId="3112782970" sldId="335"/>
            <ac:spMk id="3" creationId="{9C736385-F6D1-4B7B-9FC8-4EC45230F55E}"/>
          </ac:spMkLst>
        </pc:spChg>
        <pc:spChg chg="add mod">
          <ac:chgData name="Cynthia Enciso" userId="7915927f-c5cf-4e1f-876d-e79882ad52fa" providerId="ADAL" clId="{782A60BF-5FF2-48FC-835D-41EF8B105C36}" dt="2021-07-13T13:40:43.979" v="413" actId="1076"/>
          <ac:spMkLst>
            <pc:docMk/>
            <pc:sldMk cId="3112782970" sldId="335"/>
            <ac:spMk id="5" creationId="{6FACE5F4-C3F1-4937-AB45-8A5B7FACC2D2}"/>
          </ac:spMkLst>
        </pc:spChg>
        <pc:spChg chg="add mod">
          <ac:chgData name="Cynthia Enciso" userId="7915927f-c5cf-4e1f-876d-e79882ad52fa" providerId="ADAL" clId="{782A60BF-5FF2-48FC-835D-41EF8B105C36}" dt="2021-07-13T13:42:41.498" v="583" actId="14100"/>
          <ac:spMkLst>
            <pc:docMk/>
            <pc:sldMk cId="3112782970" sldId="335"/>
            <ac:spMk id="6" creationId="{1B1BE9EF-1BE2-4223-A250-7CBE27A9022E}"/>
          </ac:spMkLst>
        </pc:spChg>
        <pc:spChg chg="add mod">
          <ac:chgData name="Cynthia Enciso" userId="7915927f-c5cf-4e1f-876d-e79882ad52fa" providerId="ADAL" clId="{782A60BF-5FF2-48FC-835D-41EF8B105C36}" dt="2021-07-13T13:43:24.524" v="584" actId="1076"/>
          <ac:spMkLst>
            <pc:docMk/>
            <pc:sldMk cId="3112782970" sldId="335"/>
            <ac:spMk id="7" creationId="{C05F0940-B467-43D7-8B41-A4EED83EB1B6}"/>
          </ac:spMkLst>
        </pc:spChg>
        <pc:spChg chg="add mod">
          <ac:chgData name="Cynthia Enciso" userId="7915927f-c5cf-4e1f-876d-e79882ad52fa" providerId="ADAL" clId="{782A60BF-5FF2-48FC-835D-41EF8B105C36}" dt="2021-07-13T13:44:01.588" v="716" actId="1076"/>
          <ac:spMkLst>
            <pc:docMk/>
            <pc:sldMk cId="3112782970" sldId="335"/>
            <ac:spMk id="8" creationId="{127A3FDF-66B9-42D6-B5D7-2E7135FAB0F9}"/>
          </ac:spMkLst>
        </pc:spChg>
      </pc:sldChg>
      <pc:sldChg chg="addSp delSp modSp new mod">
        <pc:chgData name="Cynthia Enciso" userId="7915927f-c5cf-4e1f-876d-e79882ad52fa" providerId="ADAL" clId="{782A60BF-5FF2-48FC-835D-41EF8B105C36}" dt="2021-07-13T14:07:12.463" v="1029" actId="1076"/>
        <pc:sldMkLst>
          <pc:docMk/>
          <pc:sldMk cId="1119301904" sldId="336"/>
        </pc:sldMkLst>
        <pc:spChg chg="mod">
          <ac:chgData name="Cynthia Enciso" userId="7915927f-c5cf-4e1f-876d-e79882ad52fa" providerId="ADAL" clId="{782A60BF-5FF2-48FC-835D-41EF8B105C36}" dt="2021-07-09T21:17:14.525" v="31" actId="20577"/>
          <ac:spMkLst>
            <pc:docMk/>
            <pc:sldMk cId="1119301904" sldId="336"/>
            <ac:spMk id="2" creationId="{729AE6B3-DD8A-4452-A95D-DCD0E62652B9}"/>
          </ac:spMkLst>
        </pc:spChg>
        <pc:spChg chg="del">
          <ac:chgData name="Cynthia Enciso" userId="7915927f-c5cf-4e1f-876d-e79882ad52fa" providerId="ADAL" clId="{782A60BF-5FF2-48FC-835D-41EF8B105C36}" dt="2021-07-13T13:49:44.835" v="717" actId="478"/>
          <ac:spMkLst>
            <pc:docMk/>
            <pc:sldMk cId="1119301904" sldId="336"/>
            <ac:spMk id="3" creationId="{1BBFECC8-9F13-4256-A7F8-B185DD52F0A4}"/>
          </ac:spMkLst>
        </pc:spChg>
        <pc:spChg chg="mod">
          <ac:chgData name="Cynthia Enciso" userId="7915927f-c5cf-4e1f-876d-e79882ad52fa" providerId="ADAL" clId="{782A60BF-5FF2-48FC-835D-41EF8B105C36}" dt="2021-07-13T14:07:06.892" v="1028" actId="1076"/>
          <ac:spMkLst>
            <pc:docMk/>
            <pc:sldMk cId="1119301904" sldId="336"/>
            <ac:spMk id="4" creationId="{3693C25B-FEEF-4008-95DA-1697104C82D4}"/>
          </ac:spMkLst>
        </pc:spChg>
        <pc:spChg chg="add del mod">
          <ac:chgData name="Cynthia Enciso" userId="7915927f-c5cf-4e1f-876d-e79882ad52fa" providerId="ADAL" clId="{782A60BF-5FF2-48FC-835D-41EF8B105C36}" dt="2021-07-13T13:57:53.883" v="719" actId="478"/>
          <ac:spMkLst>
            <pc:docMk/>
            <pc:sldMk cId="1119301904" sldId="336"/>
            <ac:spMk id="5" creationId="{080C6394-5F9A-429E-91BE-CE4E39BBAF82}"/>
          </ac:spMkLst>
        </pc:spChg>
        <pc:spChg chg="add del mod">
          <ac:chgData name="Cynthia Enciso" userId="7915927f-c5cf-4e1f-876d-e79882ad52fa" providerId="ADAL" clId="{782A60BF-5FF2-48FC-835D-41EF8B105C36}" dt="2021-07-13T13:57:53.883" v="719" actId="478"/>
          <ac:spMkLst>
            <pc:docMk/>
            <pc:sldMk cId="1119301904" sldId="336"/>
            <ac:spMk id="6" creationId="{9EF7D968-E4BB-4F71-81DC-66DC3CD4F6BD}"/>
          </ac:spMkLst>
        </pc:spChg>
        <pc:spChg chg="add del mod">
          <ac:chgData name="Cynthia Enciso" userId="7915927f-c5cf-4e1f-876d-e79882ad52fa" providerId="ADAL" clId="{782A60BF-5FF2-48FC-835D-41EF8B105C36}" dt="2021-07-13T13:57:53.883" v="719" actId="478"/>
          <ac:spMkLst>
            <pc:docMk/>
            <pc:sldMk cId="1119301904" sldId="336"/>
            <ac:spMk id="7" creationId="{9D44E86F-5DB5-4BEA-9BC0-77548C5D957D}"/>
          </ac:spMkLst>
        </pc:spChg>
        <pc:spChg chg="add del mod">
          <ac:chgData name="Cynthia Enciso" userId="7915927f-c5cf-4e1f-876d-e79882ad52fa" providerId="ADAL" clId="{782A60BF-5FF2-48FC-835D-41EF8B105C36}" dt="2021-07-13T13:57:55.473" v="720" actId="478"/>
          <ac:spMkLst>
            <pc:docMk/>
            <pc:sldMk cId="1119301904" sldId="336"/>
            <ac:spMk id="8" creationId="{B66C255C-E739-4136-89BD-76A27B0F86B9}"/>
          </ac:spMkLst>
        </pc:spChg>
        <pc:spChg chg="add mod">
          <ac:chgData name="Cynthia Enciso" userId="7915927f-c5cf-4e1f-876d-e79882ad52fa" providerId="ADAL" clId="{782A60BF-5FF2-48FC-835D-41EF8B105C36}" dt="2021-07-13T14:07:12.463" v="1029" actId="1076"/>
          <ac:spMkLst>
            <pc:docMk/>
            <pc:sldMk cId="1119301904" sldId="336"/>
            <ac:spMk id="9" creationId="{A881835B-EE08-4B16-B3B5-5191EF973EDA}"/>
          </ac:spMkLst>
        </pc:spChg>
        <pc:spChg chg="add mod">
          <ac:chgData name="Cynthia Enciso" userId="7915927f-c5cf-4e1f-876d-e79882ad52fa" providerId="ADAL" clId="{782A60BF-5FF2-48FC-835D-41EF8B105C36}" dt="2021-07-13T14:07:12.463" v="1029" actId="1076"/>
          <ac:spMkLst>
            <pc:docMk/>
            <pc:sldMk cId="1119301904" sldId="336"/>
            <ac:spMk id="10" creationId="{A3EE00F6-C3A8-495F-939A-7F830D1C43F7}"/>
          </ac:spMkLst>
        </pc:spChg>
        <pc:spChg chg="add mod">
          <ac:chgData name="Cynthia Enciso" userId="7915927f-c5cf-4e1f-876d-e79882ad52fa" providerId="ADAL" clId="{782A60BF-5FF2-48FC-835D-41EF8B105C36}" dt="2021-07-13T14:07:12.463" v="1029" actId="1076"/>
          <ac:spMkLst>
            <pc:docMk/>
            <pc:sldMk cId="1119301904" sldId="336"/>
            <ac:spMk id="11" creationId="{502DFFC9-46E4-478D-9D6A-E1DDC7B536AE}"/>
          </ac:spMkLst>
        </pc:spChg>
        <pc:spChg chg="add mod">
          <ac:chgData name="Cynthia Enciso" userId="7915927f-c5cf-4e1f-876d-e79882ad52fa" providerId="ADAL" clId="{782A60BF-5FF2-48FC-835D-41EF8B105C36}" dt="2021-07-13T14:07:12.463" v="1029" actId="1076"/>
          <ac:spMkLst>
            <pc:docMk/>
            <pc:sldMk cId="1119301904" sldId="336"/>
            <ac:spMk id="12" creationId="{9972BE13-177A-45F4-8E0D-7E361D2DDD21}"/>
          </ac:spMkLst>
        </pc:spChg>
        <pc:spChg chg="add mod">
          <ac:chgData name="Cynthia Enciso" userId="7915927f-c5cf-4e1f-876d-e79882ad52fa" providerId="ADAL" clId="{782A60BF-5FF2-48FC-835D-41EF8B105C36}" dt="2021-07-13T14:07:12.463" v="1029" actId="1076"/>
          <ac:spMkLst>
            <pc:docMk/>
            <pc:sldMk cId="1119301904" sldId="336"/>
            <ac:spMk id="13" creationId="{F6D1999E-D9E4-417A-958C-0FD53002BEB0}"/>
          </ac:spMkLst>
        </pc:spChg>
        <pc:spChg chg="add mod">
          <ac:chgData name="Cynthia Enciso" userId="7915927f-c5cf-4e1f-876d-e79882ad52fa" providerId="ADAL" clId="{782A60BF-5FF2-48FC-835D-41EF8B105C36}" dt="2021-07-13T14:07:12.463" v="1029" actId="1076"/>
          <ac:spMkLst>
            <pc:docMk/>
            <pc:sldMk cId="1119301904" sldId="336"/>
            <ac:spMk id="14" creationId="{1D15F930-35F2-44C6-8C32-AA914D56DE0B}"/>
          </ac:spMkLst>
        </pc:spChg>
        <pc:spChg chg="add del">
          <ac:chgData name="Cynthia Enciso" userId="7915927f-c5cf-4e1f-876d-e79882ad52fa" providerId="ADAL" clId="{782A60BF-5FF2-48FC-835D-41EF8B105C36}" dt="2021-07-13T14:00:58.634" v="795" actId="478"/>
          <ac:spMkLst>
            <pc:docMk/>
            <pc:sldMk cId="1119301904" sldId="336"/>
            <ac:spMk id="15" creationId="{A1DC2237-AE9E-46E7-A2F1-31379467AAC4}"/>
          </ac:spMkLst>
        </pc:spChg>
        <pc:spChg chg="add mod">
          <ac:chgData name="Cynthia Enciso" userId="7915927f-c5cf-4e1f-876d-e79882ad52fa" providerId="ADAL" clId="{782A60BF-5FF2-48FC-835D-41EF8B105C36}" dt="2021-07-13T14:07:12.463" v="1029" actId="1076"/>
          <ac:spMkLst>
            <pc:docMk/>
            <pc:sldMk cId="1119301904" sldId="336"/>
            <ac:spMk id="16" creationId="{EED5DD41-C658-4264-A919-E537BCAA6F3E}"/>
          </ac:spMkLst>
        </pc:spChg>
        <pc:spChg chg="add mod">
          <ac:chgData name="Cynthia Enciso" userId="7915927f-c5cf-4e1f-876d-e79882ad52fa" providerId="ADAL" clId="{782A60BF-5FF2-48FC-835D-41EF8B105C36}" dt="2021-07-13T14:07:12.463" v="1029" actId="1076"/>
          <ac:spMkLst>
            <pc:docMk/>
            <pc:sldMk cId="1119301904" sldId="336"/>
            <ac:spMk id="17" creationId="{746CD601-AB0A-4A0F-8E23-0DA9A291023C}"/>
          </ac:spMkLst>
        </pc:spChg>
      </pc:sldChg>
      <pc:sldChg chg="modSp new del mod">
        <pc:chgData name="Cynthia Enciso" userId="7915927f-c5cf-4e1f-876d-e79882ad52fa" providerId="ADAL" clId="{782A60BF-5FF2-48FC-835D-41EF8B105C36}" dt="2021-07-13T16:03:59.983" v="1502" actId="47"/>
        <pc:sldMkLst>
          <pc:docMk/>
          <pc:sldMk cId="3105618009" sldId="337"/>
        </pc:sldMkLst>
        <pc:spChg chg="mod">
          <ac:chgData name="Cynthia Enciso" userId="7915927f-c5cf-4e1f-876d-e79882ad52fa" providerId="ADAL" clId="{782A60BF-5FF2-48FC-835D-41EF8B105C36}" dt="2021-07-09T21:17:21.045" v="40" actId="20577"/>
          <ac:spMkLst>
            <pc:docMk/>
            <pc:sldMk cId="3105618009" sldId="337"/>
            <ac:spMk id="2" creationId="{A723EA6B-9DDD-4ADC-9A13-C236CA7AA291}"/>
          </ac:spMkLst>
        </pc:spChg>
      </pc:sldChg>
      <pc:sldMasterChg chg="delSldLayout">
        <pc:chgData name="Cynthia Enciso" userId="7915927f-c5cf-4e1f-876d-e79882ad52fa" providerId="ADAL" clId="{782A60BF-5FF2-48FC-835D-41EF8B105C36}" dt="2021-07-09T20:39:34.679" v="3" actId="47"/>
        <pc:sldMasterMkLst>
          <pc:docMk/>
          <pc:sldMasterMk cId="1460046415" sldId="2147483690"/>
        </pc:sldMasterMkLst>
        <pc:sldLayoutChg chg="del">
          <pc:chgData name="Cynthia Enciso" userId="7915927f-c5cf-4e1f-876d-e79882ad52fa" providerId="ADAL" clId="{782A60BF-5FF2-48FC-835D-41EF8B105C36}" dt="2021-07-09T20:39:34.679" v="3" actId="47"/>
          <pc:sldLayoutMkLst>
            <pc:docMk/>
            <pc:sldMasterMk cId="1460046415" sldId="2147483690"/>
            <pc:sldLayoutMk cId="1785796233" sldId="2147483706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75D4583C-6065-0598-176A-7479755E4599}"/>
    <pc:docChg chg="modSld">
      <pc:chgData name="Bryn Portella" userId="S::bryn.portella@revature.com::cac9ba8b-dbd7-41cd-af06-e643c8802b55" providerId="AD" clId="Web-{75D4583C-6065-0598-176A-7479755E4599}" dt="2021-05-11T19:14:55.884" v="1"/>
      <pc:docMkLst>
        <pc:docMk/>
      </pc:docMkLst>
      <pc:sldChg chg="modSp">
        <pc:chgData name="Bryn Portella" userId="S::bryn.portella@revature.com::cac9ba8b-dbd7-41cd-af06-e643c8802b55" providerId="AD" clId="Web-{75D4583C-6065-0598-176A-7479755E4599}" dt="2021-05-11T19:14:55.884" v="1"/>
        <pc:sldMkLst>
          <pc:docMk/>
          <pc:sldMk cId="2157850575" sldId="334"/>
        </pc:sldMkLst>
        <pc:graphicFrameChg chg="modGraphic">
          <ac:chgData name="Bryn Portella" userId="S::bryn.portella@revature.com::cac9ba8b-dbd7-41cd-af06-e643c8802b55" providerId="AD" clId="Web-{75D4583C-6065-0598-176A-7479755E4599}" dt="2021-05-11T19:14:55.884" v="1"/>
          <ac:graphicFrameMkLst>
            <pc:docMk/>
            <pc:sldMk cId="2157850575" sldId="334"/>
            <ac:graphicFrameMk id="4" creationId="{B298DB97-A8A8-4FDE-A22A-6EA7FE07FB8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53A9D-FE79-41D8-B080-A4D5A44A372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30024-8F4C-4C98-B83E-2E724F35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C1E-AC63-47C7-9830-A59E22F4C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DAO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222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/>
          </a:bodyPr>
          <a:lstStyle/>
          <a:p>
            <a:r>
              <a:rPr lang="en-US" dirty="0"/>
              <a:t>A Design pattern by which we use java objects in order to access tables in SQL databases. </a:t>
            </a:r>
          </a:p>
          <a:p>
            <a:r>
              <a:rPr lang="en-US" dirty="0"/>
              <a:t>Commonly, interfaces and classes are used to organize the way in which information is retrieved and transactions are performed on the database.</a:t>
            </a:r>
          </a:p>
          <a:p>
            <a:r>
              <a:rPr lang="en-US" dirty="0"/>
              <a:t>Provides a layer of abstraction over the queries to the database.</a:t>
            </a:r>
          </a:p>
          <a:p>
            <a:r>
              <a:rPr lang="en-US" dirty="0"/>
              <a:t>Useful for decoupling business logic code and code that accesses the database</a:t>
            </a:r>
          </a:p>
          <a:p>
            <a:r>
              <a:rPr lang="en-US" dirty="0"/>
              <a:t>Makes code more flexible for later changes</a:t>
            </a:r>
          </a:p>
          <a:p>
            <a:pPr lvl="1"/>
            <a:r>
              <a:rPr lang="en-US" dirty="0"/>
              <a:t>Like switching </a:t>
            </a:r>
            <a:r>
              <a:rPr lang="en-US" dirty="0" err="1"/>
              <a:t>dbs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5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4D1-46CF-4A80-B7D9-9452B64C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BD677-2BFE-4180-A595-1FCBD65B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CE5F4-C3F1-4937-AB45-8A5B7FACC2D2}"/>
              </a:ext>
            </a:extLst>
          </p:cNvPr>
          <p:cNvSpPr/>
          <p:nvPr/>
        </p:nvSpPr>
        <p:spPr>
          <a:xfrm>
            <a:off x="303810" y="1552575"/>
            <a:ext cx="2067915" cy="2362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ObjectDAO</a:t>
            </a:r>
            <a:endParaRPr lang="en-US" b="1" dirty="0"/>
          </a:p>
          <a:p>
            <a:pPr algn="ctr"/>
            <a:r>
              <a:rPr lang="en-US" dirty="0"/>
              <a:t>&lt;interface&gt;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getObject</a:t>
            </a:r>
            <a:r>
              <a:rPr lang="en-US" dirty="0"/>
              <a:t>();</a:t>
            </a:r>
          </a:p>
          <a:p>
            <a:pPr algn="ctr"/>
            <a:r>
              <a:rPr lang="en-US" dirty="0" err="1"/>
              <a:t>addObject</a:t>
            </a:r>
            <a:r>
              <a:rPr lang="en-US" dirty="0"/>
              <a:t>();</a:t>
            </a:r>
          </a:p>
          <a:p>
            <a:pPr algn="ctr"/>
            <a:r>
              <a:rPr lang="en-US" dirty="0" err="1"/>
              <a:t>removeObject</a:t>
            </a:r>
            <a:r>
              <a:rPr lang="en-US" dirty="0"/>
              <a:t>();</a:t>
            </a:r>
          </a:p>
          <a:p>
            <a:pPr algn="ctr"/>
            <a:r>
              <a:rPr lang="en-US" dirty="0" err="1"/>
              <a:t>updateObject</a:t>
            </a:r>
            <a:r>
              <a:rPr lang="en-US" dirty="0"/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BE9EF-1BE2-4223-A250-7CBE27A9022E}"/>
              </a:ext>
            </a:extLst>
          </p:cNvPr>
          <p:cNvSpPr/>
          <p:nvPr/>
        </p:nvSpPr>
        <p:spPr>
          <a:xfrm>
            <a:off x="2704110" y="1552575"/>
            <a:ext cx="2229840" cy="392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ObjectDAOImpl</a:t>
            </a:r>
            <a:endParaRPr lang="en-US" b="1" dirty="0"/>
          </a:p>
          <a:p>
            <a:pPr algn="ctr"/>
            <a:r>
              <a:rPr lang="en-US" b="1" dirty="0"/>
              <a:t>Implements </a:t>
            </a:r>
            <a:r>
              <a:rPr lang="en-US" b="1" dirty="0" err="1"/>
              <a:t>ObjectDAO</a:t>
            </a:r>
            <a:endParaRPr lang="en-US" b="1" dirty="0"/>
          </a:p>
          <a:p>
            <a:pPr algn="ctr"/>
            <a:r>
              <a:rPr lang="en-US" dirty="0"/>
              <a:t>&lt;class&gt;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-provides functionality for CRUD operations to a specific database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 Uses </a:t>
            </a:r>
            <a:r>
              <a:rPr lang="en-US" dirty="0" err="1"/>
              <a:t>DAOUtility</a:t>
            </a:r>
            <a:r>
              <a:rPr lang="en-US" dirty="0"/>
              <a:t> to connection to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5F0940-B467-43D7-8B41-A4EED83EB1B6}"/>
              </a:ext>
            </a:extLst>
          </p:cNvPr>
          <p:cNvSpPr/>
          <p:nvPr/>
        </p:nvSpPr>
        <p:spPr>
          <a:xfrm>
            <a:off x="6466111" y="1552575"/>
            <a:ext cx="2374079" cy="263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DAOUtility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*optional Utility Class that can be used to make a connection to </a:t>
            </a:r>
            <a:r>
              <a:rPr lang="en-US" dirty="0" err="1"/>
              <a:t>db</a:t>
            </a:r>
            <a:r>
              <a:rPr lang="en-US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A3FDF-66B9-42D6-B5D7-2E7135FAB0F9}"/>
              </a:ext>
            </a:extLst>
          </p:cNvPr>
          <p:cNvSpPr txBox="1"/>
          <p:nvPr/>
        </p:nvSpPr>
        <p:spPr>
          <a:xfrm>
            <a:off x="380010" y="5902821"/>
            <a:ext cx="816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Generally, for every model you will work with, you create its own DAO and </a:t>
            </a:r>
            <a:r>
              <a:rPr lang="en-US" dirty="0" err="1"/>
              <a:t>Impl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8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BD8D-4519-4A0A-9449-CDE479D5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Design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6F620-41FC-426E-9265-2FFC6CC33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provides a layer of abstraction from the database interactions. </a:t>
            </a:r>
          </a:p>
          <a:p>
            <a:r>
              <a:rPr lang="en-US" dirty="0"/>
              <a:t>More, specifically though, it provides a layer of abstraction over a collection of objects. </a:t>
            </a:r>
          </a:p>
          <a:p>
            <a:r>
              <a:rPr lang="en-US" dirty="0"/>
              <a:t>It’s essentially a layer higher up than the DAO layer. </a:t>
            </a:r>
          </a:p>
          <a:p>
            <a:r>
              <a:rPr lang="en-US" dirty="0"/>
              <a:t>In simple data models they are the same, but in a more complex structure a repository pattern might use multiple data access objects.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E7483-99B8-45B1-A221-16C4C18C8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1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E6B3-DD8A-4452-A95D-DCD0E626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C25B-FEEF-4008-95DA-1697104C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1332" y="6380162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1835B-EE08-4B16-B3B5-5191EF973EDA}"/>
              </a:ext>
            </a:extLst>
          </p:cNvPr>
          <p:cNvSpPr/>
          <p:nvPr/>
        </p:nvSpPr>
        <p:spPr>
          <a:xfrm>
            <a:off x="1033463" y="4448175"/>
            <a:ext cx="7077074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E00F6-C3A8-495F-939A-7F830D1C43F7}"/>
              </a:ext>
            </a:extLst>
          </p:cNvPr>
          <p:cNvSpPr/>
          <p:nvPr/>
        </p:nvSpPr>
        <p:spPr>
          <a:xfrm>
            <a:off x="2738437" y="4576763"/>
            <a:ext cx="189136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AnimalDAOImpl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DFFC9-46E4-478D-9D6A-E1DDC7B536AE}"/>
              </a:ext>
            </a:extLst>
          </p:cNvPr>
          <p:cNvSpPr/>
          <p:nvPr/>
        </p:nvSpPr>
        <p:spPr>
          <a:xfrm>
            <a:off x="4758819" y="4576763"/>
            <a:ext cx="1636349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UserDAOImpl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2BE13-177A-45F4-8E0D-7E361D2DDD21}"/>
              </a:ext>
            </a:extLst>
          </p:cNvPr>
          <p:cNvSpPr/>
          <p:nvPr/>
        </p:nvSpPr>
        <p:spPr>
          <a:xfrm>
            <a:off x="1033462" y="5705475"/>
            <a:ext cx="7077073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999E-D9E4-417A-958C-0FD53002BEB0}"/>
              </a:ext>
            </a:extLst>
          </p:cNvPr>
          <p:cNvSpPr/>
          <p:nvPr/>
        </p:nvSpPr>
        <p:spPr>
          <a:xfrm>
            <a:off x="1033462" y="1438275"/>
            <a:ext cx="7077075" cy="2781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15F930-35F2-44C6-8C32-AA914D56DE0B}"/>
              </a:ext>
            </a:extLst>
          </p:cNvPr>
          <p:cNvSpPr/>
          <p:nvPr/>
        </p:nvSpPr>
        <p:spPr>
          <a:xfrm>
            <a:off x="1366837" y="1619249"/>
            <a:ext cx="6591300" cy="250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UserRepositoryImpl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getUser</a:t>
            </a:r>
            <a:r>
              <a:rPr lang="en-US" dirty="0"/>
              <a:t>(User user) {</a:t>
            </a:r>
          </a:p>
          <a:p>
            <a:pPr algn="ctr"/>
            <a:r>
              <a:rPr lang="en-US" dirty="0"/>
              <a:t>User </a:t>
            </a:r>
            <a:r>
              <a:rPr lang="en-US" dirty="0" err="1"/>
              <a:t>user</a:t>
            </a:r>
            <a:r>
              <a:rPr lang="en-US" dirty="0"/>
              <a:t> = </a:t>
            </a:r>
            <a:r>
              <a:rPr lang="en-US" dirty="0" err="1"/>
              <a:t>UserDAOImpl.get</a:t>
            </a:r>
            <a:r>
              <a:rPr lang="en-US" dirty="0"/>
              <a:t>(user);</a:t>
            </a:r>
          </a:p>
          <a:p>
            <a:pPr algn="ctr"/>
            <a:r>
              <a:rPr lang="en-US" dirty="0"/>
              <a:t>List&lt;Animal&gt; animals = </a:t>
            </a:r>
            <a:r>
              <a:rPr lang="en-US" dirty="0" err="1"/>
              <a:t>AnimalDAOImpl.getAnimals</a:t>
            </a:r>
            <a:r>
              <a:rPr lang="en-US" dirty="0"/>
              <a:t>(user);</a:t>
            </a:r>
          </a:p>
          <a:p>
            <a:pPr algn="ctr"/>
            <a:r>
              <a:rPr lang="en-US" dirty="0" err="1"/>
              <a:t>User.setAnimals</a:t>
            </a:r>
            <a:r>
              <a:rPr lang="en-US" dirty="0"/>
              <a:t>(animals);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Return user;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D5DD41-C658-4264-A919-E537BCAA6F3E}"/>
              </a:ext>
            </a:extLst>
          </p:cNvPr>
          <p:cNvSpPr/>
          <p:nvPr/>
        </p:nvSpPr>
        <p:spPr>
          <a:xfrm>
            <a:off x="1207077" y="4576763"/>
            <a:ext cx="145732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AnimalDAO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6CD601-AB0A-4A0F-8E23-0DA9A291023C}"/>
              </a:ext>
            </a:extLst>
          </p:cNvPr>
          <p:cNvSpPr/>
          <p:nvPr/>
        </p:nvSpPr>
        <p:spPr>
          <a:xfrm>
            <a:off x="6524190" y="4591050"/>
            <a:ext cx="145732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0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E0AE-51A2-4BC5-9B3A-F1AE7DC8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8503-5696-4B03-913B-FC231DD33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46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business logic</a:t>
            </a:r>
          </a:p>
          <a:p>
            <a:pPr lvl="1"/>
            <a:r>
              <a:rPr lang="en-US" dirty="0"/>
              <a:t>Tasks that you application needs to do </a:t>
            </a:r>
          </a:p>
          <a:p>
            <a:pPr lvl="2"/>
            <a:r>
              <a:rPr lang="en-US" dirty="0"/>
              <a:t>Usually have several operations, like using a DAO</a:t>
            </a:r>
          </a:p>
          <a:p>
            <a:pPr lvl="1"/>
            <a:r>
              <a:rPr lang="en-US" dirty="0"/>
              <a:t>Unit of work performed on or by a model (or several models)</a:t>
            </a:r>
          </a:p>
          <a:p>
            <a:r>
              <a:rPr lang="en-US" dirty="0"/>
              <a:t>Each service class represents a specific functionality of your app</a:t>
            </a:r>
          </a:p>
          <a:p>
            <a:pPr lvl="1"/>
            <a:r>
              <a:rPr lang="en-US" dirty="0" err="1"/>
              <a:t>AuthenticationService</a:t>
            </a:r>
            <a:endParaRPr lang="en-US" dirty="0"/>
          </a:p>
          <a:p>
            <a:pPr lvl="2"/>
            <a:r>
              <a:rPr lang="en-US" dirty="0"/>
              <a:t>Logging in, registering</a:t>
            </a:r>
          </a:p>
          <a:p>
            <a:pPr lvl="1"/>
            <a:r>
              <a:rPr lang="en-US" dirty="0" err="1"/>
              <a:t>TransactionService</a:t>
            </a:r>
            <a:endParaRPr lang="en-US" dirty="0"/>
          </a:p>
          <a:p>
            <a:pPr lvl="2"/>
            <a:r>
              <a:rPr lang="en-US" dirty="0"/>
              <a:t>Creation, updating,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UserService</a:t>
            </a:r>
            <a:endParaRPr lang="en-US" dirty="0"/>
          </a:p>
          <a:p>
            <a:pPr lvl="2"/>
            <a:r>
              <a:rPr lang="en-US" dirty="0"/>
              <a:t>Add, update, remove users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A503E-3A2E-41FE-8F64-5B661FE1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5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1427</TotalTime>
  <Words>335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Revature</vt:lpstr>
      <vt:lpstr>DAO Design Patterns</vt:lpstr>
      <vt:lpstr>Data Access Objects</vt:lpstr>
      <vt:lpstr>Visual</vt:lpstr>
      <vt:lpstr>Repository Design Pattern</vt:lpstr>
      <vt:lpstr>Visual</vt:lpstr>
      <vt:lpstr>Service Layer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and DAO</dc:title>
  <dc:creator>Bryn Portella</dc:creator>
  <cp:lastModifiedBy>Cynthia Enciso</cp:lastModifiedBy>
  <cp:revision>3</cp:revision>
  <dcterms:created xsi:type="dcterms:W3CDTF">2021-05-05T13:15:09Z</dcterms:created>
  <dcterms:modified xsi:type="dcterms:W3CDTF">2021-07-16T16:11:48Z</dcterms:modified>
</cp:coreProperties>
</file>