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  <p:sldMasterId id="2147483661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61" r:id="rId5"/>
    <p:sldId id="262" r:id="rId6"/>
    <p:sldId id="277" r:id="rId7"/>
    <p:sldId id="260" r:id="rId8"/>
    <p:sldId id="259" r:id="rId9"/>
    <p:sldId id="265" r:id="rId10"/>
    <p:sldId id="264" r:id="rId11"/>
    <p:sldId id="263" r:id="rId12"/>
    <p:sldId id="276" r:id="rId13"/>
    <p:sldId id="258" r:id="rId1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 userDrawn="1">
          <p15:clr>
            <a:srgbClr val="A4A3A4"/>
          </p15:clr>
        </p15:guide>
        <p15:guide id="2" pos="2282" userDrawn="1">
          <p15:clr>
            <a:srgbClr val="A4A3A4"/>
          </p15:clr>
        </p15:guide>
        <p15:guide id="3" orient="horz" pos="2928" userDrawn="1">
          <p15:clr>
            <a:srgbClr val="A4A3A4"/>
          </p15:clr>
        </p15:guide>
        <p15:guide id="4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regg" initials="G" lastIdx="13" clrIdx="0"/>
  <p:cmAuthor id="1" name="Tatiana" initials="T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4C55"/>
    <a:srgbClr val="669A91"/>
    <a:srgbClr val="9171A7"/>
    <a:srgbClr val="CCCC00"/>
    <a:srgbClr val="B07750"/>
    <a:srgbClr val="AC545C"/>
    <a:srgbClr val="33CCCC"/>
    <a:srgbClr val="9966FF"/>
    <a:srgbClr val="616875"/>
    <a:srgbClr val="CFD1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62689E-3F96-464E-9BC6-17A0B6508AE6}" v="5" dt="2021-05-19T19:45:06.8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389" autoAdjust="0"/>
  </p:normalViewPr>
  <p:slideViewPr>
    <p:cSldViewPr snapToGrid="0">
      <p:cViewPr varScale="1">
        <p:scale>
          <a:sx n="57" d="100"/>
          <a:sy n="57" d="100"/>
        </p:scale>
        <p:origin x="1524" y="52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outlineViewPr>
    <p:cViewPr>
      <p:scale>
        <a:sx n="33" d="100"/>
        <a:sy n="33" d="100"/>
      </p:scale>
      <p:origin x="0" y="-890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956" y="1242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n Portella" userId="cac9ba8b-dbd7-41cd-af06-e643c8802b55" providerId="ADAL" clId="{2D8A6032-0FC4-4097-8AA2-12AF1D6BC947}"/>
    <pc:docChg chg="addSld modSld">
      <pc:chgData name="Bryn Portella" userId="cac9ba8b-dbd7-41cd-af06-e643c8802b55" providerId="ADAL" clId="{2D8A6032-0FC4-4097-8AA2-12AF1D6BC947}" dt="2021-05-06T15:12:13.215" v="0"/>
      <pc:docMkLst>
        <pc:docMk/>
      </pc:docMkLst>
      <pc:sldChg chg="add">
        <pc:chgData name="Bryn Portella" userId="cac9ba8b-dbd7-41cd-af06-e643c8802b55" providerId="ADAL" clId="{2D8A6032-0FC4-4097-8AA2-12AF1D6BC947}" dt="2021-05-06T15:12:13.215" v="0"/>
        <pc:sldMkLst>
          <pc:docMk/>
          <pc:sldMk cId="704772723" sldId="276"/>
        </pc:sldMkLst>
      </pc:sldChg>
    </pc:docChg>
  </pc:docChgLst>
  <pc:docChgLst>
    <pc:chgData name="Bryn Portella" userId="S::bryn.portella@revature.com::cac9ba8b-dbd7-41cd-af06-e643c8802b55" providerId="AD" clId="Web-{8490B39F-C023-B000-CF8F-CB51613C4D96}"/>
    <pc:docChg chg="addSld modSld addMainMaster">
      <pc:chgData name="Bryn Portella" userId="S::bryn.portella@revature.com::cac9ba8b-dbd7-41cd-af06-e643c8802b55" providerId="AD" clId="Web-{8490B39F-C023-B000-CF8F-CB51613C4D96}" dt="2021-03-12T14:35:45.341" v="12"/>
      <pc:docMkLst>
        <pc:docMk/>
      </pc:docMkLst>
      <pc:sldChg chg="delSp modSp">
        <pc:chgData name="Bryn Portella" userId="S::bryn.portella@revature.com::cac9ba8b-dbd7-41cd-af06-e643c8802b55" providerId="AD" clId="Web-{8490B39F-C023-B000-CF8F-CB51613C4D96}" dt="2021-03-12T14:34:37.214" v="10"/>
        <pc:sldMkLst>
          <pc:docMk/>
          <pc:sldMk cId="2393796262" sldId="256"/>
        </pc:sldMkLst>
        <pc:spChg chg="mod">
          <ac:chgData name="Bryn Portella" userId="S::bryn.portella@revature.com::cac9ba8b-dbd7-41cd-af06-e643c8802b55" providerId="AD" clId="Web-{8490B39F-C023-B000-CF8F-CB51613C4D96}" dt="2021-03-12T14:34:34.026" v="9" actId="20577"/>
          <ac:spMkLst>
            <pc:docMk/>
            <pc:sldMk cId="2393796262" sldId="256"/>
            <ac:spMk id="2" creationId="{00000000-0000-0000-0000-000000000000}"/>
          </ac:spMkLst>
        </pc:spChg>
        <pc:spChg chg="del">
          <ac:chgData name="Bryn Portella" userId="S::bryn.portella@revature.com::cac9ba8b-dbd7-41cd-af06-e643c8802b55" providerId="AD" clId="Web-{8490B39F-C023-B000-CF8F-CB51613C4D96}" dt="2021-03-12T14:34:37.214" v="10"/>
          <ac:spMkLst>
            <pc:docMk/>
            <pc:sldMk cId="2393796262" sldId="256"/>
            <ac:spMk id="3" creationId="{00000000-0000-0000-0000-000000000000}"/>
          </ac:spMkLst>
        </pc:spChg>
      </pc:sldChg>
      <pc:sldChg chg="add">
        <pc:chgData name="Bryn Portella" userId="S::bryn.portella@revature.com::cac9ba8b-dbd7-41cd-af06-e643c8802b55" providerId="AD" clId="Web-{8490B39F-C023-B000-CF8F-CB51613C4D96}" dt="2021-03-12T14:35:45.169" v="11"/>
        <pc:sldMkLst>
          <pc:docMk/>
          <pc:sldMk cId="2486500510" sldId="259"/>
        </pc:sldMkLst>
      </pc:sldChg>
      <pc:sldChg chg="add">
        <pc:chgData name="Bryn Portella" userId="S::bryn.portella@revature.com::cac9ba8b-dbd7-41cd-af06-e643c8802b55" providerId="AD" clId="Web-{8490B39F-C023-B000-CF8F-CB51613C4D96}" dt="2021-03-12T14:35:45.341" v="12"/>
        <pc:sldMkLst>
          <pc:docMk/>
          <pc:sldMk cId="1840128468" sldId="260"/>
        </pc:sldMkLst>
      </pc:sldChg>
      <pc:sldMasterChg chg="add addSldLayout">
        <pc:chgData name="Bryn Portella" userId="S::bryn.portella@revature.com::cac9ba8b-dbd7-41cd-af06-e643c8802b55" providerId="AD" clId="Web-{8490B39F-C023-B000-CF8F-CB51613C4D96}" dt="2021-03-12T14:35:45.169" v="11"/>
        <pc:sldMasterMkLst>
          <pc:docMk/>
          <pc:sldMasterMk cId="0" sldId="2147483661"/>
        </pc:sldMasterMkLst>
        <pc:sldLayoutChg chg="add">
          <pc:chgData name="Bryn Portella" userId="S::bryn.portella@revature.com::cac9ba8b-dbd7-41cd-af06-e643c8802b55" providerId="AD" clId="Web-{8490B39F-C023-B000-CF8F-CB51613C4D96}" dt="2021-03-12T14:35:45.169" v="11"/>
          <pc:sldLayoutMkLst>
            <pc:docMk/>
            <pc:sldMasterMk cId="0" sldId="2147483661"/>
            <pc:sldLayoutMk cId="0" sldId="2147483648"/>
          </pc:sldLayoutMkLst>
        </pc:sldLayoutChg>
        <pc:sldLayoutChg chg="add">
          <pc:chgData name="Bryn Portella" userId="S::bryn.portella@revature.com::cac9ba8b-dbd7-41cd-af06-e643c8802b55" providerId="AD" clId="Web-{8490B39F-C023-B000-CF8F-CB51613C4D96}" dt="2021-03-12T14:35:45.169" v="11"/>
          <pc:sldLayoutMkLst>
            <pc:docMk/>
            <pc:sldMasterMk cId="0" sldId="2147483661"/>
            <pc:sldLayoutMk cId="0" sldId="2147483649"/>
          </pc:sldLayoutMkLst>
        </pc:sldLayoutChg>
        <pc:sldLayoutChg chg="add">
          <pc:chgData name="Bryn Portella" userId="S::bryn.portella@revature.com::cac9ba8b-dbd7-41cd-af06-e643c8802b55" providerId="AD" clId="Web-{8490B39F-C023-B000-CF8F-CB51613C4D96}" dt="2021-03-12T14:35:45.169" v="11"/>
          <pc:sldLayoutMkLst>
            <pc:docMk/>
            <pc:sldMasterMk cId="0" sldId="2147483661"/>
            <pc:sldLayoutMk cId="0" sldId="2147483650"/>
          </pc:sldLayoutMkLst>
        </pc:sldLayoutChg>
        <pc:sldLayoutChg chg="add">
          <pc:chgData name="Bryn Portella" userId="S::bryn.portella@revature.com::cac9ba8b-dbd7-41cd-af06-e643c8802b55" providerId="AD" clId="Web-{8490B39F-C023-B000-CF8F-CB51613C4D96}" dt="2021-03-12T14:35:45.169" v="11"/>
          <pc:sldLayoutMkLst>
            <pc:docMk/>
            <pc:sldMasterMk cId="0" sldId="2147483661"/>
            <pc:sldLayoutMk cId="0" sldId="2147483651"/>
          </pc:sldLayoutMkLst>
        </pc:sldLayoutChg>
        <pc:sldLayoutChg chg="add">
          <pc:chgData name="Bryn Portella" userId="S::bryn.portella@revature.com::cac9ba8b-dbd7-41cd-af06-e643c8802b55" providerId="AD" clId="Web-{8490B39F-C023-B000-CF8F-CB51613C4D96}" dt="2021-03-12T14:35:45.169" v="11"/>
          <pc:sldLayoutMkLst>
            <pc:docMk/>
            <pc:sldMasterMk cId="0" sldId="2147483661"/>
            <pc:sldLayoutMk cId="0" sldId="2147483652"/>
          </pc:sldLayoutMkLst>
        </pc:sldLayoutChg>
        <pc:sldLayoutChg chg="add">
          <pc:chgData name="Bryn Portella" userId="S::bryn.portella@revature.com::cac9ba8b-dbd7-41cd-af06-e643c8802b55" providerId="AD" clId="Web-{8490B39F-C023-B000-CF8F-CB51613C4D96}" dt="2021-03-12T14:35:45.169" v="11"/>
          <pc:sldLayoutMkLst>
            <pc:docMk/>
            <pc:sldMasterMk cId="0" sldId="2147483661"/>
            <pc:sldLayoutMk cId="0" sldId="2147483653"/>
          </pc:sldLayoutMkLst>
        </pc:sldLayoutChg>
        <pc:sldLayoutChg chg="add">
          <pc:chgData name="Bryn Portella" userId="S::bryn.portella@revature.com::cac9ba8b-dbd7-41cd-af06-e643c8802b55" providerId="AD" clId="Web-{8490B39F-C023-B000-CF8F-CB51613C4D96}" dt="2021-03-12T14:35:45.169" v="11"/>
          <pc:sldLayoutMkLst>
            <pc:docMk/>
            <pc:sldMasterMk cId="0" sldId="2147483661"/>
            <pc:sldLayoutMk cId="0" sldId="2147483654"/>
          </pc:sldLayoutMkLst>
        </pc:sldLayoutChg>
        <pc:sldLayoutChg chg="add">
          <pc:chgData name="Bryn Portella" userId="S::bryn.portella@revature.com::cac9ba8b-dbd7-41cd-af06-e643c8802b55" providerId="AD" clId="Web-{8490B39F-C023-B000-CF8F-CB51613C4D96}" dt="2021-03-12T14:35:45.169" v="11"/>
          <pc:sldLayoutMkLst>
            <pc:docMk/>
            <pc:sldMasterMk cId="0" sldId="2147483661"/>
            <pc:sldLayoutMk cId="0" sldId="2147483655"/>
          </pc:sldLayoutMkLst>
        </pc:sldLayoutChg>
        <pc:sldLayoutChg chg="add">
          <pc:chgData name="Bryn Portella" userId="S::bryn.portella@revature.com::cac9ba8b-dbd7-41cd-af06-e643c8802b55" providerId="AD" clId="Web-{8490B39F-C023-B000-CF8F-CB51613C4D96}" dt="2021-03-12T14:35:45.169" v="11"/>
          <pc:sldLayoutMkLst>
            <pc:docMk/>
            <pc:sldMasterMk cId="0" sldId="2147483661"/>
            <pc:sldLayoutMk cId="0" sldId="2147483656"/>
          </pc:sldLayoutMkLst>
        </pc:sldLayoutChg>
        <pc:sldLayoutChg chg="add">
          <pc:chgData name="Bryn Portella" userId="S::bryn.portella@revature.com::cac9ba8b-dbd7-41cd-af06-e643c8802b55" providerId="AD" clId="Web-{8490B39F-C023-B000-CF8F-CB51613C4D96}" dt="2021-03-12T14:35:45.169" v="11"/>
          <pc:sldLayoutMkLst>
            <pc:docMk/>
            <pc:sldMasterMk cId="0" sldId="2147483661"/>
            <pc:sldLayoutMk cId="0" sldId="2147483657"/>
          </pc:sldLayoutMkLst>
        </pc:sldLayoutChg>
        <pc:sldLayoutChg chg="add">
          <pc:chgData name="Bryn Portella" userId="S::bryn.portella@revature.com::cac9ba8b-dbd7-41cd-af06-e643c8802b55" providerId="AD" clId="Web-{8490B39F-C023-B000-CF8F-CB51613C4D96}" dt="2021-03-12T14:35:45.169" v="11"/>
          <pc:sldLayoutMkLst>
            <pc:docMk/>
            <pc:sldMasterMk cId="0" sldId="2147483661"/>
            <pc:sldLayoutMk cId="0" sldId="2147483658"/>
          </pc:sldLayoutMkLst>
        </pc:sldLayoutChg>
        <pc:sldLayoutChg chg="add">
          <pc:chgData name="Bryn Portella" userId="S::bryn.portella@revature.com::cac9ba8b-dbd7-41cd-af06-e643c8802b55" providerId="AD" clId="Web-{8490B39F-C023-B000-CF8F-CB51613C4D96}" dt="2021-03-12T14:35:45.169" v="11"/>
          <pc:sldLayoutMkLst>
            <pc:docMk/>
            <pc:sldMasterMk cId="0" sldId="2147483661"/>
            <pc:sldLayoutMk cId="0" sldId="2147483659"/>
          </pc:sldLayoutMkLst>
        </pc:sldLayoutChg>
        <pc:sldLayoutChg chg="add">
          <pc:chgData name="Bryn Portella" userId="S::bryn.portella@revature.com::cac9ba8b-dbd7-41cd-af06-e643c8802b55" providerId="AD" clId="Web-{8490B39F-C023-B000-CF8F-CB51613C4D96}" dt="2021-03-12T14:35:45.169" v="11"/>
          <pc:sldLayoutMkLst>
            <pc:docMk/>
            <pc:sldMasterMk cId="0" sldId="2147483661"/>
            <pc:sldLayoutMk cId="0" sldId="2147483660"/>
          </pc:sldLayoutMkLst>
        </pc:sldLayoutChg>
      </pc:sldMasterChg>
    </pc:docChg>
  </pc:docChgLst>
  <pc:docChgLst>
    <pc:chgData name="Bryn Portella" userId="S::bryn.portella@revature.com::cac9ba8b-dbd7-41cd-af06-e643c8802b55" providerId="AD" clId="Web-{A180B626-0CB8-0842-1982-0F9845A79CA8}"/>
    <pc:docChg chg="addSld modSld sldOrd">
      <pc:chgData name="Bryn Portella" userId="S::bryn.portella@revature.com::cac9ba8b-dbd7-41cd-af06-e643c8802b55" providerId="AD" clId="Web-{A180B626-0CB8-0842-1982-0F9845A79CA8}" dt="2021-03-12T17:27:35.173" v="94" actId="20577"/>
      <pc:docMkLst>
        <pc:docMk/>
      </pc:docMkLst>
      <pc:sldChg chg="addSp delSp modSp">
        <pc:chgData name="Bryn Portella" userId="S::bryn.portella@revature.com::cac9ba8b-dbd7-41cd-af06-e643c8802b55" providerId="AD" clId="Web-{A180B626-0CB8-0842-1982-0F9845A79CA8}" dt="2021-03-12T15:22:00.666" v="3"/>
        <pc:sldMkLst>
          <pc:docMk/>
          <pc:sldMk cId="2393796262" sldId="256"/>
        </pc:sldMkLst>
        <pc:picChg chg="add del mod">
          <ac:chgData name="Bryn Portella" userId="S::bryn.portella@revature.com::cac9ba8b-dbd7-41cd-af06-e643c8802b55" providerId="AD" clId="Web-{A180B626-0CB8-0842-1982-0F9845A79CA8}" dt="2021-03-12T15:21:55.166" v="1"/>
          <ac:picMkLst>
            <pc:docMk/>
            <pc:sldMk cId="2393796262" sldId="256"/>
            <ac:picMk id="3" creationId="{ADCD75A6-94A1-4C92-80AB-9BC4DC255F2E}"/>
          </ac:picMkLst>
        </pc:picChg>
        <pc:picChg chg="add del mod">
          <ac:chgData name="Bryn Portella" userId="S::bryn.portella@revature.com::cac9ba8b-dbd7-41cd-af06-e643c8802b55" providerId="AD" clId="Web-{A180B626-0CB8-0842-1982-0F9845A79CA8}" dt="2021-03-12T15:22:00.666" v="3"/>
          <ac:picMkLst>
            <pc:docMk/>
            <pc:sldMk cId="2393796262" sldId="256"/>
            <ac:picMk id="4" creationId="{83350F1A-32A6-4275-BF8D-427F4E614AA0}"/>
          </ac:picMkLst>
        </pc:picChg>
      </pc:sldChg>
      <pc:sldChg chg="addSp delSp modSp ord">
        <pc:chgData name="Bryn Portella" userId="S::bryn.portella@revature.com::cac9ba8b-dbd7-41cd-af06-e643c8802b55" providerId="AD" clId="Web-{A180B626-0CB8-0842-1982-0F9845A79CA8}" dt="2021-03-12T15:26:39.957" v="53" actId="20577"/>
        <pc:sldMkLst>
          <pc:docMk/>
          <pc:sldMk cId="3975998382" sldId="257"/>
        </pc:sldMkLst>
        <pc:spChg chg="mod">
          <ac:chgData name="Bryn Portella" userId="S::bryn.portella@revature.com::cac9ba8b-dbd7-41cd-af06-e643c8802b55" providerId="AD" clId="Web-{A180B626-0CB8-0842-1982-0F9845A79CA8}" dt="2021-03-12T15:26:39.957" v="53" actId="20577"/>
          <ac:spMkLst>
            <pc:docMk/>
            <pc:sldMk cId="3975998382" sldId="257"/>
            <ac:spMk id="2" creationId="{00000000-0000-0000-0000-000000000000}"/>
          </ac:spMkLst>
        </pc:spChg>
        <pc:spChg chg="add del">
          <ac:chgData name="Bryn Portella" userId="S::bryn.portella@revature.com::cac9ba8b-dbd7-41cd-af06-e643c8802b55" providerId="AD" clId="Web-{A180B626-0CB8-0842-1982-0F9845A79CA8}" dt="2021-03-12T15:23:18.185" v="14"/>
          <ac:spMkLst>
            <pc:docMk/>
            <pc:sldMk cId="3975998382" sldId="257"/>
            <ac:spMk id="3" creationId="{00000000-0000-0000-0000-000000000000}"/>
          </ac:spMkLst>
        </pc:spChg>
        <pc:graphicFrameChg chg="add mod ord modGraphic">
          <ac:chgData name="Bryn Portella" userId="S::bryn.portella@revature.com::cac9ba8b-dbd7-41cd-af06-e643c8802b55" providerId="AD" clId="Web-{A180B626-0CB8-0842-1982-0F9845A79CA8}" dt="2021-03-12T15:23:44.498" v="29"/>
          <ac:graphicFrameMkLst>
            <pc:docMk/>
            <pc:sldMk cId="3975998382" sldId="257"/>
            <ac:graphicFrameMk id="11" creationId="{B01A98AE-90D8-41FF-BF47-555C6CE39BE9}"/>
          </ac:graphicFrameMkLst>
        </pc:graphicFrameChg>
        <pc:picChg chg="add del mod ord">
          <ac:chgData name="Bryn Portella" userId="S::bryn.portella@revature.com::cac9ba8b-dbd7-41cd-af06-e643c8802b55" providerId="AD" clId="Web-{A180B626-0CB8-0842-1982-0F9845A79CA8}" dt="2021-03-12T15:22:12.854" v="5"/>
          <ac:picMkLst>
            <pc:docMk/>
            <pc:sldMk cId="3975998382" sldId="257"/>
            <ac:picMk id="5" creationId="{61339378-1DCB-40DB-8E22-53DC19BB1030}"/>
          </ac:picMkLst>
        </pc:picChg>
        <pc:picChg chg="add del mod ord">
          <ac:chgData name="Bryn Portella" userId="S::bryn.portella@revature.com::cac9ba8b-dbd7-41cd-af06-e643c8802b55" providerId="AD" clId="Web-{A180B626-0CB8-0842-1982-0F9845A79CA8}" dt="2021-03-12T15:22:29.120" v="7"/>
          <ac:picMkLst>
            <pc:docMk/>
            <pc:sldMk cId="3975998382" sldId="257"/>
            <ac:picMk id="6" creationId="{4C021FDA-A35B-4CF7-A3AA-9C5A3B483971}"/>
          </ac:picMkLst>
        </pc:picChg>
        <pc:picChg chg="add del mod ord">
          <ac:chgData name="Bryn Portella" userId="S::bryn.portella@revature.com::cac9ba8b-dbd7-41cd-af06-e643c8802b55" providerId="AD" clId="Web-{A180B626-0CB8-0842-1982-0F9845A79CA8}" dt="2021-03-12T15:22:50.465" v="9"/>
          <ac:picMkLst>
            <pc:docMk/>
            <pc:sldMk cId="3975998382" sldId="257"/>
            <ac:picMk id="7" creationId="{F83791EC-9766-4BF5-827E-63C9603DC199}"/>
          </ac:picMkLst>
        </pc:picChg>
        <pc:picChg chg="add del mod ord">
          <ac:chgData name="Bryn Portella" userId="S::bryn.portella@revature.com::cac9ba8b-dbd7-41cd-af06-e643c8802b55" providerId="AD" clId="Web-{A180B626-0CB8-0842-1982-0F9845A79CA8}" dt="2021-03-12T15:23:05.700" v="13"/>
          <ac:picMkLst>
            <pc:docMk/>
            <pc:sldMk cId="3975998382" sldId="257"/>
            <ac:picMk id="8" creationId="{6264BF33-589F-47D2-8777-192C2C238705}"/>
          </ac:picMkLst>
        </pc:picChg>
        <pc:picChg chg="add del mod">
          <ac:chgData name="Bryn Portella" userId="S::bryn.portella@revature.com::cac9ba8b-dbd7-41cd-af06-e643c8802b55" providerId="AD" clId="Web-{A180B626-0CB8-0842-1982-0F9845A79CA8}" dt="2021-03-12T15:23:04.481" v="12"/>
          <ac:picMkLst>
            <pc:docMk/>
            <pc:sldMk cId="3975998382" sldId="257"/>
            <ac:picMk id="9" creationId="{06A3AD4F-9963-41EA-A51B-253E97B7E91B}"/>
          </ac:picMkLst>
        </pc:picChg>
        <pc:picChg chg="add del mod">
          <ac:chgData name="Bryn Portella" userId="S::bryn.portella@revature.com::cac9ba8b-dbd7-41cd-af06-e643c8802b55" providerId="AD" clId="Web-{A180B626-0CB8-0842-1982-0F9845A79CA8}" dt="2021-03-12T15:24:19.999" v="32"/>
          <ac:picMkLst>
            <pc:docMk/>
            <pc:sldMk cId="3975998382" sldId="257"/>
            <ac:picMk id="12" creationId="{F94A5FB7-4A3F-44EB-B43E-C053654FA267}"/>
          </ac:picMkLst>
        </pc:picChg>
      </pc:sldChg>
      <pc:sldChg chg="addSp delSp modSp new">
        <pc:chgData name="Bryn Portella" userId="S::bryn.portella@revature.com::cac9ba8b-dbd7-41cd-af06-e643c8802b55" providerId="AD" clId="Web-{A180B626-0CB8-0842-1982-0F9845A79CA8}" dt="2021-03-12T15:26:32.941" v="49" actId="20577"/>
        <pc:sldMkLst>
          <pc:docMk/>
          <pc:sldMk cId="1159860402" sldId="261"/>
        </pc:sldMkLst>
        <pc:spChg chg="mod">
          <ac:chgData name="Bryn Portella" userId="S::bryn.portella@revature.com::cac9ba8b-dbd7-41cd-af06-e643c8802b55" providerId="AD" clId="Web-{A180B626-0CB8-0842-1982-0F9845A79CA8}" dt="2021-03-12T15:26:32.941" v="49" actId="20577"/>
          <ac:spMkLst>
            <pc:docMk/>
            <pc:sldMk cId="1159860402" sldId="261"/>
            <ac:spMk id="2" creationId="{2D0405A1-4A9E-43C2-8B45-372521A41C78}"/>
          </ac:spMkLst>
        </pc:spChg>
        <pc:spChg chg="add del">
          <ac:chgData name="Bryn Portella" userId="S::bryn.portella@revature.com::cac9ba8b-dbd7-41cd-af06-e643c8802b55" providerId="AD" clId="Web-{A180B626-0CB8-0842-1982-0F9845A79CA8}" dt="2021-03-12T15:26:05.971" v="36"/>
          <ac:spMkLst>
            <pc:docMk/>
            <pc:sldMk cId="1159860402" sldId="261"/>
            <ac:spMk id="3" creationId="{76AFBD2A-1021-46DA-9BC5-60779C15E50C}"/>
          </ac:spMkLst>
        </pc:spChg>
        <pc:graphicFrameChg chg="add mod">
          <ac:chgData name="Bryn Portella" userId="S::bryn.portella@revature.com::cac9ba8b-dbd7-41cd-af06-e643c8802b55" providerId="AD" clId="Web-{A180B626-0CB8-0842-1982-0F9845A79CA8}" dt="2021-03-12T15:26:07.237" v="37"/>
          <ac:graphicFrameMkLst>
            <pc:docMk/>
            <pc:sldMk cId="1159860402" sldId="261"/>
            <ac:graphicFrameMk id="7" creationId="{E0467995-2CD7-458C-B44F-03A5F7158166}"/>
          </ac:graphicFrameMkLst>
        </pc:graphicFrameChg>
        <pc:picChg chg="add del mod ord">
          <ac:chgData name="Bryn Portella" userId="S::bryn.portella@revature.com::cac9ba8b-dbd7-41cd-af06-e643c8802b55" providerId="AD" clId="Web-{A180B626-0CB8-0842-1982-0F9845A79CA8}" dt="2021-03-12T15:25:25.236" v="35"/>
          <ac:picMkLst>
            <pc:docMk/>
            <pc:sldMk cId="1159860402" sldId="261"/>
            <ac:picMk id="5" creationId="{C156F406-802E-4E82-9708-6719DB346431}"/>
          </ac:picMkLst>
        </pc:picChg>
      </pc:sldChg>
      <pc:sldChg chg="addSp delSp modSp new">
        <pc:chgData name="Bryn Portella" userId="S::bryn.portella@revature.com::cac9ba8b-dbd7-41cd-af06-e643c8802b55" providerId="AD" clId="Web-{A180B626-0CB8-0842-1982-0F9845A79CA8}" dt="2021-03-12T15:28:24.492" v="61" actId="20577"/>
        <pc:sldMkLst>
          <pc:docMk/>
          <pc:sldMk cId="781014286" sldId="262"/>
        </pc:sldMkLst>
        <pc:spChg chg="mod">
          <ac:chgData name="Bryn Portella" userId="S::bryn.portella@revature.com::cac9ba8b-dbd7-41cd-af06-e643c8802b55" providerId="AD" clId="Web-{A180B626-0CB8-0842-1982-0F9845A79CA8}" dt="2021-03-12T15:28:24.492" v="61" actId="20577"/>
          <ac:spMkLst>
            <pc:docMk/>
            <pc:sldMk cId="781014286" sldId="262"/>
            <ac:spMk id="2" creationId="{65BFBEFF-2293-4591-8ABF-2E342747E26B}"/>
          </ac:spMkLst>
        </pc:spChg>
        <pc:spChg chg="add del">
          <ac:chgData name="Bryn Portella" userId="S::bryn.portella@revature.com::cac9ba8b-dbd7-41cd-af06-e643c8802b55" providerId="AD" clId="Web-{A180B626-0CB8-0842-1982-0F9845A79CA8}" dt="2021-03-12T15:27:46.662" v="57"/>
          <ac:spMkLst>
            <pc:docMk/>
            <pc:sldMk cId="781014286" sldId="262"/>
            <ac:spMk id="3" creationId="{BC9A023B-D075-4403-8C00-DA2E497A3924}"/>
          </ac:spMkLst>
        </pc:spChg>
        <pc:graphicFrameChg chg="add del mod ord modGraphic">
          <ac:chgData name="Bryn Portella" userId="S::bryn.portella@revature.com::cac9ba8b-dbd7-41cd-af06-e643c8802b55" providerId="AD" clId="Web-{A180B626-0CB8-0842-1982-0F9845A79CA8}" dt="2021-03-12T15:27:37.365" v="56"/>
          <ac:graphicFrameMkLst>
            <pc:docMk/>
            <pc:sldMk cId="781014286" sldId="262"/>
            <ac:graphicFrameMk id="6" creationId="{D5524EE7-A332-4249-AA59-C52007D93C82}"/>
          </ac:graphicFrameMkLst>
        </pc:graphicFrameChg>
        <pc:graphicFrameChg chg="add mod ord modGraphic">
          <ac:chgData name="Bryn Portella" userId="S::bryn.portella@revature.com::cac9ba8b-dbd7-41cd-af06-e643c8802b55" providerId="AD" clId="Web-{A180B626-0CB8-0842-1982-0F9845A79CA8}" dt="2021-03-12T15:27:46.662" v="57"/>
          <ac:graphicFrameMkLst>
            <pc:docMk/>
            <pc:sldMk cId="781014286" sldId="262"/>
            <ac:graphicFrameMk id="8" creationId="{BAD40D3D-2FA3-4C36-8C31-A98565702CFF}"/>
          </ac:graphicFrameMkLst>
        </pc:graphicFrameChg>
        <pc:picChg chg="add mod">
          <ac:chgData name="Bryn Portella" userId="S::bryn.portella@revature.com::cac9ba8b-dbd7-41cd-af06-e643c8802b55" providerId="AD" clId="Web-{A180B626-0CB8-0842-1982-0F9845A79CA8}" dt="2021-03-12T15:28:07.147" v="60" actId="14100"/>
          <ac:picMkLst>
            <pc:docMk/>
            <pc:sldMk cId="781014286" sldId="262"/>
            <ac:picMk id="9" creationId="{BD2F8D7E-E680-4BBB-8FB2-ED3A6F30D8F2}"/>
          </ac:picMkLst>
        </pc:picChg>
      </pc:sldChg>
      <pc:sldChg chg="modSp add ord">
        <pc:chgData name="Bryn Portella" userId="S::bryn.portella@revature.com::cac9ba8b-dbd7-41cd-af06-e643c8802b55" providerId="AD" clId="Web-{A180B626-0CB8-0842-1982-0F9845A79CA8}" dt="2021-03-12T17:27:35.173" v="94" actId="20577"/>
        <pc:sldMkLst>
          <pc:docMk/>
          <pc:sldMk cId="3242981313" sldId="263"/>
        </pc:sldMkLst>
        <pc:spChg chg="mod">
          <ac:chgData name="Bryn Portella" userId="S::bryn.portella@revature.com::cac9ba8b-dbd7-41cd-af06-e643c8802b55" providerId="AD" clId="Web-{A180B626-0CB8-0842-1982-0F9845A79CA8}" dt="2021-03-12T17:27:35.173" v="94" actId="20577"/>
          <ac:spMkLst>
            <pc:docMk/>
            <pc:sldMk cId="3242981313" sldId="263"/>
            <ac:spMk id="3" creationId="{F23CE559-D62F-4D53-8C53-5182A0631570}"/>
          </ac:spMkLst>
        </pc:spChg>
      </pc:sldChg>
      <pc:sldChg chg="modSp add ord">
        <pc:chgData name="Bryn Portella" userId="S::bryn.portella@revature.com::cac9ba8b-dbd7-41cd-af06-e643c8802b55" providerId="AD" clId="Web-{A180B626-0CB8-0842-1982-0F9845A79CA8}" dt="2021-03-12T15:47:38.077" v="85"/>
        <pc:sldMkLst>
          <pc:docMk/>
          <pc:sldMk cId="1204160966" sldId="264"/>
        </pc:sldMkLst>
        <pc:spChg chg="mod">
          <ac:chgData name="Bryn Portella" userId="S::bryn.portella@revature.com::cac9ba8b-dbd7-41cd-af06-e643c8802b55" providerId="AD" clId="Web-{A180B626-0CB8-0842-1982-0F9845A79CA8}" dt="2021-03-12T15:42:35.067" v="72" actId="20577"/>
          <ac:spMkLst>
            <pc:docMk/>
            <pc:sldMk cId="1204160966" sldId="264"/>
            <ac:spMk id="3" creationId="{4B283E48-7C73-4AFA-8960-929C95360150}"/>
          </ac:spMkLst>
        </pc:spChg>
      </pc:sldChg>
      <pc:sldChg chg="modSp add ord">
        <pc:chgData name="Bryn Portella" userId="S::bryn.portella@revature.com::cac9ba8b-dbd7-41cd-af06-e643c8802b55" providerId="AD" clId="Web-{A180B626-0CB8-0842-1982-0F9845A79CA8}" dt="2021-03-12T17:18:55.800" v="93" actId="20577"/>
        <pc:sldMkLst>
          <pc:docMk/>
          <pc:sldMk cId="2323378753" sldId="265"/>
        </pc:sldMkLst>
        <pc:spChg chg="mod">
          <ac:chgData name="Bryn Portella" userId="S::bryn.portella@revature.com::cac9ba8b-dbd7-41cd-af06-e643c8802b55" providerId="AD" clId="Web-{A180B626-0CB8-0842-1982-0F9845A79CA8}" dt="2021-03-12T17:18:55.800" v="93" actId="20577"/>
          <ac:spMkLst>
            <pc:docMk/>
            <pc:sldMk cId="2323378753" sldId="265"/>
            <ac:spMk id="3" creationId="{C9A57283-0D86-4BFA-B12E-49C146B5E35E}"/>
          </ac:spMkLst>
        </pc:spChg>
      </pc:sldChg>
    </pc:docChg>
  </pc:docChgLst>
  <pc:docChgLst>
    <pc:chgData name="Cynthia Enciso" userId="7915927f-c5cf-4e1f-876d-e79882ad52fa" providerId="ADAL" clId="{B162689E-3F96-464E-9BC6-17A0B6508AE6}"/>
    <pc:docChg chg="undo custSel addSld modSld">
      <pc:chgData name="Cynthia Enciso" userId="7915927f-c5cf-4e1f-876d-e79882ad52fa" providerId="ADAL" clId="{B162689E-3F96-464E-9BC6-17A0B6508AE6}" dt="2021-05-19T19:49:28.105" v="399" actId="5793"/>
      <pc:docMkLst>
        <pc:docMk/>
      </pc:docMkLst>
      <pc:sldChg chg="addSp delSp modSp new mod">
        <pc:chgData name="Cynthia Enciso" userId="7915927f-c5cf-4e1f-876d-e79882ad52fa" providerId="ADAL" clId="{B162689E-3F96-464E-9BC6-17A0B6508AE6}" dt="2021-05-19T19:49:28.105" v="399" actId="5793"/>
        <pc:sldMkLst>
          <pc:docMk/>
          <pc:sldMk cId="538611119" sldId="277"/>
        </pc:sldMkLst>
        <pc:spChg chg="mod">
          <ac:chgData name="Cynthia Enciso" userId="7915927f-c5cf-4e1f-876d-e79882ad52fa" providerId="ADAL" clId="{B162689E-3F96-464E-9BC6-17A0B6508AE6}" dt="2021-05-19T19:39:47.029" v="15" actId="20577"/>
          <ac:spMkLst>
            <pc:docMk/>
            <pc:sldMk cId="538611119" sldId="277"/>
            <ac:spMk id="2" creationId="{9C9A19D9-A931-44EA-88BE-AB92AEBA8FD7}"/>
          </ac:spMkLst>
        </pc:spChg>
        <pc:spChg chg="del">
          <ac:chgData name="Cynthia Enciso" userId="7915927f-c5cf-4e1f-876d-e79882ad52fa" providerId="ADAL" clId="{B162689E-3F96-464E-9BC6-17A0B6508AE6}" dt="2021-05-19T19:39:35.133" v="1" actId="478"/>
          <ac:spMkLst>
            <pc:docMk/>
            <pc:sldMk cId="538611119" sldId="277"/>
            <ac:spMk id="3" creationId="{D51BCF26-9592-4848-892C-8F50D0F8209D}"/>
          </ac:spMkLst>
        </pc:spChg>
        <pc:spChg chg="add del">
          <ac:chgData name="Cynthia Enciso" userId="7915927f-c5cf-4e1f-876d-e79882ad52fa" providerId="ADAL" clId="{B162689E-3F96-464E-9BC6-17A0B6508AE6}" dt="2021-05-19T19:39:36.564" v="3" actId="22"/>
          <ac:spMkLst>
            <pc:docMk/>
            <pc:sldMk cId="538611119" sldId="277"/>
            <ac:spMk id="6" creationId="{510FB662-6E24-4AEA-8C7A-0D352010586A}"/>
          </ac:spMkLst>
        </pc:spChg>
        <pc:spChg chg="add mod">
          <ac:chgData name="Cynthia Enciso" userId="7915927f-c5cf-4e1f-876d-e79882ad52fa" providerId="ADAL" clId="{B162689E-3F96-464E-9BC6-17A0B6508AE6}" dt="2021-05-19T19:39:59.622" v="24" actId="20577"/>
          <ac:spMkLst>
            <pc:docMk/>
            <pc:sldMk cId="538611119" sldId="277"/>
            <ac:spMk id="8" creationId="{7BFE5EAE-0B3B-4876-9EA0-164F1235431D}"/>
          </ac:spMkLst>
        </pc:spChg>
        <pc:spChg chg="add mod">
          <ac:chgData name="Cynthia Enciso" userId="7915927f-c5cf-4e1f-876d-e79882ad52fa" providerId="ADAL" clId="{B162689E-3F96-464E-9BC6-17A0B6508AE6}" dt="2021-05-19T19:40:07.203" v="32" actId="1076"/>
          <ac:spMkLst>
            <pc:docMk/>
            <pc:sldMk cId="538611119" sldId="277"/>
            <ac:spMk id="9" creationId="{321B171C-BB34-4969-99E3-73A797C31A11}"/>
          </ac:spMkLst>
        </pc:spChg>
        <pc:spChg chg="add mod">
          <ac:chgData name="Cynthia Enciso" userId="7915927f-c5cf-4e1f-876d-e79882ad52fa" providerId="ADAL" clId="{B162689E-3F96-464E-9BC6-17A0B6508AE6}" dt="2021-05-19T19:44:50.621" v="383" actId="1076"/>
          <ac:spMkLst>
            <pc:docMk/>
            <pc:sldMk cId="538611119" sldId="277"/>
            <ac:spMk id="12" creationId="{3FFC45F0-4133-4B56-8C19-427098842CBC}"/>
          </ac:spMkLst>
        </pc:spChg>
        <pc:spChg chg="add mod">
          <ac:chgData name="Cynthia Enciso" userId="7915927f-c5cf-4e1f-876d-e79882ad52fa" providerId="ADAL" clId="{B162689E-3F96-464E-9BC6-17A0B6508AE6}" dt="2021-05-19T19:45:13.870" v="389" actId="1076"/>
          <ac:spMkLst>
            <pc:docMk/>
            <pc:sldMk cId="538611119" sldId="277"/>
            <ac:spMk id="13" creationId="{BEABD94F-137C-4E17-BBC9-4702E5BAA2A9}"/>
          </ac:spMkLst>
        </pc:spChg>
        <pc:graphicFrameChg chg="add mod modGraphic">
          <ac:chgData name="Cynthia Enciso" userId="7915927f-c5cf-4e1f-876d-e79882ad52fa" providerId="ADAL" clId="{B162689E-3F96-464E-9BC6-17A0B6508AE6}" dt="2021-05-19T19:49:28.105" v="399" actId="5793"/>
          <ac:graphicFrameMkLst>
            <pc:docMk/>
            <pc:sldMk cId="538611119" sldId="277"/>
            <ac:graphicFrameMk id="7" creationId="{62427A64-E54D-4353-8C2B-233E31E238D7}"/>
          </ac:graphicFrameMkLst>
        </pc:graphicFrameChg>
        <pc:cxnChg chg="add">
          <ac:chgData name="Cynthia Enciso" userId="7915927f-c5cf-4e1f-876d-e79882ad52fa" providerId="ADAL" clId="{B162689E-3F96-464E-9BC6-17A0B6508AE6}" dt="2021-05-19T19:40:11.840" v="33" actId="11529"/>
          <ac:cxnSpMkLst>
            <pc:docMk/>
            <pc:sldMk cId="538611119" sldId="277"/>
            <ac:cxnSpMk id="11" creationId="{C9868372-187D-4FB6-9159-20855C326FEC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5AB501-9F00-43D7-AD76-C840B083835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BBDE57F-ECE7-4098-B1E2-3119EFE14994}">
      <dgm:prSet/>
      <dgm:spPr/>
      <dgm:t>
        <a:bodyPr/>
        <a:lstStyle/>
        <a:p>
          <a:r>
            <a:rPr lang="en-US" dirty="0"/>
            <a:t>Boolean expression ? Value needed when true : value needed when false </a:t>
          </a:r>
        </a:p>
      </dgm:t>
    </dgm:pt>
    <dgm:pt modelId="{162D8AB8-3C40-49B3-A5EB-C8D1228CCFD4}" type="parTrans" cxnId="{0E9B9366-B14C-4C6C-834B-9EC248C3B042}">
      <dgm:prSet/>
      <dgm:spPr/>
      <dgm:t>
        <a:bodyPr/>
        <a:lstStyle/>
        <a:p>
          <a:endParaRPr lang="en-US"/>
        </a:p>
      </dgm:t>
    </dgm:pt>
    <dgm:pt modelId="{966D1644-17D1-4017-96B5-4862FE6F373E}" type="sibTrans" cxnId="{0E9B9366-B14C-4C6C-834B-9EC248C3B042}">
      <dgm:prSet/>
      <dgm:spPr/>
      <dgm:t>
        <a:bodyPr/>
        <a:lstStyle/>
        <a:p>
          <a:endParaRPr lang="en-US"/>
        </a:p>
      </dgm:t>
    </dgm:pt>
    <dgm:pt modelId="{CC8A0D78-3C46-4E33-A4FA-A34D41F5DCA0}">
      <dgm:prSet/>
      <dgm:spPr/>
      <dgm:t>
        <a:bodyPr/>
        <a:lstStyle/>
        <a:p>
          <a:r>
            <a:rPr lang="en-US"/>
            <a:t>String result = (x &gt; 5)? “Greater than 5”: “Less or equal to 5”;</a:t>
          </a:r>
        </a:p>
      </dgm:t>
    </dgm:pt>
    <dgm:pt modelId="{340B7EED-C888-46AB-B502-DB31CADA0FD4}" type="parTrans" cxnId="{C9F80979-1919-4F84-B300-041096FBEA16}">
      <dgm:prSet/>
      <dgm:spPr/>
      <dgm:t>
        <a:bodyPr/>
        <a:lstStyle/>
        <a:p>
          <a:endParaRPr lang="en-US"/>
        </a:p>
      </dgm:t>
    </dgm:pt>
    <dgm:pt modelId="{82B596C2-0CEB-4EDE-AD69-B571B04BD05F}" type="sibTrans" cxnId="{C9F80979-1919-4F84-B300-041096FBEA16}">
      <dgm:prSet/>
      <dgm:spPr/>
      <dgm:t>
        <a:bodyPr/>
        <a:lstStyle/>
        <a:p>
          <a:endParaRPr lang="en-US"/>
        </a:p>
      </dgm:t>
    </dgm:pt>
    <dgm:pt modelId="{797B8B27-A718-434E-BABC-6317347BBB4D}" type="pres">
      <dgm:prSet presAssocID="{AC5AB501-9F00-43D7-AD76-C840B0838352}" presName="root" presStyleCnt="0">
        <dgm:presLayoutVars>
          <dgm:dir/>
          <dgm:resizeHandles val="exact"/>
        </dgm:presLayoutVars>
      </dgm:prSet>
      <dgm:spPr/>
    </dgm:pt>
    <dgm:pt modelId="{AAF8225C-D73C-41F0-8695-3950DF6E4614}" type="pres">
      <dgm:prSet presAssocID="{0BBDE57F-ECE7-4098-B1E2-3119EFE14994}" presName="compNode" presStyleCnt="0"/>
      <dgm:spPr/>
    </dgm:pt>
    <dgm:pt modelId="{72D8EB62-9807-41B2-B1BC-3DE42FBE7F79}" type="pres">
      <dgm:prSet presAssocID="{0BBDE57F-ECE7-4098-B1E2-3119EFE14994}" presName="bgRect" presStyleLbl="bgShp" presStyleIdx="0" presStyleCnt="2"/>
      <dgm:spPr/>
    </dgm:pt>
    <dgm:pt modelId="{0E112736-A369-40D4-8C9A-E5231B2DD943}" type="pres">
      <dgm:prSet presAssocID="{0BBDE57F-ECE7-4098-B1E2-3119EFE1499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5F7B2BEB-0CDF-45AF-A580-7957FA0D32BA}" type="pres">
      <dgm:prSet presAssocID="{0BBDE57F-ECE7-4098-B1E2-3119EFE14994}" presName="spaceRect" presStyleCnt="0"/>
      <dgm:spPr/>
    </dgm:pt>
    <dgm:pt modelId="{4E8F7EC0-F3DE-4935-B39D-55C7002DB495}" type="pres">
      <dgm:prSet presAssocID="{0BBDE57F-ECE7-4098-B1E2-3119EFE14994}" presName="parTx" presStyleLbl="revTx" presStyleIdx="0" presStyleCnt="2">
        <dgm:presLayoutVars>
          <dgm:chMax val="0"/>
          <dgm:chPref val="0"/>
        </dgm:presLayoutVars>
      </dgm:prSet>
      <dgm:spPr/>
    </dgm:pt>
    <dgm:pt modelId="{69B73A98-AACC-4C08-A13F-F904BE31ED0A}" type="pres">
      <dgm:prSet presAssocID="{966D1644-17D1-4017-96B5-4862FE6F373E}" presName="sibTrans" presStyleCnt="0"/>
      <dgm:spPr/>
    </dgm:pt>
    <dgm:pt modelId="{62350473-3EE5-4757-B7BE-5A9BF1FFBE0E}" type="pres">
      <dgm:prSet presAssocID="{CC8A0D78-3C46-4E33-A4FA-A34D41F5DCA0}" presName="compNode" presStyleCnt="0"/>
      <dgm:spPr/>
    </dgm:pt>
    <dgm:pt modelId="{974180F0-C9F7-4407-B115-A701BE3E7A44}" type="pres">
      <dgm:prSet presAssocID="{CC8A0D78-3C46-4E33-A4FA-A34D41F5DCA0}" presName="bgRect" presStyleLbl="bgShp" presStyleIdx="1" presStyleCnt="2"/>
      <dgm:spPr/>
    </dgm:pt>
    <dgm:pt modelId="{2C13E41F-5ACF-46A5-840A-FBA539D263AD}" type="pres">
      <dgm:prSet presAssocID="{CC8A0D78-3C46-4E33-A4FA-A34D41F5DCA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4FEE49BA-28DF-4293-A047-E503CDADC5FF}" type="pres">
      <dgm:prSet presAssocID="{CC8A0D78-3C46-4E33-A4FA-A34D41F5DCA0}" presName="spaceRect" presStyleCnt="0"/>
      <dgm:spPr/>
    </dgm:pt>
    <dgm:pt modelId="{4BF957E6-B8BB-4130-8783-9CCC7ECDBBFE}" type="pres">
      <dgm:prSet presAssocID="{CC8A0D78-3C46-4E33-A4FA-A34D41F5DCA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1A9285B-7D49-4D93-AF4F-B7CF77D83387}" type="presOf" srcId="{AC5AB501-9F00-43D7-AD76-C840B0838352}" destId="{797B8B27-A718-434E-BABC-6317347BBB4D}" srcOrd="0" destOrd="0" presId="urn:microsoft.com/office/officeart/2018/2/layout/IconVerticalSolidList"/>
    <dgm:cxn modelId="{0E9B9366-B14C-4C6C-834B-9EC248C3B042}" srcId="{AC5AB501-9F00-43D7-AD76-C840B0838352}" destId="{0BBDE57F-ECE7-4098-B1E2-3119EFE14994}" srcOrd="0" destOrd="0" parTransId="{162D8AB8-3C40-49B3-A5EB-C8D1228CCFD4}" sibTransId="{966D1644-17D1-4017-96B5-4862FE6F373E}"/>
    <dgm:cxn modelId="{BB902C78-57C2-4FEA-80E2-BEC13FFF62BA}" type="presOf" srcId="{0BBDE57F-ECE7-4098-B1E2-3119EFE14994}" destId="{4E8F7EC0-F3DE-4935-B39D-55C7002DB495}" srcOrd="0" destOrd="0" presId="urn:microsoft.com/office/officeart/2018/2/layout/IconVerticalSolidList"/>
    <dgm:cxn modelId="{C9F80979-1919-4F84-B300-041096FBEA16}" srcId="{AC5AB501-9F00-43D7-AD76-C840B0838352}" destId="{CC8A0D78-3C46-4E33-A4FA-A34D41F5DCA0}" srcOrd="1" destOrd="0" parTransId="{340B7EED-C888-46AB-B502-DB31CADA0FD4}" sibTransId="{82B596C2-0CEB-4EDE-AD69-B571B04BD05F}"/>
    <dgm:cxn modelId="{24ED6282-0163-4AFD-8E06-B13AAC55B47E}" type="presOf" srcId="{CC8A0D78-3C46-4E33-A4FA-A34D41F5DCA0}" destId="{4BF957E6-B8BB-4130-8783-9CCC7ECDBBFE}" srcOrd="0" destOrd="0" presId="urn:microsoft.com/office/officeart/2018/2/layout/IconVerticalSolidList"/>
    <dgm:cxn modelId="{811741FA-4E48-47EE-BA1B-3427D8EF09F7}" type="presParOf" srcId="{797B8B27-A718-434E-BABC-6317347BBB4D}" destId="{AAF8225C-D73C-41F0-8695-3950DF6E4614}" srcOrd="0" destOrd="0" presId="urn:microsoft.com/office/officeart/2018/2/layout/IconVerticalSolidList"/>
    <dgm:cxn modelId="{2E2691D0-E04D-431C-8D1B-9AF1AD7962C1}" type="presParOf" srcId="{AAF8225C-D73C-41F0-8695-3950DF6E4614}" destId="{72D8EB62-9807-41B2-B1BC-3DE42FBE7F79}" srcOrd="0" destOrd="0" presId="urn:microsoft.com/office/officeart/2018/2/layout/IconVerticalSolidList"/>
    <dgm:cxn modelId="{1DD69DD5-8289-41EC-AA9B-64D1E8D5694B}" type="presParOf" srcId="{AAF8225C-D73C-41F0-8695-3950DF6E4614}" destId="{0E112736-A369-40D4-8C9A-E5231B2DD943}" srcOrd="1" destOrd="0" presId="urn:microsoft.com/office/officeart/2018/2/layout/IconVerticalSolidList"/>
    <dgm:cxn modelId="{233A5611-DECF-4A4E-9E54-1C5923C6E348}" type="presParOf" srcId="{AAF8225C-D73C-41F0-8695-3950DF6E4614}" destId="{5F7B2BEB-0CDF-45AF-A580-7957FA0D32BA}" srcOrd="2" destOrd="0" presId="urn:microsoft.com/office/officeart/2018/2/layout/IconVerticalSolidList"/>
    <dgm:cxn modelId="{20830C85-C4DF-4A69-BDC4-2EBDEAC14B73}" type="presParOf" srcId="{AAF8225C-D73C-41F0-8695-3950DF6E4614}" destId="{4E8F7EC0-F3DE-4935-B39D-55C7002DB495}" srcOrd="3" destOrd="0" presId="urn:microsoft.com/office/officeart/2018/2/layout/IconVerticalSolidList"/>
    <dgm:cxn modelId="{581C2C63-8A37-4F0A-865F-8B1FBD9AD02E}" type="presParOf" srcId="{797B8B27-A718-434E-BABC-6317347BBB4D}" destId="{69B73A98-AACC-4C08-A13F-F904BE31ED0A}" srcOrd="1" destOrd="0" presId="urn:microsoft.com/office/officeart/2018/2/layout/IconVerticalSolidList"/>
    <dgm:cxn modelId="{FB83BC28-2B39-4F96-9C60-E29FCFB20A32}" type="presParOf" srcId="{797B8B27-A718-434E-BABC-6317347BBB4D}" destId="{62350473-3EE5-4757-B7BE-5A9BF1FFBE0E}" srcOrd="2" destOrd="0" presId="urn:microsoft.com/office/officeart/2018/2/layout/IconVerticalSolidList"/>
    <dgm:cxn modelId="{3DCE5D2B-52B9-4C54-A7CB-99C61E551AF9}" type="presParOf" srcId="{62350473-3EE5-4757-B7BE-5A9BF1FFBE0E}" destId="{974180F0-C9F7-4407-B115-A701BE3E7A44}" srcOrd="0" destOrd="0" presId="urn:microsoft.com/office/officeart/2018/2/layout/IconVerticalSolidList"/>
    <dgm:cxn modelId="{BE7AA340-300F-45A0-821B-83495C643B26}" type="presParOf" srcId="{62350473-3EE5-4757-B7BE-5A9BF1FFBE0E}" destId="{2C13E41F-5ACF-46A5-840A-FBA539D263AD}" srcOrd="1" destOrd="0" presId="urn:microsoft.com/office/officeart/2018/2/layout/IconVerticalSolidList"/>
    <dgm:cxn modelId="{74F41580-B27B-4164-909F-29EC715C4215}" type="presParOf" srcId="{62350473-3EE5-4757-B7BE-5A9BF1FFBE0E}" destId="{4FEE49BA-28DF-4293-A047-E503CDADC5FF}" srcOrd="2" destOrd="0" presId="urn:microsoft.com/office/officeart/2018/2/layout/IconVerticalSolidList"/>
    <dgm:cxn modelId="{8EC52135-5CD2-468F-9E29-F5EDCD03E8CB}" type="presParOf" srcId="{62350473-3EE5-4757-B7BE-5A9BF1FFBE0E}" destId="{4BF957E6-B8BB-4130-8783-9CCC7ECDBBF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D8EB62-9807-41B2-B1BC-3DE42FBE7F79}">
      <dsp:nvSpPr>
        <dsp:cNvPr id="0" name=""/>
        <dsp:cNvSpPr/>
      </dsp:nvSpPr>
      <dsp:spPr>
        <a:xfrm>
          <a:off x="0" y="735468"/>
          <a:ext cx="8383980" cy="135778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112736-A369-40D4-8C9A-E5231B2DD943}">
      <dsp:nvSpPr>
        <dsp:cNvPr id="0" name=""/>
        <dsp:cNvSpPr/>
      </dsp:nvSpPr>
      <dsp:spPr>
        <a:xfrm>
          <a:off x="410731" y="1040971"/>
          <a:ext cx="746783" cy="7467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8F7EC0-F3DE-4935-B39D-55C7002DB495}">
      <dsp:nvSpPr>
        <dsp:cNvPr id="0" name=""/>
        <dsp:cNvSpPr/>
      </dsp:nvSpPr>
      <dsp:spPr>
        <a:xfrm>
          <a:off x="1568246" y="735468"/>
          <a:ext cx="6815733" cy="1357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699" tIns="143699" rIns="143699" bIns="14369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Boolean expression ? Value needed when true : value needed when false </a:t>
          </a:r>
        </a:p>
      </dsp:txBody>
      <dsp:txXfrm>
        <a:off x="1568246" y="735468"/>
        <a:ext cx="6815733" cy="1357788"/>
      </dsp:txXfrm>
    </dsp:sp>
    <dsp:sp modelId="{974180F0-C9F7-4407-B115-A701BE3E7A44}">
      <dsp:nvSpPr>
        <dsp:cNvPr id="0" name=""/>
        <dsp:cNvSpPr/>
      </dsp:nvSpPr>
      <dsp:spPr>
        <a:xfrm>
          <a:off x="0" y="2432705"/>
          <a:ext cx="8383980" cy="135778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13E41F-5ACF-46A5-840A-FBA539D263AD}">
      <dsp:nvSpPr>
        <dsp:cNvPr id="0" name=""/>
        <dsp:cNvSpPr/>
      </dsp:nvSpPr>
      <dsp:spPr>
        <a:xfrm>
          <a:off x="410731" y="2738207"/>
          <a:ext cx="746783" cy="7467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F957E6-B8BB-4130-8783-9CCC7ECDBBFE}">
      <dsp:nvSpPr>
        <dsp:cNvPr id="0" name=""/>
        <dsp:cNvSpPr/>
      </dsp:nvSpPr>
      <dsp:spPr>
        <a:xfrm>
          <a:off x="1568246" y="2432705"/>
          <a:ext cx="6815733" cy="1357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699" tIns="143699" rIns="143699" bIns="14369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String result = (x &gt; 5)? “Greater than 5”: “Less or equal to 5”;</a:t>
          </a:r>
        </a:p>
      </dsp:txBody>
      <dsp:txXfrm>
        <a:off x="1568246" y="2432705"/>
        <a:ext cx="6815733" cy="13577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CA869C63-99CE-7C40-A7E9-3930C61B23AB}" type="datetimeFigureOut">
              <a:t>5/19/2021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155B6EDB-6C4A-2346-91D8-76F2620B19F2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24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E3E59D94-626A-4CE8-9932-5221A04BF234}" type="datetimeFigureOut">
              <a:rPr lang="en-US" smtClean="0"/>
              <a:t>5/19/2021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9" tIns="46579" rIns="93159" bIns="465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59" tIns="46579" rIns="93159" bIns="465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043CB7BC-4AFB-4847-AC93-5F4E37C870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140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1206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3009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9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9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9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If Statements and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96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45DAE-FC1D-4D9F-8DA0-619D5908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CE559-D62F-4D53-8C53-5182A0631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Nest if-conditions when you want to test whether </a:t>
            </a:r>
            <a:r>
              <a:rPr lang="en-US" i="1" dirty="0"/>
              <a:t>successive</a:t>
            </a:r>
            <a:r>
              <a:rPr lang="en-US" dirty="0"/>
              <a:t> conditions are true</a:t>
            </a:r>
          </a:p>
          <a:p>
            <a:pPr marL="0" indent="0">
              <a:buNone/>
            </a:pPr>
            <a:r>
              <a:rPr lang="en-US">
                <a:latin typeface="Courier New"/>
                <a:cs typeface="Courier New"/>
              </a:rPr>
              <a:t>if(cond1){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>
                <a:latin typeface="Courier New"/>
                <a:cs typeface="Courier New"/>
              </a:rPr>
              <a:t>	   if(cond2){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        /* do when cond1 and cond2 </a:t>
            </a:r>
            <a:r>
              <a:rPr lang="en-US">
                <a:latin typeface="Courier New"/>
                <a:cs typeface="Courier New"/>
              </a:rPr>
              <a:t>				are true */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/>
                <a:cs typeface="Courier New"/>
              </a:rPr>
              <a:t>    }else{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	 	/* do when cond1 is true </a:t>
            </a:r>
            <a:r>
              <a:rPr lang="en-US">
                <a:latin typeface="Courier New"/>
                <a:cs typeface="Courier New"/>
              </a:rPr>
              <a:t>				but cond2 is false */}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/>
                <a:cs typeface="Courier New"/>
              </a:rPr>
              <a:t>}else{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 do when cond1 is false</a:t>
            </a:r>
          </a:p>
          <a:p>
            <a:pPr marL="0" indent="0">
              <a:buNone/>
            </a:pPr>
            <a:r>
              <a:rPr lang="en-US"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C87B9-A3AF-44FB-9F07-56164A136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981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DF7E1-877B-46BD-B733-C7ABAC18F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</p:spPr>
        <p:txBody>
          <a:bodyPr anchor="ctr">
            <a:normAutofit/>
          </a:bodyPr>
          <a:lstStyle/>
          <a:p>
            <a:r>
              <a:rPr lang="en-US" dirty="0"/>
              <a:t>Ternary Operator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4F917-2C5E-4A9E-B6D0-E48B6838C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2757" y="6363712"/>
            <a:ext cx="861671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6728BC2-ACA3-447C-A909-F3F49211C066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2A762671-D422-41A0-AB87-A576DFAD899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0010" y="1481446"/>
          <a:ext cx="838398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AD852E8-68A6-4463-8737-C1F5A45991AF}"/>
              </a:ext>
            </a:extLst>
          </p:cNvPr>
          <p:cNvSpPr txBox="1"/>
          <p:nvPr/>
        </p:nvSpPr>
        <p:spPr>
          <a:xfrm>
            <a:off x="1049866" y="2178756"/>
            <a:ext cx="995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accent1"/>
                </a:solidFill>
              </a:rPr>
              <a:t>Format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A5AFA1-3DEF-4197-993D-20FED64ED4E4}"/>
              </a:ext>
            </a:extLst>
          </p:cNvPr>
          <p:cNvSpPr txBox="1"/>
          <p:nvPr/>
        </p:nvSpPr>
        <p:spPr>
          <a:xfrm>
            <a:off x="1049866" y="3879025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accent1"/>
                </a:solidFill>
              </a:rPr>
              <a:t>Example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772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F324A5-21DE-4DF5-A0AD-939F7991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ACFE5-69E9-479F-8087-1E125945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23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Java Operators</a:t>
            </a:r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B01A98AE-90D8-41FF-BF47-555C6CE39B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5789313"/>
              </p:ext>
            </p:extLst>
          </p:nvPr>
        </p:nvGraphicFramePr>
        <p:xfrm>
          <a:off x="379413" y="1481138"/>
          <a:ext cx="8385173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8363">
                  <a:extLst>
                    <a:ext uri="{9D8B030D-6E8A-4147-A177-3AD203B41FA5}">
                      <a16:colId xmlns:a16="http://schemas.microsoft.com/office/drawing/2014/main" val="3210171297"/>
                    </a:ext>
                  </a:extLst>
                </a:gridCol>
                <a:gridCol w="1804880">
                  <a:extLst>
                    <a:ext uri="{9D8B030D-6E8A-4147-A177-3AD203B41FA5}">
                      <a16:colId xmlns:a16="http://schemas.microsoft.com/office/drawing/2014/main" val="1112648572"/>
                    </a:ext>
                  </a:extLst>
                </a:gridCol>
                <a:gridCol w="4411930">
                  <a:extLst>
                    <a:ext uri="{9D8B030D-6E8A-4147-A177-3AD203B41FA5}">
                      <a16:colId xmlns:a16="http://schemas.microsoft.com/office/drawing/2014/main" val="812292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Name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Operator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Definition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70705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None/>
                      </a:pPr>
                      <a:r>
                        <a:rPr lang="en-US" sz="1400">
                          <a:effectLst/>
                        </a:rPr>
                        <a:t>Multiplication</a:t>
                      </a:r>
                    </a:p>
                    <a:p>
                      <a:pPr marL="283210" marR="0" indent="-28321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Division</a:t>
                      </a:r>
                      <a:endParaRPr lang="en-US">
                        <a:effectLst/>
                      </a:endParaRPr>
                    </a:p>
                    <a:p>
                      <a:pPr marL="283210" marR="0" indent="-28321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Modulus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* y</a:t>
                      </a:r>
                      <a:endParaRPr lang="en-US">
                        <a:effectLst/>
                      </a:endParaRPr>
                    </a:p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/ y</a:t>
                      </a:r>
                      <a:endParaRPr lang="en-US">
                        <a:effectLst/>
                      </a:endParaRPr>
                    </a:p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% y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 product after multiplying x and y</a:t>
                      </a:r>
                      <a:endParaRPr lang="en-US">
                        <a:effectLst/>
                      </a:endParaRPr>
                    </a:p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 quotient and remainder after dividing x by y</a:t>
                      </a:r>
                      <a:endParaRPr lang="en-US">
                        <a:effectLst/>
                      </a:endParaRPr>
                    </a:p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 remainder after x is divided by y.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69526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None/>
                      </a:pPr>
                      <a:r>
                        <a:rPr lang="en-US" sz="1400">
                          <a:effectLst/>
                        </a:rPr>
                        <a:t>Addition</a:t>
                      </a:r>
                    </a:p>
                    <a:p>
                      <a:pPr marL="283210" marR="0" indent="-28321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Subtraction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+ y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– y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 sum of x and y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 difference between x and y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43600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None/>
                      </a:pPr>
                      <a:r>
                        <a:rPr lang="en-US" sz="1400">
                          <a:effectLst/>
                        </a:rPr>
                        <a:t>Greater than</a:t>
                      </a:r>
                    </a:p>
                    <a:p>
                      <a:pPr marL="283210" marR="0" indent="-28321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Less than</a:t>
                      </a:r>
                      <a:endParaRPr lang="en-US">
                        <a:effectLst/>
                      </a:endParaRPr>
                    </a:p>
                    <a:p>
                      <a:pPr marL="283210" marR="0" indent="-28321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Greater or equal than</a:t>
                      </a:r>
                      <a:endParaRPr lang="en-US">
                        <a:effectLst/>
                      </a:endParaRPr>
                    </a:p>
                    <a:p>
                      <a:pPr marL="283210" marR="0" indent="-28321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Less or equal than</a:t>
                      </a:r>
                      <a:endParaRPr lang="en-US">
                        <a:effectLst/>
                      </a:endParaRPr>
                    </a:p>
                    <a:p>
                      <a:pPr marL="283210" marR="0" indent="-28321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Instance of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&gt; y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&lt; y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&gt;= y 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&lt;= y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instanceof y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Returns true if x is greater than y.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Returns true if x is less than y.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Returns true if x is greater than or equal to y.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Returns true if x is less than or equal to y.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Returns true if x is a type derived from y.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97032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None/>
                      </a:pPr>
                      <a:r>
                        <a:rPr lang="en-US" sz="1400">
                          <a:effectLst/>
                        </a:rPr>
                        <a:t>Equal to</a:t>
                      </a:r>
                    </a:p>
                    <a:p>
                      <a:pPr marL="283210" marR="0" indent="-28321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Not equal to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== y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!= y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Returns true if two values/objects are the same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Returns true if two values/objects are not the same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50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None/>
                      </a:pPr>
                      <a:r>
                        <a:rPr lang="en-US" sz="1400">
                          <a:effectLst/>
                        </a:rPr>
                        <a:t>Logical AND</a:t>
                      </a:r>
                    </a:p>
                    <a:p>
                      <a:pPr marL="283210" marR="0" indent="-28321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Logical OR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expr &amp; expr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expr | expr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Only returns true if both operands are true.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Only returns false if both operands are false.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3092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None/>
                      </a:pPr>
                      <a:r>
                        <a:rPr lang="en-US" sz="1400">
                          <a:effectLst/>
                        </a:rPr>
                        <a:t>Shortcut AND</a:t>
                      </a:r>
                    </a:p>
                    <a:p>
                      <a:pPr marL="283210" marR="0" indent="-28321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Shortcut OR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expr &amp;&amp; expr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expr || expr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Same as logical AND; but skips second evaluation if first expression is false.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Same as logical OR; but skips second evaluation if first expression is true.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124335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998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405A1-4A9E-43C2-8B45-372521A41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Java Operators (Unary)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7A209-EABA-4A70-86BE-13C7733DB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0467995-2CD7-458C-B44F-03A5F7158166}"/>
              </a:ext>
            </a:extLst>
          </p:cNvPr>
          <p:cNvGraphicFramePr>
            <a:graphicFrameLocks noGrp="1"/>
          </p:cNvGraphicFramePr>
          <p:nvPr/>
        </p:nvGraphicFramePr>
        <p:xfrm>
          <a:off x="323850" y="2260600"/>
          <a:ext cx="8496300" cy="233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0600">
                  <a:extLst>
                    <a:ext uri="{9D8B030D-6E8A-4147-A177-3AD203B41FA5}">
                      <a16:colId xmlns:a16="http://schemas.microsoft.com/office/drawing/2014/main" val="682775747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1784340268"/>
                    </a:ext>
                  </a:extLst>
                </a:gridCol>
                <a:gridCol w="4470400">
                  <a:extLst>
                    <a:ext uri="{9D8B030D-6E8A-4147-A177-3AD203B41FA5}">
                      <a16:colId xmlns:a16="http://schemas.microsoft.com/office/drawing/2014/main" val="1947606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Name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Operator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Definition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43920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3464" marR="0" indent="-283464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effectLst/>
                        </a:rPr>
                        <a:t>Post-unary Increment/Decrement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expression++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expression--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 value then increase expression by 1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 value then decrease expression by 1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8376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3464" marR="0" indent="-283464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effectLst/>
                        </a:rPr>
                        <a:t>Pre-unary Increment/Decrement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++expression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--expression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Increase expression by 1, then return value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Decrease expression by 1, then return value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00870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3464" marR="0" indent="-283464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effectLst/>
                        </a:rPr>
                        <a:t>Not operator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!expression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Returns the inverse of a Boolean expression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92045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3464" marR="0" indent="-283464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effectLst/>
                        </a:rPr>
                        <a:t>Negative Sign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-expression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Indicates that a numerical expression is negative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71036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3464" marR="0" indent="-283464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effectLst/>
                        </a:rPr>
                        <a:t>Cast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(type)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Casts a value to a specific type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59297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9860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FBEFF-2293-4591-8ABF-2E342747E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 Operations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AD40D3D-2FA3-4C36-8C31-A98565702CF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79413" y="1481138"/>
          <a:ext cx="8385173" cy="244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030">
                  <a:extLst>
                    <a:ext uri="{9D8B030D-6E8A-4147-A177-3AD203B41FA5}">
                      <a16:colId xmlns:a16="http://schemas.microsoft.com/office/drawing/2014/main" val="470002857"/>
                    </a:ext>
                  </a:extLst>
                </a:gridCol>
                <a:gridCol w="2385004">
                  <a:extLst>
                    <a:ext uri="{9D8B030D-6E8A-4147-A177-3AD203B41FA5}">
                      <a16:colId xmlns:a16="http://schemas.microsoft.com/office/drawing/2014/main" val="2572499625"/>
                    </a:ext>
                  </a:extLst>
                </a:gridCol>
                <a:gridCol w="3728139">
                  <a:extLst>
                    <a:ext uri="{9D8B030D-6E8A-4147-A177-3AD203B41FA5}">
                      <a16:colId xmlns:a16="http://schemas.microsoft.com/office/drawing/2014/main" val="466157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Name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Operator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Definition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29177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Assignment Operator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= y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Assign the value of y to x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48142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Compound Assignment (addition)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+= y</a:t>
                      </a:r>
                      <a:endParaRPr lang="en-US">
                        <a:effectLst/>
                      </a:endParaRPr>
                    </a:p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Shorthand for: x = x + y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Add x and y then reassign x to the new value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5048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Compound Assignment (subtraction)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-= y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Shorthand for: x = x - y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Subtract y from x then reassign x to the new value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2453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Compound Assignment (Multiplication)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*= y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Shorthand for: x = x * y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Multiply x and y then reassign x to the new value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2694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Compound Assignment (Division)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/= y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Shorthand for: x = x / y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Divide x by y then reassign x to the new value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6926992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D38D66-B87F-411F-96ED-E0D2FA745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BD2F8D7E-E680-4BBB-8FB2-ED3A6F30D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38" y="4188927"/>
            <a:ext cx="8379124" cy="170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014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19D9-A931-44EA-88BE-AB92AEBA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40CF9-1B65-4F1E-AB15-005667F64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7" name="Content Placeholder 7">
            <a:extLst>
              <a:ext uri="{FF2B5EF4-FFF2-40B4-BE49-F238E27FC236}">
                <a16:creationId xmlns:a16="http://schemas.microsoft.com/office/drawing/2014/main" id="{62427A64-E54D-4353-8C2B-233E31E238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95183"/>
              </p:ext>
            </p:extLst>
          </p:nvPr>
        </p:nvGraphicFramePr>
        <p:xfrm>
          <a:off x="1773044" y="1416205"/>
          <a:ext cx="6914002" cy="4204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3139">
                  <a:extLst>
                    <a:ext uri="{9D8B030D-6E8A-4147-A177-3AD203B41FA5}">
                      <a16:colId xmlns:a16="http://schemas.microsoft.com/office/drawing/2014/main" val="470002857"/>
                    </a:ext>
                  </a:extLst>
                </a:gridCol>
                <a:gridCol w="3540863">
                  <a:extLst>
                    <a:ext uri="{9D8B030D-6E8A-4147-A177-3AD203B41FA5}">
                      <a16:colId xmlns:a16="http://schemas.microsoft.com/office/drawing/2014/main" val="2572499625"/>
                    </a:ext>
                  </a:extLst>
                </a:gridCol>
              </a:tblGrid>
              <a:tr h="375174"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Names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Operators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29177058"/>
                  </a:ext>
                </a:extLst>
              </a:tr>
              <a:tr h="375174"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Parenthesis, Array Indices, Dot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(), [], .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48142212"/>
                  </a:ext>
                </a:extLst>
              </a:tr>
              <a:tr h="431708"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Postfix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++ - -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5048697"/>
                  </a:ext>
                </a:extLst>
              </a:tr>
              <a:tr h="431708"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Multiplicative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* / 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24536592"/>
                  </a:ext>
                </a:extLst>
              </a:tr>
              <a:tr h="431708"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Additive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+ -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26941158"/>
                  </a:ext>
                </a:extLst>
              </a:tr>
              <a:tr h="431708"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Relational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&lt; &gt; &lt;= &gt;= </a:t>
                      </a:r>
                      <a:r>
                        <a:rPr lang="en-US" sz="1800" dirty="0" err="1">
                          <a:effectLst/>
                        </a:rPr>
                        <a:t>instanceof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69269921"/>
                  </a:ext>
                </a:extLst>
              </a:tr>
              <a:tr h="431708"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Equality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== !=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65018735"/>
                  </a:ext>
                </a:extLst>
              </a:tr>
              <a:tr h="431708"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Logical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&amp;&amp; ||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39000433"/>
                  </a:ext>
                </a:extLst>
              </a:tr>
              <a:tr h="431708"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Ternary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 Boolean Expression ? Expr : expr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16266613"/>
                  </a:ext>
                </a:extLst>
              </a:tr>
              <a:tr h="431708"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Assignment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 = += -= *= /= %= &amp;= ^= |=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2551326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BFE5EAE-0B3B-4876-9EA0-164F1235431D}"/>
              </a:ext>
            </a:extLst>
          </p:cNvPr>
          <p:cNvSpPr txBox="1"/>
          <p:nvPr/>
        </p:nvSpPr>
        <p:spPr>
          <a:xfrm>
            <a:off x="380010" y="2163337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1B171C-BB34-4969-99E3-73A797C31A11}"/>
              </a:ext>
            </a:extLst>
          </p:cNvPr>
          <p:cNvSpPr txBox="1"/>
          <p:nvPr/>
        </p:nvSpPr>
        <p:spPr>
          <a:xfrm>
            <a:off x="380010" y="562021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Lowest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9868372-187D-4FB6-9159-20855C326FEC}"/>
              </a:ext>
            </a:extLst>
          </p:cNvPr>
          <p:cNvCxnSpPr/>
          <p:nvPr/>
        </p:nvCxnSpPr>
        <p:spPr>
          <a:xfrm>
            <a:off x="837827" y="2910468"/>
            <a:ext cx="25648" cy="25090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FFC45F0-4133-4B56-8C19-427098842CBC}"/>
              </a:ext>
            </a:extLst>
          </p:cNvPr>
          <p:cNvSpPr txBox="1"/>
          <p:nvPr/>
        </p:nvSpPr>
        <p:spPr>
          <a:xfrm>
            <a:off x="2687884" y="6053704"/>
            <a:ext cx="5865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is also shift and bitwise, but I’m not covering that.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ABD94F-137C-4E17-BBC9-4702E5BAA2A9}"/>
              </a:ext>
            </a:extLst>
          </p:cNvPr>
          <p:cNvSpPr txBox="1"/>
          <p:nvPr/>
        </p:nvSpPr>
        <p:spPr>
          <a:xfrm>
            <a:off x="8364277" y="602490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611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Java Integer Division</a:t>
            </a:r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09" y="1481446"/>
            <a:ext cx="8604419" cy="452596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IntegerDivisionExample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757C1E-EF81-45A3-B611-E59CAFDD9547}"/>
              </a:ext>
            </a:extLst>
          </p:cNvPr>
          <p:cNvSpPr/>
          <p:nvPr/>
        </p:nvSpPr>
        <p:spPr>
          <a:xfrm>
            <a:off x="1729818" y="2526658"/>
            <a:ext cx="5638648" cy="1227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>
              <a:lnSpc>
                <a:spcPct val="90000"/>
              </a:lnSpc>
              <a:spcBef>
                <a:spcPts val="480"/>
              </a:spcBef>
              <a:buClr>
                <a:srgbClr val="F36A25"/>
              </a:buClr>
              <a:buSzPts val="2400"/>
            </a:pPr>
            <a:r>
              <a:rPr lang="en-US" sz="24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457200" lvl="1">
              <a:lnSpc>
                <a:spcPct val="90000"/>
              </a:lnSpc>
              <a:spcBef>
                <a:spcPts val="480"/>
              </a:spcBef>
              <a:buClr>
                <a:srgbClr val="F36A25"/>
              </a:buClr>
              <a:buSzPts val="2400"/>
            </a:pPr>
            <a:r>
              <a:rPr lang="en-US" sz="24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result = 3/2;</a:t>
            </a:r>
          </a:p>
          <a:p>
            <a:pPr marL="457200" lvl="1">
              <a:lnSpc>
                <a:spcPct val="90000"/>
              </a:lnSpc>
              <a:spcBef>
                <a:spcPts val="480"/>
              </a:spcBef>
              <a:buClr>
                <a:srgbClr val="F36A25"/>
              </a:buClr>
              <a:buSzPts val="2400"/>
            </a:pPr>
            <a:r>
              <a:rPr lang="en-US" sz="2400" dirty="0" err="1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(result);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5C6BAC9-8C33-4803-BA72-DBEEC3ACDD25}"/>
              </a:ext>
            </a:extLst>
          </p:cNvPr>
          <p:cNvGrpSpPr/>
          <p:nvPr/>
        </p:nvGrpSpPr>
        <p:grpSpPr>
          <a:xfrm>
            <a:off x="3991019" y="4351293"/>
            <a:ext cx="4675694" cy="876692"/>
            <a:chOff x="3877898" y="4351293"/>
            <a:chExt cx="4675694" cy="87669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E03B999-EE88-4731-999B-B6BD2D784C03}"/>
                </a:ext>
              </a:extLst>
            </p:cNvPr>
            <p:cNvSpPr/>
            <p:nvPr/>
          </p:nvSpPr>
          <p:spPr>
            <a:xfrm>
              <a:off x="3877898" y="4351293"/>
              <a:ext cx="4675694" cy="87669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Console Output: </a:t>
              </a:r>
            </a:p>
            <a:p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6F04980-A96A-4308-A498-F346A5B2795E}"/>
                </a:ext>
              </a:extLst>
            </p:cNvPr>
            <p:cNvCxnSpPr/>
            <p:nvPr/>
          </p:nvCxnSpPr>
          <p:spPr>
            <a:xfrm>
              <a:off x="3877898" y="4789639"/>
              <a:ext cx="4675694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8401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uiExpand="1" build="p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Java Integer Division</a:t>
            </a:r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481445"/>
            <a:ext cx="8604418" cy="452596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IntegerDivisionExample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757C1E-EF81-45A3-B611-E59CAFDD9547}"/>
              </a:ext>
            </a:extLst>
          </p:cNvPr>
          <p:cNvSpPr/>
          <p:nvPr/>
        </p:nvSpPr>
        <p:spPr>
          <a:xfrm>
            <a:off x="1729818" y="2526658"/>
            <a:ext cx="5709669" cy="1227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>
              <a:lnSpc>
                <a:spcPct val="90000"/>
              </a:lnSpc>
              <a:spcBef>
                <a:spcPts val="480"/>
              </a:spcBef>
              <a:buClr>
                <a:srgbClr val="F36A25"/>
              </a:buClr>
              <a:buSzPts val="2400"/>
            </a:pPr>
            <a:r>
              <a:rPr lang="en-US" sz="24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457200" lvl="1">
              <a:lnSpc>
                <a:spcPct val="90000"/>
              </a:lnSpc>
              <a:spcBef>
                <a:spcPts val="480"/>
              </a:spcBef>
              <a:buClr>
                <a:srgbClr val="F36A25"/>
              </a:buClr>
              <a:buSzPts val="2400"/>
            </a:pPr>
            <a:r>
              <a:rPr lang="en-US" sz="24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result = -3/2;</a:t>
            </a:r>
          </a:p>
          <a:p>
            <a:pPr marL="457200" lvl="1">
              <a:lnSpc>
                <a:spcPct val="90000"/>
              </a:lnSpc>
              <a:spcBef>
                <a:spcPts val="480"/>
              </a:spcBef>
              <a:buClr>
                <a:srgbClr val="F36A25"/>
              </a:buClr>
              <a:buSzPts val="2400"/>
            </a:pPr>
            <a:r>
              <a:rPr lang="en-US" sz="2400" dirty="0" err="1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(result);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5C6BAC9-8C33-4803-BA72-DBEEC3ACDD25}"/>
              </a:ext>
            </a:extLst>
          </p:cNvPr>
          <p:cNvGrpSpPr/>
          <p:nvPr/>
        </p:nvGrpSpPr>
        <p:grpSpPr>
          <a:xfrm>
            <a:off x="3991019" y="4351293"/>
            <a:ext cx="4675694" cy="876692"/>
            <a:chOff x="3877898" y="4351293"/>
            <a:chExt cx="4675694" cy="87669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E03B999-EE88-4731-999B-B6BD2D784C03}"/>
                </a:ext>
              </a:extLst>
            </p:cNvPr>
            <p:cNvSpPr/>
            <p:nvPr/>
          </p:nvSpPr>
          <p:spPr>
            <a:xfrm>
              <a:off x="3877898" y="4351293"/>
              <a:ext cx="4675694" cy="87669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Console Output: </a:t>
              </a:r>
            </a:p>
            <a:p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-1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6F04980-A96A-4308-A498-F346A5B2795E}"/>
                </a:ext>
              </a:extLst>
            </p:cNvPr>
            <p:cNvCxnSpPr/>
            <p:nvPr/>
          </p:nvCxnSpPr>
          <p:spPr>
            <a:xfrm>
              <a:off x="3877898" y="4789639"/>
              <a:ext cx="4675694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650051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uiExpand="1" build="p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ECB36-4711-44AC-A12F-382726921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57283-0D86-4BFA-B12E-49C146B5E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882266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latin typeface="Courier New"/>
                <a:cs typeface="Courier New"/>
              </a:rPr>
              <a:t>if (</a:t>
            </a:r>
            <a:r>
              <a:rPr lang="en-US" i="1" dirty="0">
                <a:latin typeface="Courier New"/>
                <a:cs typeface="Courier New"/>
              </a:rPr>
              <a:t>expression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  <a:p>
            <a:pPr lvl="1"/>
            <a:r>
              <a:rPr lang="en-US" dirty="0">
                <a:latin typeface="Arial"/>
                <a:cs typeface="Arial"/>
              </a:rPr>
              <a:t>If </a:t>
            </a:r>
            <a:r>
              <a:rPr lang="en-US" i="1" dirty="0">
                <a:latin typeface="Arial"/>
                <a:cs typeface="Arial"/>
              </a:rPr>
              <a:t>expression</a:t>
            </a:r>
            <a:r>
              <a:rPr lang="en-US">
                <a:latin typeface="Arial"/>
                <a:cs typeface="Arial"/>
              </a:rPr>
              <a:t> is true, then execute the next statement or </a:t>
            </a:r>
            <a:r>
              <a:rPr lang="en-US" dirty="0">
                <a:latin typeface="Arial"/>
                <a:cs typeface="Arial"/>
              </a:rPr>
              <a:t>block of statements.</a:t>
            </a:r>
          </a:p>
          <a:p>
            <a:pPr marL="857250" lvl="2" indent="0">
              <a:buNone/>
            </a:pPr>
            <a:r>
              <a:rPr lang="en-US" dirty="0">
                <a:latin typeface="Courier New"/>
                <a:cs typeface="Courier New"/>
              </a:rPr>
              <a:t>if(x &gt; 5 &amp;&amp; x &lt;= 10)</a:t>
            </a:r>
          </a:p>
          <a:p>
            <a:pPr marL="1314450" lvl="3">
              <a:buNone/>
            </a:pPr>
            <a:r>
              <a:rPr lang="en-US" dirty="0">
                <a:latin typeface="Courier New"/>
                <a:cs typeface="Courier New"/>
              </a:rPr>
              <a:t>x++;</a:t>
            </a:r>
            <a:endParaRPr lang="en-US" dirty="0"/>
          </a:p>
          <a:p>
            <a:pPr marL="1314450" lvl="3">
              <a:buNone/>
            </a:pPr>
            <a:endParaRPr lang="en-US" dirty="0">
              <a:latin typeface="Courier New"/>
              <a:cs typeface="Courier New"/>
            </a:endParaRPr>
          </a:p>
          <a:p>
            <a:pPr marL="857250" lvl="2" indent="0">
              <a:buNone/>
            </a:pPr>
            <a:r>
              <a:rPr lang="en-US" dirty="0">
                <a:latin typeface="Courier New"/>
                <a:cs typeface="Courier New"/>
              </a:rPr>
              <a:t>if(x &gt; 5 &amp;&amp; x &lt;= 10)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/>
                <a:cs typeface="Courier New"/>
              </a:rPr>
              <a:t>	    // do one thing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/>
                <a:cs typeface="Courier New"/>
              </a:rPr>
              <a:t>	    // do another thing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/>
                <a:cs typeface="Courier New"/>
              </a:rPr>
              <a:t>	}</a:t>
            </a:r>
            <a:endParaRPr lang="en-US"/>
          </a:p>
          <a:p>
            <a:r>
              <a:rPr lang="en-US" dirty="0">
                <a:latin typeface="Courier New"/>
                <a:cs typeface="Courier New"/>
              </a:rPr>
              <a:t>else</a:t>
            </a:r>
          </a:p>
          <a:p>
            <a:pPr lvl="1"/>
            <a:r>
              <a:rPr lang="en-US" dirty="0">
                <a:latin typeface="+mn-lt"/>
                <a:cs typeface="Courier New"/>
              </a:rPr>
              <a:t>Execute the next statement or block only when the previous </a:t>
            </a:r>
            <a:r>
              <a:rPr lang="en-US" dirty="0">
                <a:latin typeface="Courier New"/>
                <a:cs typeface="Courier New"/>
              </a:rPr>
              <a:t>if</a:t>
            </a:r>
            <a:r>
              <a:rPr lang="en-US" dirty="0">
                <a:latin typeface="+mn-lt"/>
                <a:cs typeface="Courier New"/>
              </a:rPr>
              <a:t> </a:t>
            </a:r>
            <a:r>
              <a:rPr lang="en-US">
                <a:latin typeface="+mn-lt"/>
                <a:cs typeface="Courier New"/>
              </a:rPr>
              <a:t>statement was false</a:t>
            </a:r>
            <a:endParaRPr lang="en-US" dirty="0" err="1">
              <a:latin typeface="+mn-lt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>
                <a:latin typeface="Courier New"/>
                <a:cs typeface="Courier New"/>
              </a:rPr>
              <a:t>if(x &gt; 5)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/>
                <a:cs typeface="Courier New"/>
              </a:rPr>
              <a:t>	    // do something</a:t>
            </a:r>
            <a:endParaRPr lang="en-US">
              <a:latin typeface="Arial" panose="020B0604020202020204"/>
              <a:cs typeface="Courier New" panose="02070309020205020404" pitchFamily="49" charset="0"/>
            </a:endParaRPr>
          </a:p>
          <a:p>
            <a:pPr marL="857250" lvl="2" indent="0">
              <a:buNone/>
            </a:pPr>
            <a:r>
              <a:rPr lang="en-US" dirty="0">
                <a:latin typeface="Courier New"/>
                <a:cs typeface="Courier New"/>
              </a:rPr>
              <a:t>else</a:t>
            </a:r>
            <a:endParaRPr lang="en-US" dirty="0">
              <a:latin typeface="Arial" panose="020B0604020202020204"/>
              <a:cs typeface="Courier New" panose="02070309020205020404" pitchFamily="49" charset="0"/>
            </a:endParaRPr>
          </a:p>
          <a:p>
            <a:pPr marL="1314450" lvl="3">
              <a:buNone/>
            </a:pPr>
            <a:r>
              <a:rPr lang="en-US" dirty="0">
                <a:latin typeface="Courier New"/>
                <a:cs typeface="Courier New"/>
              </a:rPr>
              <a:t>// do something else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D2241-391F-496A-AC5F-2DB7A4E59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378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52BC9-3087-4CF1-BF19-228AE7DAD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</p:spPr>
        <p:txBody>
          <a:bodyPr/>
          <a:lstStyle/>
          <a:p>
            <a:r>
              <a:rPr lang="en-US" dirty="0"/>
              <a:t>If-Else-If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83E48-7C73-4AFA-8960-929C95360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763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If-statements can be used to string together </a:t>
            </a:r>
            <a:r>
              <a:rPr lang="en-US" i="1" dirty="0">
                <a:latin typeface="Arial"/>
                <a:cs typeface="Arial"/>
              </a:rPr>
              <a:t>mutually exclusive</a:t>
            </a:r>
            <a:r>
              <a:rPr lang="en-US" dirty="0">
                <a:latin typeface="Arial"/>
                <a:cs typeface="Arial"/>
              </a:rPr>
              <a:t> conditions (only one can be true).</a:t>
            </a:r>
          </a:p>
          <a:p>
            <a:pPr marL="400050" lvl="1" indent="0">
              <a:buNone/>
            </a:pPr>
            <a:r>
              <a:rPr lang="en-US">
                <a:latin typeface="Courier New"/>
                <a:cs typeface="Courier New"/>
              </a:rPr>
              <a:t>if(condition 1){</a:t>
            </a:r>
            <a:endParaRPr lang="en-US" dirty="0"/>
          </a:p>
          <a:p>
            <a:pPr marL="800100" lvl="2" indent="0">
              <a:buNone/>
            </a:pPr>
            <a:r>
              <a:rPr lang="en-US" dirty="0">
                <a:latin typeface="Courier New"/>
                <a:cs typeface="Courier New"/>
              </a:rPr>
              <a:t>// execute first option</a:t>
            </a:r>
            <a:endParaRPr lang="en-US" dirty="0"/>
          </a:p>
          <a:p>
            <a:pPr marL="400050" lvl="1" indent="0">
              <a:buNone/>
            </a:pPr>
            <a:r>
              <a:rPr lang="en-US">
                <a:latin typeface="Courier New"/>
                <a:cs typeface="Courier New"/>
              </a:rPr>
              <a:t>}else if(condition 2){</a:t>
            </a:r>
            <a:endParaRPr lang="en-US">
              <a:latin typeface="Arial"/>
              <a:cs typeface="Arial"/>
            </a:endParaRPr>
          </a:p>
          <a:p>
            <a:pPr marL="800100" lvl="2" indent="0">
              <a:buNone/>
            </a:pPr>
            <a:r>
              <a:rPr lang="en-US" dirty="0">
                <a:latin typeface="Courier New"/>
                <a:cs typeface="Courier New"/>
              </a:rPr>
              <a:t>// execute second option</a:t>
            </a:r>
          </a:p>
          <a:p>
            <a:pPr marL="400050" lvl="1" indent="0">
              <a:buNone/>
            </a:pPr>
            <a:r>
              <a:rPr lang="en-US">
                <a:latin typeface="Courier New"/>
                <a:cs typeface="Courier New"/>
              </a:rPr>
              <a:t>}else{</a:t>
            </a:r>
            <a:endParaRPr lang="en-US">
              <a:latin typeface="Arial"/>
              <a:cs typeface="Arial"/>
            </a:endParaRPr>
          </a:p>
          <a:p>
            <a:pPr marL="800100" lvl="2" indent="0">
              <a:buNone/>
            </a:pPr>
            <a:r>
              <a:rPr lang="en-US" dirty="0">
                <a:latin typeface="Courier New"/>
                <a:cs typeface="Courier New"/>
              </a:rPr>
              <a:t>/* do whatever when both conditions were false */</a:t>
            </a:r>
          </a:p>
          <a:p>
            <a:pPr marL="800100" lvl="2" indent="0">
              <a:buNone/>
            </a:pPr>
            <a:r>
              <a:rPr lang="en-US"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2BAA4-DF30-4C05-9552-E12EEB89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160966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 Template  101416" id="{E7AE9B54-ECDF-468C-BAC8-D7E5033F34EC}" vid="{F6400A2A-47B1-4620-B2AC-EFF1DCD888C5}"/>
    </a:ext>
  </a:extLst>
</a:theme>
</file>

<file path=ppt/theme/theme2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Revature">
    <a:dk1>
      <a:srgbClr val="000000"/>
    </a:dk1>
    <a:lt1>
      <a:srgbClr val="FFFFFF"/>
    </a:lt1>
    <a:dk2>
      <a:srgbClr val="474C55"/>
    </a:dk2>
    <a:lt2>
      <a:srgbClr val="F2F2F2"/>
    </a:lt2>
    <a:accent1>
      <a:srgbClr val="F36A25"/>
    </a:accent1>
    <a:accent2>
      <a:srgbClr val="A0A1A0"/>
    </a:accent2>
    <a:accent3>
      <a:srgbClr val="474C55"/>
    </a:accent3>
    <a:accent4>
      <a:srgbClr val="F7A528"/>
    </a:accent4>
    <a:accent5>
      <a:srgbClr val="73A5C2"/>
    </a:accent5>
    <a:accent6>
      <a:srgbClr val="F36A25"/>
    </a:accent6>
    <a:hlink>
      <a:srgbClr val="F36A25"/>
    </a:hlink>
    <a:folHlink>
      <a:srgbClr val="F36A2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Revature Template  101416</Template>
  <TotalTime>19</TotalTime>
  <Words>904</Words>
  <Application>Microsoft Office PowerPoint</Application>
  <PresentationFormat>On-screen Show (4:3)</PresentationFormat>
  <Paragraphs>205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Courier New</vt:lpstr>
      <vt:lpstr>2_Custom Design</vt:lpstr>
      <vt:lpstr>2_Custom Design</vt:lpstr>
      <vt:lpstr>If Statements and Operators</vt:lpstr>
      <vt:lpstr>Java Operators</vt:lpstr>
      <vt:lpstr>Java Operators (Unary)</vt:lpstr>
      <vt:lpstr>Assignment Operations</vt:lpstr>
      <vt:lpstr>Precedence</vt:lpstr>
      <vt:lpstr>Java Integer Division</vt:lpstr>
      <vt:lpstr>Java Integer Division</vt:lpstr>
      <vt:lpstr>Conditional Statements</vt:lpstr>
      <vt:lpstr>If-Else-If</vt:lpstr>
      <vt:lpstr>Nested If Statements</vt:lpstr>
      <vt:lpstr>Ternary Operator</vt:lpstr>
      <vt:lpstr>PowerPoint Presentation</vt:lpstr>
    </vt:vector>
  </TitlesOfParts>
  <Company>Persistence Holdings, LLC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account 10</dc:creator>
  <cp:lastModifiedBy>Cynthia Enciso</cp:lastModifiedBy>
  <cp:revision>57</cp:revision>
  <cp:lastPrinted>2016-06-20T20:58:50Z</cp:lastPrinted>
  <dcterms:created xsi:type="dcterms:W3CDTF">2016-11-09T18:19:08Z</dcterms:created>
  <dcterms:modified xsi:type="dcterms:W3CDTF">2021-05-19T19:49:58Z</dcterms:modified>
</cp:coreProperties>
</file>