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4"/>
  </p:notesMasterIdLst>
  <p:sldIdLst>
    <p:sldId id="256" r:id="rId2"/>
    <p:sldId id="316" r:id="rId3"/>
    <p:sldId id="317" r:id="rId4"/>
    <p:sldId id="328" r:id="rId5"/>
    <p:sldId id="335" r:id="rId6"/>
    <p:sldId id="329" r:id="rId7"/>
    <p:sldId id="330" r:id="rId8"/>
    <p:sldId id="333" r:id="rId9"/>
    <p:sldId id="336" r:id="rId10"/>
    <p:sldId id="337" r:id="rId11"/>
    <p:sldId id="334" r:id="rId12"/>
    <p:sldId id="315" r:id="rId13"/>
    <p:sldId id="331" r:id="rId14"/>
    <p:sldId id="318" r:id="rId15"/>
    <p:sldId id="338" r:id="rId16"/>
    <p:sldId id="320" r:id="rId17"/>
    <p:sldId id="321" r:id="rId18"/>
    <p:sldId id="319" r:id="rId19"/>
    <p:sldId id="322" r:id="rId20"/>
    <p:sldId id="323" r:id="rId21"/>
    <p:sldId id="332" r:id="rId22"/>
    <p:sldId id="270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358BC0-CFF6-4553-9155-11F14FD1ECC3}" v="408" dt="2021-07-21T14:07:25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44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B9358BC0-CFF6-4553-9155-11F14FD1ECC3}"/>
    <pc:docChg chg="undo custSel addSld delSld modSld">
      <pc:chgData name="Cynthia Enciso" userId="7915927f-c5cf-4e1f-876d-e79882ad52fa" providerId="ADAL" clId="{B9358BC0-CFF6-4553-9155-11F14FD1ECC3}" dt="2021-07-21T14:07:26.345" v="4354" actId="20577"/>
      <pc:docMkLst>
        <pc:docMk/>
      </pc:docMkLst>
      <pc:sldChg chg="modSp mod">
        <pc:chgData name="Cynthia Enciso" userId="7915927f-c5cf-4e1f-876d-e79882ad52fa" providerId="ADAL" clId="{B9358BC0-CFF6-4553-9155-11F14FD1ECC3}" dt="2021-07-20T18:11:22.156" v="3996" actId="20577"/>
        <pc:sldMkLst>
          <pc:docMk/>
          <pc:sldMk cId="1245995033" sldId="315"/>
        </pc:sldMkLst>
        <pc:spChg chg="mod">
          <ac:chgData name="Cynthia Enciso" userId="7915927f-c5cf-4e1f-876d-e79882ad52fa" providerId="ADAL" clId="{B9358BC0-CFF6-4553-9155-11F14FD1ECC3}" dt="2021-07-20T18:11:22.156" v="3996" actId="20577"/>
          <ac:spMkLst>
            <pc:docMk/>
            <pc:sldMk cId="1245995033" sldId="315"/>
            <ac:spMk id="3" creationId="{0C6BA468-B2FB-4410-8CC4-82872A4103B6}"/>
          </ac:spMkLst>
        </pc:spChg>
      </pc:sldChg>
      <pc:sldChg chg="addSp modSp mod modAnim">
        <pc:chgData name="Cynthia Enciso" userId="7915927f-c5cf-4e1f-876d-e79882ad52fa" providerId="ADAL" clId="{B9358BC0-CFF6-4553-9155-11F14FD1ECC3}" dt="2021-07-21T13:12:38.179" v="3997" actId="1076"/>
        <pc:sldMkLst>
          <pc:docMk/>
          <pc:sldMk cId="4181207775" sldId="316"/>
        </pc:sldMkLst>
        <pc:spChg chg="mod">
          <ac:chgData name="Cynthia Enciso" userId="7915927f-c5cf-4e1f-876d-e79882ad52fa" providerId="ADAL" clId="{B9358BC0-CFF6-4553-9155-11F14FD1ECC3}" dt="2021-07-16T20:17:02.711" v="2214" actId="20577"/>
          <ac:spMkLst>
            <pc:docMk/>
            <pc:sldMk cId="4181207775" sldId="316"/>
            <ac:spMk id="3" creationId="{0C6BA468-B2FB-4410-8CC4-82872A4103B6}"/>
          </ac:spMkLst>
        </pc:spChg>
        <pc:spChg chg="add mod">
          <ac:chgData name="Cynthia Enciso" userId="7915927f-c5cf-4e1f-876d-e79882ad52fa" providerId="ADAL" clId="{B9358BC0-CFF6-4553-9155-11F14FD1ECC3}" dt="2021-07-21T13:12:38.179" v="3997" actId="1076"/>
          <ac:spMkLst>
            <pc:docMk/>
            <pc:sldMk cId="4181207775" sldId="316"/>
            <ac:spMk id="5" creationId="{F6A50583-B4EF-4802-B130-47B4DF5D264D}"/>
          </ac:spMkLst>
        </pc:spChg>
      </pc:sldChg>
      <pc:sldChg chg="addSp delSp modSp mod">
        <pc:chgData name="Cynthia Enciso" userId="7915927f-c5cf-4e1f-876d-e79882ad52fa" providerId="ADAL" clId="{B9358BC0-CFF6-4553-9155-11F14FD1ECC3}" dt="2021-07-21T13:41:36.170" v="4244" actId="20577"/>
        <pc:sldMkLst>
          <pc:docMk/>
          <pc:sldMk cId="897917429" sldId="317"/>
        </pc:sldMkLst>
        <pc:spChg chg="add mod">
          <ac:chgData name="Cynthia Enciso" userId="7915927f-c5cf-4e1f-876d-e79882ad52fa" providerId="ADAL" clId="{B9358BC0-CFF6-4553-9155-11F14FD1ECC3}" dt="2021-07-16T20:18:08.368" v="2399" actId="1076"/>
          <ac:spMkLst>
            <pc:docMk/>
            <pc:sldMk cId="897917429" sldId="317"/>
            <ac:spMk id="5" creationId="{D87C0771-0A64-47C7-9E51-2CA212DA679C}"/>
          </ac:spMkLst>
        </pc:spChg>
        <pc:spChg chg="add mod">
          <ac:chgData name="Cynthia Enciso" userId="7915927f-c5cf-4e1f-876d-e79882ad52fa" providerId="ADAL" clId="{B9358BC0-CFF6-4553-9155-11F14FD1ECC3}" dt="2021-07-21T13:41:36.170" v="4244" actId="20577"/>
          <ac:spMkLst>
            <pc:docMk/>
            <pc:sldMk cId="897917429" sldId="317"/>
            <ac:spMk id="6" creationId="{611D1B5E-4CAD-47DF-B9EA-1D1DAAFA5B2F}"/>
          </ac:spMkLst>
        </pc:spChg>
        <pc:spChg chg="add del mod">
          <ac:chgData name="Cynthia Enciso" userId="7915927f-c5cf-4e1f-876d-e79882ad52fa" providerId="ADAL" clId="{B9358BC0-CFF6-4553-9155-11F14FD1ECC3}" dt="2021-07-21T13:39:16.991" v="4239" actId="478"/>
          <ac:spMkLst>
            <pc:docMk/>
            <pc:sldMk cId="897917429" sldId="317"/>
            <ac:spMk id="7" creationId="{B03FC435-97A5-4146-895B-989FD304B2A7}"/>
          </ac:spMkLst>
        </pc:spChg>
      </pc:sldChg>
      <pc:sldChg chg="modSp mod">
        <pc:chgData name="Cynthia Enciso" userId="7915927f-c5cf-4e1f-876d-e79882ad52fa" providerId="ADAL" clId="{B9358BC0-CFF6-4553-9155-11F14FD1ECC3}" dt="2021-07-21T14:07:26.345" v="4354" actId="20577"/>
        <pc:sldMkLst>
          <pc:docMk/>
          <pc:sldMk cId="3147019272" sldId="322"/>
        </pc:sldMkLst>
        <pc:spChg chg="mod">
          <ac:chgData name="Cynthia Enciso" userId="7915927f-c5cf-4e1f-876d-e79882ad52fa" providerId="ADAL" clId="{B9358BC0-CFF6-4553-9155-11F14FD1ECC3}" dt="2021-07-21T14:07:26.345" v="4354" actId="20577"/>
          <ac:spMkLst>
            <pc:docMk/>
            <pc:sldMk cId="3147019272" sldId="322"/>
            <ac:spMk id="3" creationId="{0C6BA468-B2FB-4410-8CC4-82872A4103B6}"/>
          </ac:spMkLst>
        </pc:spChg>
      </pc:sldChg>
      <pc:sldChg chg="add del">
        <pc:chgData name="Cynthia Enciso" userId="7915927f-c5cf-4e1f-876d-e79882ad52fa" providerId="ADAL" clId="{B9358BC0-CFF6-4553-9155-11F14FD1ECC3}" dt="2021-07-20T17:51:47.087" v="3814" actId="47"/>
        <pc:sldMkLst>
          <pc:docMk/>
          <pc:sldMk cId="1127902242" sldId="323"/>
        </pc:sldMkLst>
      </pc:sldChg>
      <pc:sldChg chg="addSp modSp mod">
        <pc:chgData name="Cynthia Enciso" userId="7915927f-c5cf-4e1f-876d-e79882ad52fa" providerId="ADAL" clId="{B9358BC0-CFF6-4553-9155-11F14FD1ECC3}" dt="2021-07-16T19:39:07.235" v="1571" actId="113"/>
        <pc:sldMkLst>
          <pc:docMk/>
          <pc:sldMk cId="3028313609" sldId="328"/>
        </pc:sldMkLst>
        <pc:spChg chg="add mod">
          <ac:chgData name="Cynthia Enciso" userId="7915927f-c5cf-4e1f-876d-e79882ad52fa" providerId="ADAL" clId="{B9358BC0-CFF6-4553-9155-11F14FD1ECC3}" dt="2021-07-15T21:09:05.908" v="489" actId="20577"/>
          <ac:spMkLst>
            <pc:docMk/>
            <pc:sldMk cId="3028313609" sldId="328"/>
            <ac:spMk id="7" creationId="{567BCE2D-199D-496B-B3EF-9793ADBE16C5}"/>
          </ac:spMkLst>
        </pc:spChg>
        <pc:spChg chg="add mod">
          <ac:chgData name="Cynthia Enciso" userId="7915927f-c5cf-4e1f-876d-e79882ad52fa" providerId="ADAL" clId="{B9358BC0-CFF6-4553-9155-11F14FD1ECC3}" dt="2021-07-15T21:09:21.033" v="542" actId="14100"/>
          <ac:spMkLst>
            <pc:docMk/>
            <pc:sldMk cId="3028313609" sldId="328"/>
            <ac:spMk id="8" creationId="{BC928BFE-3E17-499B-8774-D60D44D306D1}"/>
          </ac:spMkLst>
        </pc:spChg>
        <pc:spChg chg="mod">
          <ac:chgData name="Cynthia Enciso" userId="7915927f-c5cf-4e1f-876d-e79882ad52fa" providerId="ADAL" clId="{B9358BC0-CFF6-4553-9155-11F14FD1ECC3}" dt="2021-07-15T21:21:57.275" v="746" actId="20577"/>
          <ac:spMkLst>
            <pc:docMk/>
            <pc:sldMk cId="3028313609" sldId="328"/>
            <ac:spMk id="9" creationId="{F25416D5-D31C-4014-A3CA-AC641B805EE3}"/>
          </ac:spMkLst>
        </pc:spChg>
        <pc:spChg chg="add mod">
          <ac:chgData name="Cynthia Enciso" userId="7915927f-c5cf-4e1f-876d-e79882ad52fa" providerId="ADAL" clId="{B9358BC0-CFF6-4553-9155-11F14FD1ECC3}" dt="2021-07-15T21:30:53.503" v="833" actId="1076"/>
          <ac:spMkLst>
            <pc:docMk/>
            <pc:sldMk cId="3028313609" sldId="328"/>
            <ac:spMk id="10" creationId="{A3988D7F-4F6F-4ECF-86D5-D1D776B6E7E2}"/>
          </ac:spMkLst>
        </pc:spChg>
        <pc:spChg chg="add mod">
          <ac:chgData name="Cynthia Enciso" userId="7915927f-c5cf-4e1f-876d-e79882ad52fa" providerId="ADAL" clId="{B9358BC0-CFF6-4553-9155-11F14FD1ECC3}" dt="2021-07-16T19:39:07.235" v="1571" actId="113"/>
          <ac:spMkLst>
            <pc:docMk/>
            <pc:sldMk cId="3028313609" sldId="328"/>
            <ac:spMk id="11" creationId="{D81B5B7D-E36D-48A1-96A1-4622184B228D}"/>
          </ac:spMkLst>
        </pc:spChg>
      </pc:sldChg>
      <pc:sldChg chg="modSp mod">
        <pc:chgData name="Cynthia Enciso" userId="7915927f-c5cf-4e1f-876d-e79882ad52fa" providerId="ADAL" clId="{B9358BC0-CFF6-4553-9155-11F14FD1ECC3}" dt="2021-07-21T13:39:37.400" v="4241"/>
        <pc:sldMkLst>
          <pc:docMk/>
          <pc:sldMk cId="3101070333" sldId="329"/>
        </pc:sldMkLst>
        <pc:spChg chg="mod">
          <ac:chgData name="Cynthia Enciso" userId="7915927f-c5cf-4e1f-876d-e79882ad52fa" providerId="ADAL" clId="{B9358BC0-CFF6-4553-9155-11F14FD1ECC3}" dt="2021-07-21T13:39:37.400" v="4241"/>
          <ac:spMkLst>
            <pc:docMk/>
            <pc:sldMk cId="3101070333" sldId="329"/>
            <ac:spMk id="3" creationId="{0C6BA468-B2FB-4410-8CC4-82872A4103B6}"/>
          </ac:spMkLst>
        </pc:spChg>
      </pc:sldChg>
      <pc:sldChg chg="modSp mod">
        <pc:chgData name="Cynthia Enciso" userId="7915927f-c5cf-4e1f-876d-e79882ad52fa" providerId="ADAL" clId="{B9358BC0-CFF6-4553-9155-11F14FD1ECC3}" dt="2021-07-20T15:32:34.132" v="3810" actId="20577"/>
        <pc:sldMkLst>
          <pc:docMk/>
          <pc:sldMk cId="90686638" sldId="331"/>
        </pc:sldMkLst>
        <pc:spChg chg="mod">
          <ac:chgData name="Cynthia Enciso" userId="7915927f-c5cf-4e1f-876d-e79882ad52fa" providerId="ADAL" clId="{B9358BC0-CFF6-4553-9155-11F14FD1ECC3}" dt="2021-07-20T15:32:34.132" v="3810" actId="20577"/>
          <ac:spMkLst>
            <pc:docMk/>
            <pc:sldMk cId="90686638" sldId="331"/>
            <ac:spMk id="3" creationId="{0C6BA468-B2FB-4410-8CC4-82872A4103B6}"/>
          </ac:spMkLst>
        </pc:spChg>
      </pc:sldChg>
      <pc:sldChg chg="modSp mod">
        <pc:chgData name="Cynthia Enciso" userId="7915927f-c5cf-4e1f-876d-e79882ad52fa" providerId="ADAL" clId="{B9358BC0-CFF6-4553-9155-11F14FD1ECC3}" dt="2021-07-21T13:27:30.748" v="4178" actId="20577"/>
        <pc:sldMkLst>
          <pc:docMk/>
          <pc:sldMk cId="4025952612" sldId="332"/>
        </pc:sldMkLst>
        <pc:spChg chg="mod">
          <ac:chgData name="Cynthia Enciso" userId="7915927f-c5cf-4e1f-876d-e79882ad52fa" providerId="ADAL" clId="{B9358BC0-CFF6-4553-9155-11F14FD1ECC3}" dt="2021-07-21T13:27:30.748" v="4178" actId="20577"/>
          <ac:spMkLst>
            <pc:docMk/>
            <pc:sldMk cId="4025952612" sldId="332"/>
            <ac:spMk id="3" creationId="{0C6BA468-B2FB-4410-8CC4-82872A4103B6}"/>
          </ac:spMkLst>
        </pc:spChg>
      </pc:sldChg>
      <pc:sldChg chg="addSp modSp mod">
        <pc:chgData name="Cynthia Enciso" userId="7915927f-c5cf-4e1f-876d-e79882ad52fa" providerId="ADAL" clId="{B9358BC0-CFF6-4553-9155-11F14FD1ECC3}" dt="2021-07-19T20:16:15.757" v="3584" actId="20577"/>
        <pc:sldMkLst>
          <pc:docMk/>
          <pc:sldMk cId="3707808183" sldId="333"/>
        </pc:sldMkLst>
        <pc:spChg chg="mod">
          <ac:chgData name="Cynthia Enciso" userId="7915927f-c5cf-4e1f-876d-e79882ad52fa" providerId="ADAL" clId="{B9358BC0-CFF6-4553-9155-11F14FD1ECC3}" dt="2021-07-19T20:16:15.757" v="3584" actId="20577"/>
          <ac:spMkLst>
            <pc:docMk/>
            <pc:sldMk cId="3707808183" sldId="333"/>
            <ac:spMk id="3" creationId="{94DDA948-346B-454B-ABEA-5F518BEB9A83}"/>
          </ac:spMkLst>
        </pc:spChg>
        <pc:spChg chg="add mod">
          <ac:chgData name="Cynthia Enciso" userId="7915927f-c5cf-4e1f-876d-e79882ad52fa" providerId="ADAL" clId="{B9358BC0-CFF6-4553-9155-11F14FD1ECC3}" dt="2021-07-19T19:43:10.274" v="2560" actId="14100"/>
          <ac:spMkLst>
            <pc:docMk/>
            <pc:sldMk cId="3707808183" sldId="333"/>
            <ac:spMk id="5" creationId="{EDAD3F05-7ABA-4BDC-A2DB-DCEDA14ED492}"/>
          </ac:spMkLst>
        </pc:spChg>
      </pc:sldChg>
      <pc:sldChg chg="addSp delSp modSp new mod">
        <pc:chgData name="Cynthia Enciso" userId="7915927f-c5cf-4e1f-876d-e79882ad52fa" providerId="ADAL" clId="{B9358BC0-CFF6-4553-9155-11F14FD1ECC3}" dt="2021-07-21T13:46:59.399" v="4262" actId="20578"/>
        <pc:sldMkLst>
          <pc:docMk/>
          <pc:sldMk cId="2044340258" sldId="335"/>
        </pc:sldMkLst>
        <pc:spChg chg="mod">
          <ac:chgData name="Cynthia Enciso" userId="7915927f-c5cf-4e1f-876d-e79882ad52fa" providerId="ADAL" clId="{B9358BC0-CFF6-4553-9155-11F14FD1ECC3}" dt="2021-07-15T21:54:27.020" v="1441" actId="20577"/>
          <ac:spMkLst>
            <pc:docMk/>
            <pc:sldMk cId="2044340258" sldId="335"/>
            <ac:spMk id="2" creationId="{22027DF6-847F-4BD5-BEC3-58B5FB78D1B4}"/>
          </ac:spMkLst>
        </pc:spChg>
        <pc:spChg chg="add del mod">
          <ac:chgData name="Cynthia Enciso" userId="7915927f-c5cf-4e1f-876d-e79882ad52fa" providerId="ADAL" clId="{B9358BC0-CFF6-4553-9155-11F14FD1ECC3}" dt="2021-07-21T13:46:59.399" v="4262" actId="20578"/>
          <ac:spMkLst>
            <pc:docMk/>
            <pc:sldMk cId="2044340258" sldId="335"/>
            <ac:spMk id="3" creationId="{AAAE1662-267C-46F8-A851-B8BBBF621A63}"/>
          </ac:spMkLst>
        </pc:spChg>
        <pc:spChg chg="add del">
          <ac:chgData name="Cynthia Enciso" userId="7915927f-c5cf-4e1f-876d-e79882ad52fa" providerId="ADAL" clId="{B9358BC0-CFF6-4553-9155-11F14FD1ECC3}" dt="2021-07-15T21:31:27.406" v="843"/>
          <ac:spMkLst>
            <pc:docMk/>
            <pc:sldMk cId="2044340258" sldId="335"/>
            <ac:spMk id="5" creationId="{132AA06A-25D7-474B-A11F-80AFB8ABE18E}"/>
          </ac:spMkLst>
        </pc:spChg>
        <pc:spChg chg="add mod">
          <ac:chgData name="Cynthia Enciso" userId="7915927f-c5cf-4e1f-876d-e79882ad52fa" providerId="ADAL" clId="{B9358BC0-CFF6-4553-9155-11F14FD1ECC3}" dt="2021-07-16T19:42:07.964" v="1662" actId="14100"/>
          <ac:spMkLst>
            <pc:docMk/>
            <pc:sldMk cId="2044340258" sldId="335"/>
            <ac:spMk id="5" creationId="{BA3489A0-0095-4E94-AADE-7DA49B4B2778}"/>
          </ac:spMkLst>
        </pc:spChg>
        <pc:spChg chg="add del mod">
          <ac:chgData name="Cynthia Enciso" userId="7915927f-c5cf-4e1f-876d-e79882ad52fa" providerId="ADAL" clId="{B9358BC0-CFF6-4553-9155-11F14FD1ECC3}" dt="2021-07-15T21:31:29.298" v="845"/>
          <ac:spMkLst>
            <pc:docMk/>
            <pc:sldMk cId="2044340258" sldId="335"/>
            <ac:spMk id="6" creationId="{A93D19D0-4774-41DC-A9FE-E1D2DDCC0413}"/>
          </ac:spMkLst>
        </pc:spChg>
        <pc:spChg chg="add mod">
          <ac:chgData name="Cynthia Enciso" userId="7915927f-c5cf-4e1f-876d-e79882ad52fa" providerId="ADAL" clId="{B9358BC0-CFF6-4553-9155-11F14FD1ECC3}" dt="2021-07-16T19:42:11.912" v="1663" actId="1076"/>
          <ac:spMkLst>
            <pc:docMk/>
            <pc:sldMk cId="2044340258" sldId="335"/>
            <ac:spMk id="6" creationId="{C94FCC6D-0F4B-452A-B90E-A5703888597E}"/>
          </ac:spMkLst>
        </pc:spChg>
        <pc:spChg chg="add del">
          <ac:chgData name="Cynthia Enciso" userId="7915927f-c5cf-4e1f-876d-e79882ad52fa" providerId="ADAL" clId="{B9358BC0-CFF6-4553-9155-11F14FD1ECC3}" dt="2021-07-15T21:32:08.041" v="876"/>
          <ac:spMkLst>
            <pc:docMk/>
            <pc:sldMk cId="2044340258" sldId="335"/>
            <ac:spMk id="7" creationId="{08944EB9-FA93-4F49-BA2E-2005E2241091}"/>
          </ac:spMkLst>
        </pc:spChg>
        <pc:spChg chg="add mod">
          <ac:chgData name="Cynthia Enciso" userId="7915927f-c5cf-4e1f-876d-e79882ad52fa" providerId="ADAL" clId="{B9358BC0-CFF6-4553-9155-11F14FD1ECC3}" dt="2021-07-21T13:44:31.802" v="4257" actId="1076"/>
          <ac:spMkLst>
            <pc:docMk/>
            <pc:sldMk cId="2044340258" sldId="335"/>
            <ac:spMk id="7" creationId="{A7AF9897-726C-45BB-8774-B260C6CBB85F}"/>
          </ac:spMkLst>
        </pc:spChg>
        <pc:spChg chg="add mod">
          <ac:chgData name="Cynthia Enciso" userId="7915927f-c5cf-4e1f-876d-e79882ad52fa" providerId="ADAL" clId="{B9358BC0-CFF6-4553-9155-11F14FD1ECC3}" dt="2021-07-21T13:44:21.584" v="4255"/>
          <ac:spMkLst>
            <pc:docMk/>
            <pc:sldMk cId="2044340258" sldId="335"/>
            <ac:spMk id="8" creationId="{391A05F4-5E98-4867-988C-D239664C118B}"/>
          </ac:spMkLst>
        </pc:spChg>
        <pc:spChg chg="add mod">
          <ac:chgData name="Cynthia Enciso" userId="7915927f-c5cf-4e1f-876d-e79882ad52fa" providerId="ADAL" clId="{B9358BC0-CFF6-4553-9155-11F14FD1ECC3}" dt="2021-07-21T13:44:23.822" v="4256" actId="1076"/>
          <ac:spMkLst>
            <pc:docMk/>
            <pc:sldMk cId="2044340258" sldId="335"/>
            <ac:spMk id="9" creationId="{B0D1DFCC-2C6B-418D-93DE-9AF345461F4E}"/>
          </ac:spMkLst>
        </pc:spChg>
        <pc:spChg chg="add mod">
          <ac:chgData name="Cynthia Enciso" userId="7915927f-c5cf-4e1f-876d-e79882ad52fa" providerId="ADAL" clId="{B9358BC0-CFF6-4553-9155-11F14FD1ECC3}" dt="2021-07-21T13:44:40.559" v="4258" actId="1076"/>
          <ac:spMkLst>
            <pc:docMk/>
            <pc:sldMk cId="2044340258" sldId="335"/>
            <ac:spMk id="10" creationId="{FF9F5023-CDEF-4F43-9DE7-D311A7DFAED8}"/>
          </ac:spMkLst>
        </pc:spChg>
      </pc:sldChg>
      <pc:sldChg chg="modSp new mod">
        <pc:chgData name="Cynthia Enciso" userId="7915927f-c5cf-4e1f-876d-e79882ad52fa" providerId="ADAL" clId="{B9358BC0-CFF6-4553-9155-11F14FD1ECC3}" dt="2021-07-21T13:54:26.628" v="4348" actId="20577"/>
        <pc:sldMkLst>
          <pc:docMk/>
          <pc:sldMk cId="1084179308" sldId="336"/>
        </pc:sldMkLst>
        <pc:spChg chg="mod">
          <ac:chgData name="Cynthia Enciso" userId="7915927f-c5cf-4e1f-876d-e79882ad52fa" providerId="ADAL" clId="{B9358BC0-CFF6-4553-9155-11F14FD1ECC3}" dt="2021-07-19T19:51:24.758" v="2923" actId="20577"/>
          <ac:spMkLst>
            <pc:docMk/>
            <pc:sldMk cId="1084179308" sldId="336"/>
            <ac:spMk id="2" creationId="{7F04D0AC-F0D1-47C5-972B-2E4A2409A194}"/>
          </ac:spMkLst>
        </pc:spChg>
        <pc:spChg chg="mod">
          <ac:chgData name="Cynthia Enciso" userId="7915927f-c5cf-4e1f-876d-e79882ad52fa" providerId="ADAL" clId="{B9358BC0-CFF6-4553-9155-11F14FD1ECC3}" dt="2021-07-21T13:54:26.628" v="4348" actId="20577"/>
          <ac:spMkLst>
            <pc:docMk/>
            <pc:sldMk cId="1084179308" sldId="336"/>
            <ac:spMk id="3" creationId="{1D36DC3F-EDDD-4725-BF08-20AEF9F26E99}"/>
          </ac:spMkLst>
        </pc:spChg>
      </pc:sldChg>
      <pc:sldChg chg="modSp new mod">
        <pc:chgData name="Cynthia Enciso" userId="7915927f-c5cf-4e1f-876d-e79882ad52fa" providerId="ADAL" clId="{B9358BC0-CFF6-4553-9155-11F14FD1ECC3}" dt="2021-07-19T20:19:32.243" v="3788" actId="20577"/>
        <pc:sldMkLst>
          <pc:docMk/>
          <pc:sldMk cId="3876634135" sldId="337"/>
        </pc:sldMkLst>
        <pc:spChg chg="mod">
          <ac:chgData name="Cynthia Enciso" userId="7915927f-c5cf-4e1f-876d-e79882ad52fa" providerId="ADAL" clId="{B9358BC0-CFF6-4553-9155-11F14FD1ECC3}" dt="2021-07-19T20:17:38.697" v="3597" actId="20577"/>
          <ac:spMkLst>
            <pc:docMk/>
            <pc:sldMk cId="3876634135" sldId="337"/>
            <ac:spMk id="2" creationId="{6101145D-66D9-45FB-A02A-B5BE24BD7A41}"/>
          </ac:spMkLst>
        </pc:spChg>
        <pc:spChg chg="mod">
          <ac:chgData name="Cynthia Enciso" userId="7915927f-c5cf-4e1f-876d-e79882ad52fa" providerId="ADAL" clId="{B9358BC0-CFF6-4553-9155-11F14FD1ECC3}" dt="2021-07-19T20:19:32.243" v="3788" actId="20577"/>
          <ac:spMkLst>
            <pc:docMk/>
            <pc:sldMk cId="3876634135" sldId="337"/>
            <ac:spMk id="3" creationId="{423BECA7-C0D9-483F-A03D-89BD7AB56C85}"/>
          </ac:spMkLst>
        </pc:spChg>
      </pc:sldChg>
      <pc:sldChg chg="addSp delSp modSp new mod">
        <pc:chgData name="Cynthia Enciso" userId="7915927f-c5cf-4e1f-876d-e79882ad52fa" providerId="ADAL" clId="{B9358BC0-CFF6-4553-9155-11F14FD1ECC3}" dt="2021-07-20T18:08:10.880" v="3959" actId="164"/>
        <pc:sldMkLst>
          <pc:docMk/>
          <pc:sldMk cId="1324825457" sldId="338"/>
        </pc:sldMkLst>
        <pc:spChg chg="mod">
          <ac:chgData name="Cynthia Enciso" userId="7915927f-c5cf-4e1f-876d-e79882ad52fa" providerId="ADAL" clId="{B9358BC0-CFF6-4553-9155-11F14FD1ECC3}" dt="2021-07-20T18:05:10.334" v="3840" actId="20577"/>
          <ac:spMkLst>
            <pc:docMk/>
            <pc:sldMk cId="1324825457" sldId="338"/>
            <ac:spMk id="2" creationId="{8E0E0645-9C99-486B-BA99-45E64F8C142E}"/>
          </ac:spMkLst>
        </pc:spChg>
        <pc:spChg chg="del">
          <ac:chgData name="Cynthia Enciso" userId="7915927f-c5cf-4e1f-876d-e79882ad52fa" providerId="ADAL" clId="{B9358BC0-CFF6-4553-9155-11F14FD1ECC3}" dt="2021-07-20T18:05:02.780" v="3816" actId="478"/>
          <ac:spMkLst>
            <pc:docMk/>
            <pc:sldMk cId="1324825457" sldId="338"/>
            <ac:spMk id="3" creationId="{938C50D2-A92D-4E61-8437-E931B3612C64}"/>
          </ac:spMkLst>
        </pc:spChg>
        <pc:spChg chg="add del mod">
          <ac:chgData name="Cynthia Enciso" userId="7915927f-c5cf-4e1f-876d-e79882ad52fa" providerId="ADAL" clId="{B9358BC0-CFF6-4553-9155-11F14FD1ECC3}" dt="2021-07-20T18:07:02.206" v="3907" actId="478"/>
          <ac:spMkLst>
            <pc:docMk/>
            <pc:sldMk cId="1324825457" sldId="338"/>
            <ac:spMk id="13" creationId="{10AC226E-1756-4FEA-BE56-24CC6572D368}"/>
          </ac:spMkLst>
        </pc:spChg>
        <pc:spChg chg="add mod">
          <ac:chgData name="Cynthia Enciso" userId="7915927f-c5cf-4e1f-876d-e79882ad52fa" providerId="ADAL" clId="{B9358BC0-CFF6-4553-9155-11F14FD1ECC3}" dt="2021-07-20T18:08:10.880" v="3959" actId="164"/>
          <ac:spMkLst>
            <pc:docMk/>
            <pc:sldMk cId="1324825457" sldId="338"/>
            <ac:spMk id="15" creationId="{12545C61-52F5-4775-8A54-F414E9E71209}"/>
          </ac:spMkLst>
        </pc:spChg>
        <pc:grpChg chg="add mod">
          <ac:chgData name="Cynthia Enciso" userId="7915927f-c5cf-4e1f-876d-e79882ad52fa" providerId="ADAL" clId="{B9358BC0-CFF6-4553-9155-11F14FD1ECC3}" dt="2021-07-20T18:08:10.880" v="3959" actId="164"/>
          <ac:grpSpMkLst>
            <pc:docMk/>
            <pc:sldMk cId="1324825457" sldId="338"/>
            <ac:grpSpMk id="14" creationId="{A0342427-16FD-45AD-9BAE-F820B7D93EE2}"/>
          </ac:grpSpMkLst>
        </pc:grpChg>
        <pc:grpChg chg="add mod">
          <ac:chgData name="Cynthia Enciso" userId="7915927f-c5cf-4e1f-876d-e79882ad52fa" providerId="ADAL" clId="{B9358BC0-CFF6-4553-9155-11F14FD1ECC3}" dt="2021-07-20T18:08:10.880" v="3959" actId="164"/>
          <ac:grpSpMkLst>
            <pc:docMk/>
            <pc:sldMk cId="1324825457" sldId="338"/>
            <ac:grpSpMk id="16" creationId="{B35D53D5-9FC1-40CB-8223-15090D133EB2}"/>
          </ac:grpSpMkLst>
        </pc:grpChg>
        <pc:picChg chg="add del mod">
          <ac:chgData name="Cynthia Enciso" userId="7915927f-c5cf-4e1f-876d-e79882ad52fa" providerId="ADAL" clId="{B9358BC0-CFF6-4553-9155-11F14FD1ECC3}" dt="2021-07-20T18:06:01.051" v="3848" actId="478"/>
          <ac:picMkLst>
            <pc:docMk/>
            <pc:sldMk cId="1324825457" sldId="338"/>
            <ac:picMk id="6" creationId="{14DAA622-7F8E-4ED6-A2CD-33F809A26427}"/>
          </ac:picMkLst>
        </pc:picChg>
        <pc:picChg chg="add mod ord">
          <ac:chgData name="Cynthia Enciso" userId="7915927f-c5cf-4e1f-876d-e79882ad52fa" providerId="ADAL" clId="{B9358BC0-CFF6-4553-9155-11F14FD1ECC3}" dt="2021-07-20T18:07:08.777" v="3908" actId="164"/>
          <ac:picMkLst>
            <pc:docMk/>
            <pc:sldMk cId="1324825457" sldId="338"/>
            <ac:picMk id="8" creationId="{A9E67AB3-B047-4F4E-90B3-EE0E0CF33DB2}"/>
          </ac:picMkLst>
        </pc:picChg>
        <pc:picChg chg="add mod">
          <ac:chgData name="Cynthia Enciso" userId="7915927f-c5cf-4e1f-876d-e79882ad52fa" providerId="ADAL" clId="{B9358BC0-CFF6-4553-9155-11F14FD1ECC3}" dt="2021-07-20T18:06:46.311" v="3902" actId="1076"/>
          <ac:picMkLst>
            <pc:docMk/>
            <pc:sldMk cId="1324825457" sldId="338"/>
            <ac:picMk id="10" creationId="{022560EC-A610-4D6F-9BE2-B1B7EDD9C94A}"/>
          </ac:picMkLst>
        </pc:picChg>
        <pc:picChg chg="add mod">
          <ac:chgData name="Cynthia Enciso" userId="7915927f-c5cf-4e1f-876d-e79882ad52fa" providerId="ADAL" clId="{B9358BC0-CFF6-4553-9155-11F14FD1ECC3}" dt="2021-07-20T18:07:08.777" v="3908" actId="164"/>
          <ac:picMkLst>
            <pc:docMk/>
            <pc:sldMk cId="1324825457" sldId="338"/>
            <ac:picMk id="12" creationId="{7B63BFE9-199F-4FE4-94F9-99BFF5ADACF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D034C-CF51-4B22-9742-2A4F1E78825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1847B-4054-49FB-B927-CC22EB7E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9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constant-values.html#java.lang.reflect.Modifier.PUBLIC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Iterable.html#forEach" TargetMode="External"/><Relationship Id="rId2" Type="http://schemas.openxmlformats.org/officeDocument/2006/relationships/hyperlink" Target="https://docs.oracle.com/javase/8/docs/api/java/util/function/Consumer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8924-9A92-4C04-B505-EA1D30C59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388DC-622E-44CF-8E31-113F9A9DE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Lambdas, Stream API, Reflection API</a:t>
            </a:r>
          </a:p>
        </p:txBody>
      </p:sp>
    </p:spTree>
    <p:extLst>
      <p:ext uri="{BB962C8B-B14F-4D97-AF65-F5344CB8AC3E}">
        <p14:creationId xmlns:p14="http://schemas.microsoft.com/office/powerpoint/2010/main" val="1377294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145D-66D9-45FB-A02A-B5BE24BD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BECA7-C0D9-483F-A03D-89BD7AB5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that has various useful reduction operations, such as accumulating elements into collections </a:t>
            </a:r>
          </a:p>
          <a:p>
            <a:pPr lvl="1"/>
            <a:r>
              <a:rPr lang="en-US" dirty="0" err="1"/>
              <a:t>toList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Joining()</a:t>
            </a:r>
          </a:p>
          <a:p>
            <a:pPr lvl="1"/>
            <a:r>
              <a:rPr lang="en-US" dirty="0" err="1"/>
              <a:t>summingInt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groupingBy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9034A-7561-45FF-A38D-77D35E81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3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20FD-36E9-44A9-BACD-302BB851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19308-B89C-471B-BFE6-CA57ABFAF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D78CE-C97A-4456-83C9-42C0A3A5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3BD423-9ADE-421C-A612-105B76C5A426}"/>
              </a:ext>
            </a:extLst>
          </p:cNvPr>
          <p:cNvSpPr/>
          <p:nvPr/>
        </p:nvSpPr>
        <p:spPr>
          <a:xfrm>
            <a:off x="380010" y="1481447"/>
            <a:ext cx="8604418" cy="48822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java.util.stream.Collectors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Simulator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228600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List&lt;String&gt; list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(“a”, “b”);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List&lt;String&gt; uppercase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defTabSz="2286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.map(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.toUpperCase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defTabSz="2286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.collect(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Collectors.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Reflections API enables Java code to discover information about the fields, methods and constructors of classes which have been loaded into memory.</a:t>
            </a:r>
          </a:p>
          <a:p>
            <a:r>
              <a:rPr lang="en-US" dirty="0"/>
              <a:t>The API will ‘reflect’ meta data about the fields, methods and constructors to unveil their underlying information within security restrictions.</a:t>
            </a:r>
          </a:p>
          <a:p>
            <a:r>
              <a:rPr lang="en-US" dirty="0"/>
              <a:t>It is called ‘reflection’ because you are reflecting/introspecting into the code.</a:t>
            </a:r>
          </a:p>
          <a:p>
            <a:r>
              <a:rPr lang="en-US" dirty="0"/>
              <a:t>This </a:t>
            </a:r>
            <a:r>
              <a:rPr lang="en-US" dirty="0" err="1"/>
              <a:t>api</a:t>
            </a:r>
            <a:r>
              <a:rPr lang="en-US" dirty="0"/>
              <a:t> also allows for the manipulation/modification of the code during runtime.</a:t>
            </a:r>
          </a:p>
          <a:p>
            <a:r>
              <a:rPr lang="en-US" dirty="0"/>
              <a:t>In </a:t>
            </a:r>
            <a:r>
              <a:rPr lang="en-US" dirty="0" err="1"/>
              <a:t>java.lang.reflect</a:t>
            </a:r>
            <a:r>
              <a:rPr lang="en-US" dirty="0"/>
              <a:t> package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5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reflections API includes (but is not limited to) these classes:</a:t>
            </a:r>
          </a:p>
          <a:p>
            <a:pPr lvl="1"/>
            <a:r>
              <a:rPr lang="en-US" b="1" dirty="0"/>
              <a:t>Class*</a:t>
            </a:r>
            <a:r>
              <a:rPr lang="en-US" dirty="0"/>
              <a:t> – provides a representation of classes and interfaces running in a java application</a:t>
            </a:r>
          </a:p>
          <a:p>
            <a:pPr lvl="2"/>
            <a:r>
              <a:rPr lang="en-US" dirty="0"/>
              <a:t>*Technically Class is part of the </a:t>
            </a:r>
            <a:r>
              <a:rPr lang="en-US" dirty="0" err="1"/>
              <a:t>java.lang</a:t>
            </a:r>
            <a:r>
              <a:rPr lang="en-US" dirty="0"/>
              <a:t> package, but is widely used in the reflections API, and reflection operations.</a:t>
            </a:r>
          </a:p>
          <a:p>
            <a:pPr lvl="1"/>
            <a:r>
              <a:rPr lang="en-US" b="1" dirty="0"/>
              <a:t>Constructor</a:t>
            </a:r>
            <a:r>
              <a:rPr lang="en-US" dirty="0"/>
              <a:t> – provides a representation of, and access to, a constructor method declared in a class.</a:t>
            </a:r>
          </a:p>
          <a:p>
            <a:pPr lvl="1"/>
            <a:r>
              <a:rPr lang="en-US" b="1" dirty="0"/>
              <a:t>Method</a:t>
            </a:r>
            <a:r>
              <a:rPr lang="en-US" dirty="0"/>
              <a:t> – provides a representation of, and access to, a single method declared in a class, including access information and parameters. Method can be instance or class methods, as well as abstract.</a:t>
            </a:r>
            <a:endParaRPr lang="en-US" b="1" dirty="0"/>
          </a:p>
          <a:p>
            <a:pPr lvl="1"/>
            <a:r>
              <a:rPr lang="en-US" b="1" dirty="0"/>
              <a:t>Field</a:t>
            </a:r>
            <a:r>
              <a:rPr lang="en-US" dirty="0"/>
              <a:t> – provides a representation of, and access to, a single field/variable declared in a class, including access information, modifiers and datatype. Field can be static or instance.</a:t>
            </a:r>
          </a:p>
          <a:p>
            <a:pPr lvl="1"/>
            <a:r>
              <a:rPr lang="en-US" b="1" dirty="0"/>
              <a:t>Modifier</a:t>
            </a:r>
            <a:r>
              <a:rPr lang="en-US" dirty="0"/>
              <a:t> – a class that provides static methods and constants used to decode modifiers on a method or field.</a:t>
            </a:r>
          </a:p>
          <a:p>
            <a:pPr lvl="2"/>
            <a:r>
              <a:rPr lang="en-US" dirty="0"/>
              <a:t>Modifiers are represented using integers with distinct bit positions.</a:t>
            </a:r>
          </a:p>
          <a:p>
            <a:pPr lvl="1"/>
            <a:r>
              <a:rPr lang="en-US" b="1" dirty="0"/>
              <a:t>Parameter</a:t>
            </a:r>
            <a:r>
              <a:rPr lang="en-US" dirty="0"/>
              <a:t> – a class which represents information about a method’s parameters, including the name, modifiers and parameter position.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cast </a:t>
            </a:r>
            <a:r>
              <a:rPr lang="en-US" dirty="0"/>
              <a:t>– casts the object as a representation of another.</a:t>
            </a:r>
          </a:p>
          <a:p>
            <a:r>
              <a:rPr lang="en-US" b="1" dirty="0" err="1"/>
              <a:t>getDeclaredConstructor</a:t>
            </a:r>
            <a:r>
              <a:rPr lang="en-US" dirty="0"/>
              <a:t> – returns a Constructor object that reflects the constructor specified by parameter types</a:t>
            </a:r>
          </a:p>
          <a:p>
            <a:r>
              <a:rPr lang="en-US" b="1" dirty="0" err="1"/>
              <a:t>getConstructors</a:t>
            </a:r>
            <a:r>
              <a:rPr lang="en-US" dirty="0"/>
              <a:t> – returns an array containing Constructor objects which reflect all public constructors of the class</a:t>
            </a:r>
          </a:p>
          <a:p>
            <a:r>
              <a:rPr lang="en-US" b="1" dirty="0" err="1"/>
              <a:t>getDeclaredMethods</a:t>
            </a:r>
            <a:r>
              <a:rPr lang="en-US" dirty="0"/>
              <a:t> – returns an array containing Method objects which reflect all methods declared in a class</a:t>
            </a:r>
          </a:p>
          <a:p>
            <a:r>
              <a:rPr lang="en-US" b="1" dirty="0" err="1"/>
              <a:t>getMethod</a:t>
            </a:r>
            <a:r>
              <a:rPr lang="en-US" dirty="0"/>
              <a:t> - returns a method object that matches a given name and parameter list</a:t>
            </a:r>
          </a:p>
          <a:p>
            <a:r>
              <a:rPr lang="en-US" b="1" dirty="0" err="1"/>
              <a:t>getDeclaredFields</a:t>
            </a:r>
            <a:r>
              <a:rPr lang="en-US" dirty="0"/>
              <a:t> – returns an array containing Field objects which reflect all fields declared in a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3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0645-9C99-486B-BA99-45E64F8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 Differences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BBEBA-FA5C-48CC-B3C5-50193957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022560EC-A610-4D6F-9BE2-B1B7EDD9C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1" y="4128513"/>
            <a:ext cx="8777617" cy="260032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35D53D5-9FC1-40CB-8223-15090D133EB2}"/>
              </a:ext>
            </a:extLst>
          </p:cNvPr>
          <p:cNvGrpSpPr/>
          <p:nvPr/>
        </p:nvGrpSpPr>
        <p:grpSpPr>
          <a:xfrm>
            <a:off x="-734483" y="1363542"/>
            <a:ext cx="11332077" cy="2731889"/>
            <a:chOff x="-734483" y="1363542"/>
            <a:chExt cx="11332077" cy="273188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0342427-16FD-45AD-9BAE-F820B7D93EE2}"/>
                </a:ext>
              </a:extLst>
            </p:cNvPr>
            <p:cNvGrpSpPr/>
            <p:nvPr/>
          </p:nvGrpSpPr>
          <p:grpSpPr>
            <a:xfrm>
              <a:off x="-734483" y="1363542"/>
              <a:ext cx="11332077" cy="2731889"/>
              <a:chOff x="-467783" y="1242130"/>
              <a:chExt cx="11332077" cy="2731889"/>
            </a:xfrm>
          </p:grpSpPr>
          <p:pic>
            <p:nvPicPr>
              <p:cNvPr id="12" name="Picture 11" descr="Table&#10;&#10;Description automatically generated">
                <a:extLst>
                  <a:ext uri="{FF2B5EF4-FFF2-40B4-BE49-F238E27FC236}">
                    <a16:creationId xmlns:a16="http://schemas.microsoft.com/office/drawing/2014/main" id="{7B63BFE9-199F-4FE4-94F9-99BFF5ADAC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67783" y="1242130"/>
                <a:ext cx="8918811" cy="2731889"/>
              </a:xfrm>
              <a:prstGeom prst="rect">
                <a:avLst/>
              </a:prstGeom>
            </p:spPr>
          </p:pic>
          <p:pic>
            <p:nvPicPr>
              <p:cNvPr id="8" name="Picture 7" descr="Table&#10;&#10;Description automatically generated">
                <a:extLst>
                  <a:ext uri="{FF2B5EF4-FFF2-40B4-BE49-F238E27FC236}">
                    <a16:creationId xmlns:a16="http://schemas.microsoft.com/office/drawing/2014/main" id="{A9E67AB3-B047-4F4E-90B3-EE0E0CF33D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4766" y="1242130"/>
                <a:ext cx="8689528" cy="2600325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545C61-52F5-4775-8A54-F414E9E71209}"/>
                </a:ext>
              </a:extLst>
            </p:cNvPr>
            <p:cNvSpPr/>
            <p:nvPr/>
          </p:nvSpPr>
          <p:spPr>
            <a:xfrm>
              <a:off x="2505075" y="1383846"/>
              <a:ext cx="5617682" cy="33065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 Methods for Locating Fields/Methods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482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/>
          </a:bodyPr>
          <a:lstStyle/>
          <a:p>
            <a:r>
              <a:rPr lang="en-US" b="1" dirty="0" err="1"/>
              <a:t>getName</a:t>
            </a:r>
            <a:r>
              <a:rPr lang="en-US" dirty="0"/>
              <a:t> – returns the name of the constructor as a String</a:t>
            </a:r>
          </a:p>
          <a:p>
            <a:r>
              <a:rPr lang="en-US" b="1" dirty="0" err="1"/>
              <a:t>getParameterCount</a:t>
            </a:r>
            <a:r>
              <a:rPr lang="en-US" dirty="0"/>
              <a:t> – returns the number of parameters declared for the constructor</a:t>
            </a:r>
          </a:p>
          <a:p>
            <a:r>
              <a:rPr lang="en-US" b="1" dirty="0" err="1"/>
              <a:t>getParameterTypes</a:t>
            </a:r>
            <a:r>
              <a:rPr lang="en-US" dirty="0"/>
              <a:t> – returns an array of class objects that represent the parameters types, in declared order.</a:t>
            </a:r>
          </a:p>
          <a:p>
            <a:r>
              <a:rPr lang="en-US" b="1" dirty="0" err="1"/>
              <a:t>getDeclaringClass</a:t>
            </a:r>
            <a:r>
              <a:rPr lang="en-US" dirty="0"/>
              <a:t> – returns the class which the constructor represents</a:t>
            </a:r>
          </a:p>
          <a:p>
            <a:r>
              <a:rPr lang="en-US" b="1" dirty="0" err="1"/>
              <a:t>getModifiers</a:t>
            </a:r>
            <a:r>
              <a:rPr lang="en-US" dirty="0"/>
              <a:t> – returns an integer representing the modifiers for the constructor.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34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getName</a:t>
            </a:r>
            <a:r>
              <a:rPr lang="en-US" dirty="0"/>
              <a:t> – returns the name of the method as a String</a:t>
            </a:r>
          </a:p>
          <a:p>
            <a:r>
              <a:rPr lang="en-US" b="1" dirty="0" err="1"/>
              <a:t>getParameterCount</a:t>
            </a:r>
            <a:r>
              <a:rPr lang="en-US" dirty="0"/>
              <a:t> – returns the number of parameters declared for the method</a:t>
            </a:r>
          </a:p>
          <a:p>
            <a:r>
              <a:rPr lang="en-US" b="1" dirty="0" err="1"/>
              <a:t>getParameterTypes</a:t>
            </a:r>
            <a:r>
              <a:rPr lang="en-US" dirty="0"/>
              <a:t> – returns an array of class objects that represent the parameters types, in declared order.</a:t>
            </a:r>
          </a:p>
          <a:p>
            <a:r>
              <a:rPr lang="en-US" b="1" dirty="0" err="1"/>
              <a:t>getReturnType</a:t>
            </a:r>
            <a:r>
              <a:rPr lang="en-US" dirty="0"/>
              <a:t> – returns a class object that represents the return type declared for the method</a:t>
            </a:r>
          </a:p>
          <a:p>
            <a:r>
              <a:rPr lang="en-US" b="1" dirty="0" err="1"/>
              <a:t>getModifiers</a:t>
            </a:r>
            <a:r>
              <a:rPr lang="en-US" dirty="0"/>
              <a:t> – returns an integer representing the modifiers for the constructor.</a:t>
            </a:r>
          </a:p>
          <a:p>
            <a:r>
              <a:rPr lang="en-US" b="1" dirty="0"/>
              <a:t>invoke</a:t>
            </a:r>
            <a:r>
              <a:rPr lang="en-US" dirty="0"/>
              <a:t> – invokes the underlying method represented by this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38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getModifiers</a:t>
            </a:r>
            <a:r>
              <a:rPr lang="en-US" dirty="0"/>
              <a:t> – returns an integer representing the modifiers for the constructor. </a:t>
            </a:r>
          </a:p>
          <a:p>
            <a:r>
              <a:rPr lang="en-US" b="1" dirty="0" err="1"/>
              <a:t>getType</a:t>
            </a:r>
            <a:r>
              <a:rPr lang="en-US" dirty="0"/>
              <a:t> – returns a class that identifies the declared type for the field</a:t>
            </a:r>
          </a:p>
          <a:p>
            <a:r>
              <a:rPr lang="en-US" b="1" dirty="0"/>
              <a:t>set</a:t>
            </a:r>
            <a:r>
              <a:rPr lang="en-US" dirty="0"/>
              <a:t> – method which sets the field on an object to the value specified in the argument</a:t>
            </a:r>
          </a:p>
          <a:p>
            <a:r>
              <a:rPr lang="en-US" b="1" dirty="0" err="1"/>
              <a:t>setBoolean</a:t>
            </a:r>
            <a:r>
              <a:rPr lang="en-US" dirty="0"/>
              <a:t> – sets the value of the field as a </a:t>
            </a:r>
            <a:r>
              <a:rPr lang="en-US" dirty="0" err="1"/>
              <a:t>boolean</a:t>
            </a:r>
            <a:r>
              <a:rPr lang="en-US" dirty="0"/>
              <a:t> on a specified object.</a:t>
            </a:r>
          </a:p>
          <a:p>
            <a:r>
              <a:rPr lang="en-US" b="1" dirty="0" err="1"/>
              <a:t>setByte</a:t>
            </a:r>
            <a:r>
              <a:rPr lang="en-US" dirty="0"/>
              <a:t> – sets the value of the field as a byte on a specified object</a:t>
            </a:r>
          </a:p>
          <a:p>
            <a:r>
              <a:rPr lang="en-US" b="1" dirty="0" err="1"/>
              <a:t>setDouble</a:t>
            </a:r>
            <a:r>
              <a:rPr lang="en-US" dirty="0"/>
              <a:t> – sets the value of the field as a double on the specified object</a:t>
            </a:r>
          </a:p>
          <a:p>
            <a:r>
              <a:rPr lang="en-US" b="1" dirty="0" err="1"/>
              <a:t>setInt</a:t>
            </a:r>
            <a:r>
              <a:rPr lang="en-US" dirty="0"/>
              <a:t> – sets the value of the field as an int on the specified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46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Static int values which represent the modifiers:</a:t>
            </a:r>
          </a:p>
          <a:p>
            <a:pPr lvl="1"/>
            <a:r>
              <a:rPr lang="en-US" b="1" dirty="0"/>
              <a:t>PUBLIC</a:t>
            </a:r>
            <a:r>
              <a:rPr lang="en-US" dirty="0"/>
              <a:t> – the int value representing the public modifier</a:t>
            </a:r>
          </a:p>
          <a:p>
            <a:pPr lvl="1"/>
            <a:r>
              <a:rPr lang="en-US" b="1" dirty="0"/>
              <a:t>PRIVATE</a:t>
            </a:r>
            <a:r>
              <a:rPr lang="en-US" dirty="0"/>
              <a:t> – the int value representing the private modifier</a:t>
            </a:r>
          </a:p>
          <a:p>
            <a:pPr lvl="1"/>
            <a:r>
              <a:rPr lang="en-US" b="1" dirty="0"/>
              <a:t>STATIC</a:t>
            </a:r>
            <a:r>
              <a:rPr lang="en-US" dirty="0"/>
              <a:t> – the int value representing the static modifier</a:t>
            </a:r>
          </a:p>
          <a:p>
            <a:pPr lvl="1"/>
            <a:r>
              <a:rPr lang="en-US" b="1" dirty="0"/>
              <a:t>FINAL</a:t>
            </a:r>
            <a:r>
              <a:rPr lang="en-US" dirty="0"/>
              <a:t> – the int value representing the final modifier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>
                <a:hlinkClick r:id="rId2"/>
              </a:rPr>
              <a:t>https://docs.oracle.com/javase/7/docs/api/constant-values.html#java.lang.reflect.Modifier.PUBLIC</a:t>
            </a:r>
            <a:endParaRPr lang="en-US" dirty="0"/>
          </a:p>
          <a:p>
            <a:r>
              <a:rPr lang="en-US" dirty="0"/>
              <a:t>Static methods which accept an int argument which return a </a:t>
            </a:r>
            <a:r>
              <a:rPr lang="en-US" dirty="0" err="1"/>
              <a:t>boolean</a:t>
            </a:r>
            <a:r>
              <a:rPr lang="en-US" dirty="0"/>
              <a:t> indicating whether the int represents the modifier in question:</a:t>
            </a:r>
          </a:p>
          <a:p>
            <a:pPr lvl="1"/>
            <a:r>
              <a:rPr lang="en-US" b="1" dirty="0" err="1"/>
              <a:t>isNative</a:t>
            </a:r>
            <a:r>
              <a:rPr lang="en-US" dirty="0"/>
              <a:t> – returns true if the integer argument includes the native modifier</a:t>
            </a:r>
          </a:p>
          <a:p>
            <a:pPr lvl="1"/>
            <a:r>
              <a:rPr lang="en-US" b="1" dirty="0" err="1"/>
              <a:t>isProtected</a:t>
            </a:r>
            <a:r>
              <a:rPr lang="en-US" dirty="0"/>
              <a:t> – returns true if the integer argument includes the protected modifier</a:t>
            </a:r>
          </a:p>
          <a:p>
            <a:pPr lvl="1"/>
            <a:r>
              <a:rPr lang="en-US" b="1" dirty="0" err="1"/>
              <a:t>isAbstract</a:t>
            </a:r>
            <a:r>
              <a:rPr lang="en-US" dirty="0"/>
              <a:t> – returns true if the integer argument includes the abstract modifier</a:t>
            </a:r>
          </a:p>
          <a:p>
            <a:pPr lvl="1"/>
            <a:r>
              <a:rPr lang="en-US" b="1" dirty="0" err="1"/>
              <a:t>isSynchronized</a:t>
            </a:r>
            <a:r>
              <a:rPr lang="en-US" dirty="0"/>
              <a:t> – return true of the integer argument includes the synchronized modifier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1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537655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Functional interfaces are interfaces that only have one* abstract method.</a:t>
            </a:r>
          </a:p>
          <a:p>
            <a:pPr lvl="1"/>
            <a:r>
              <a:rPr lang="en-US" dirty="0"/>
              <a:t>This one method is called its functional method</a:t>
            </a:r>
          </a:p>
          <a:p>
            <a:pPr lvl="1"/>
            <a:r>
              <a:rPr lang="en-US" dirty="0"/>
              <a:t>It can have however many default or static methods</a:t>
            </a:r>
          </a:p>
          <a:p>
            <a:pPr lvl="1"/>
            <a:r>
              <a:rPr lang="en-US" dirty="0"/>
              <a:t>Can have abstract method that will have default implementation</a:t>
            </a:r>
          </a:p>
          <a:p>
            <a:r>
              <a:rPr lang="en-US" dirty="0"/>
              <a:t>The purpose of functional interfaces is to provide a specific function that can be applied easily to any class.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Runnable (used to create threads)</a:t>
            </a:r>
          </a:p>
          <a:p>
            <a:pPr lvl="1"/>
            <a:r>
              <a:rPr lang="en-US" dirty="0"/>
              <a:t>Comparable (day 17)</a:t>
            </a:r>
          </a:p>
          <a:p>
            <a:pPr lvl="1"/>
            <a:r>
              <a:rPr lang="en-US" dirty="0"/>
              <a:t>Comparator (day 17)</a:t>
            </a:r>
          </a:p>
          <a:p>
            <a:pPr marL="50800" indent="0">
              <a:buNone/>
            </a:pPr>
            <a:r>
              <a:rPr lang="en-US" dirty="0"/>
              <a:t>More examples: https://docs.oracle.com/javase/8/docs/api/java/util/function/package-summary.html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A50583-B4EF-4802-B130-47B4DF5D264D}"/>
              </a:ext>
            </a:extLst>
          </p:cNvPr>
          <p:cNvSpPr txBox="1"/>
          <p:nvPr/>
        </p:nvSpPr>
        <p:spPr>
          <a:xfrm>
            <a:off x="9696450" y="928996"/>
            <a:ext cx="17811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create an object, it will have a default implementation of equals, since object class has implementation of equals, and all objects inherit that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18120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/>
          </a:bodyPr>
          <a:lstStyle/>
          <a:p>
            <a:r>
              <a:rPr lang="en-US" b="1" dirty="0" err="1"/>
              <a:t>getName</a:t>
            </a:r>
            <a:r>
              <a:rPr lang="en-US" dirty="0"/>
              <a:t> – Returns the name of the parameter</a:t>
            </a:r>
          </a:p>
          <a:p>
            <a:r>
              <a:rPr lang="en-US" b="1" dirty="0" err="1"/>
              <a:t>getType</a:t>
            </a:r>
            <a:r>
              <a:rPr lang="en-US" dirty="0"/>
              <a:t> – returns a class object that identifies the declared type for the parameter represented by the parameter object</a:t>
            </a:r>
          </a:p>
          <a:p>
            <a:r>
              <a:rPr lang="en-US" b="1" dirty="0" err="1"/>
              <a:t>isVarArgs</a:t>
            </a:r>
            <a:r>
              <a:rPr lang="en-US" dirty="0"/>
              <a:t> – returns true if the parameter represents a variable argument list.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02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Reflections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49854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Benefits</a:t>
            </a:r>
          </a:p>
          <a:p>
            <a:pPr lvl="1"/>
            <a:r>
              <a:rPr lang="en-US" b="1" dirty="0"/>
              <a:t>Debugging and testing tools</a:t>
            </a:r>
            <a:r>
              <a:rPr lang="en-US" dirty="0"/>
              <a:t> – Proper use of the Reflections API can provide examination of the internal working code</a:t>
            </a:r>
          </a:p>
          <a:p>
            <a:pPr lvl="2"/>
            <a:r>
              <a:rPr lang="en-US" dirty="0"/>
              <a:t>Junit uses reflection to detect methods with the @Test annotation on them</a:t>
            </a:r>
          </a:p>
          <a:p>
            <a:pPr lvl="1"/>
            <a:r>
              <a:rPr lang="en-US" b="1" dirty="0"/>
              <a:t>More robust IDEs and Frameworks</a:t>
            </a:r>
            <a:r>
              <a:rPr lang="en-US" dirty="0"/>
              <a:t> – Tools and Frameworks can provide additional functionality to existing code and provide conveniences or helpful tools using reflective code</a:t>
            </a:r>
          </a:p>
          <a:p>
            <a:pPr lvl="2"/>
            <a:r>
              <a:rPr lang="en-US" dirty="0"/>
              <a:t>Spring framework uses reflection to function such as detecting methods and loading classes dynamically</a:t>
            </a:r>
          </a:p>
          <a:p>
            <a:pPr lvl="1"/>
            <a:endParaRPr lang="en-US" dirty="0"/>
          </a:p>
          <a:p>
            <a:r>
              <a:rPr lang="en-US" dirty="0"/>
              <a:t>Drawbacks</a:t>
            </a:r>
          </a:p>
          <a:p>
            <a:pPr lvl="1"/>
            <a:r>
              <a:rPr lang="en-US" b="1" dirty="0"/>
              <a:t>Performance Overhead</a:t>
            </a:r>
            <a:r>
              <a:rPr lang="en-US" dirty="0"/>
              <a:t> – Reflective operations have slower performance and should be avoided in sections of code which are frequently called, or in performance-sensitive applications.</a:t>
            </a:r>
          </a:p>
          <a:p>
            <a:pPr lvl="1"/>
            <a:r>
              <a:rPr lang="en-US" b="1" dirty="0"/>
              <a:t>Exposure of Internals</a:t>
            </a:r>
            <a:r>
              <a:rPr lang="en-US" dirty="0"/>
              <a:t> – Reflective code inherently breaks abstractions and contradicts encapsulated structure. This can therefore change behavior and potentially break behavior.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52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Lambda expression is one of the biggest new features of Java 8, introducing aspects important to the use of functional programming in java.</a:t>
            </a:r>
          </a:p>
          <a:p>
            <a:pPr lvl="1"/>
            <a:r>
              <a:rPr lang="en-US" b="1" dirty="0"/>
              <a:t>Functional Programming</a:t>
            </a:r>
            <a:r>
              <a:rPr lang="en-US" dirty="0"/>
              <a:t> – A programming paradigm in which programs are constructed by applying and composing functionality.</a:t>
            </a:r>
          </a:p>
          <a:p>
            <a:r>
              <a:rPr lang="en-US" dirty="0"/>
              <a:t>Lambdas allow for the creation and execution of a function or method without needing to create a dedicated space in memory. </a:t>
            </a:r>
          </a:p>
          <a:p>
            <a:pPr lvl="1"/>
            <a:r>
              <a:rPr lang="en-US" dirty="0"/>
              <a:t>i.e. you can create a temporary method, use it, and be done with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C0771-0A64-47C7-9E51-2CA212DA679C}"/>
              </a:ext>
            </a:extLst>
          </p:cNvPr>
          <p:cNvSpPr txBox="1"/>
          <p:nvPr/>
        </p:nvSpPr>
        <p:spPr>
          <a:xfrm>
            <a:off x="-2200442" y="1923960"/>
            <a:ext cx="1997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OOP, Objects are stored, moved around, contain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D1B5E-4CAD-47DF-B9EA-1D1DAAFA5B2F}"/>
              </a:ext>
            </a:extLst>
          </p:cNvPr>
          <p:cNvSpPr txBox="1"/>
          <p:nvPr/>
        </p:nvSpPr>
        <p:spPr>
          <a:xfrm>
            <a:off x="9536181" y="1554628"/>
            <a:ext cx="27535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is in functions, functions are the focus. </a:t>
            </a:r>
          </a:p>
          <a:p>
            <a:endParaRPr lang="en-US" dirty="0"/>
          </a:p>
          <a:p>
            <a:r>
              <a:rPr lang="en-US" dirty="0"/>
              <a:t>Functions can be passed back and forth to each other (functions can contain each other)</a:t>
            </a:r>
          </a:p>
        </p:txBody>
      </p:sp>
    </p:spTree>
    <p:extLst>
      <p:ext uri="{BB962C8B-B14F-4D97-AF65-F5344CB8AC3E}">
        <p14:creationId xmlns:p14="http://schemas.microsoft.com/office/powerpoint/2010/main" val="89791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117512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Lambas</a:t>
            </a:r>
            <a:r>
              <a:rPr lang="en-US" dirty="0"/>
              <a:t> utilize ‘arrow notation’, to specify an input and output for the lambda function.</a:t>
            </a:r>
          </a:p>
          <a:p>
            <a:r>
              <a:rPr lang="en-US" dirty="0"/>
              <a:t>The most basic syntax for a lambda expression is as follows: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0132C5-8724-4468-A029-556CC9F0C5AB}"/>
              </a:ext>
            </a:extLst>
          </p:cNvPr>
          <p:cNvSpPr/>
          <p:nvPr/>
        </p:nvSpPr>
        <p:spPr>
          <a:xfrm>
            <a:off x="2582022" y="2656566"/>
            <a:ext cx="3979955" cy="6225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parameter(s) -&gt; expression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B67A7C-4AAA-4AC8-8FD0-B50571E7E640}"/>
              </a:ext>
            </a:extLst>
          </p:cNvPr>
          <p:cNvSpPr txBox="1">
            <a:spLocks/>
          </p:cNvSpPr>
          <p:nvPr/>
        </p:nvSpPr>
        <p:spPr>
          <a:xfrm>
            <a:off x="380009" y="3549777"/>
            <a:ext cx="8383980" cy="90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/>
              <a:t>We can apply lambda functions to certain methods in Java, such as the </a:t>
            </a:r>
            <a:r>
              <a:rPr lang="en-US" sz="2000" dirty="0" err="1"/>
              <a:t>forEach</a:t>
            </a:r>
            <a:r>
              <a:rPr lang="en-US" sz="2000" dirty="0"/>
              <a:t> method of the </a:t>
            </a:r>
            <a:r>
              <a:rPr lang="en-US" sz="2000" dirty="0" err="1"/>
              <a:t>Iterable</a:t>
            </a:r>
            <a:r>
              <a:rPr lang="en-US" sz="2000" dirty="0"/>
              <a:t> interface: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5416D5-D31C-4014-A3CA-AC641B805EE3}"/>
              </a:ext>
            </a:extLst>
          </p:cNvPr>
          <p:cNvSpPr/>
          <p:nvPr/>
        </p:nvSpPr>
        <p:spPr>
          <a:xfrm>
            <a:off x="1292087" y="4483343"/>
            <a:ext cx="6559826" cy="16097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List&lt;String&gt; names = new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&lt;String&gt;();</a:t>
            </a:r>
          </a:p>
          <a:p>
            <a:pPr defTabSz="228600"/>
            <a:r>
              <a:rPr lang="en-US" sz="2000" dirty="0" err="1">
                <a:latin typeface="+mj-lt"/>
                <a:cs typeface="Courier New" panose="02070309020205020404" pitchFamily="49" charset="0"/>
              </a:rPr>
              <a:t>names.add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(“Alice”);</a:t>
            </a:r>
          </a:p>
          <a:p>
            <a:pPr defTabSz="228600"/>
            <a:r>
              <a:rPr lang="en-US" sz="2000" dirty="0" err="1">
                <a:latin typeface="+mj-lt"/>
                <a:cs typeface="Courier New" panose="02070309020205020404" pitchFamily="49" charset="0"/>
              </a:rPr>
              <a:t>names.add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(“Bob”);</a:t>
            </a:r>
          </a:p>
          <a:p>
            <a:pPr defTabSz="228600"/>
            <a:r>
              <a:rPr lang="en-US" sz="2000" dirty="0" err="1">
                <a:latin typeface="+mj-lt"/>
                <a:cs typeface="Courier New" panose="02070309020205020404" pitchFamily="49" charset="0"/>
              </a:rPr>
              <a:t>names.add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(“Charlie”);</a:t>
            </a:r>
          </a:p>
          <a:p>
            <a:pPr defTabSz="228600"/>
            <a:r>
              <a:rPr lang="en-US" sz="2000" dirty="0" err="1">
                <a:latin typeface="+mj-lt"/>
                <a:cs typeface="Courier New" panose="02070309020205020404" pitchFamily="49" charset="0"/>
              </a:rPr>
              <a:t>names.forEach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(str -&gt;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(str));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7BCE2D-199D-496B-B3EF-9793ADBE16C5}"/>
              </a:ext>
            </a:extLst>
          </p:cNvPr>
          <p:cNvSpPr txBox="1"/>
          <p:nvPr/>
        </p:nvSpPr>
        <p:spPr>
          <a:xfrm>
            <a:off x="-2474843" y="2335696"/>
            <a:ext cx="2176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use arrow syntax anywhere we would normally expect an object of the functional interface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28BFE-3E17-499B-8774-D60D44D306D1}"/>
              </a:ext>
            </a:extLst>
          </p:cNvPr>
          <p:cNvSpPr txBox="1"/>
          <p:nvPr/>
        </p:nvSpPr>
        <p:spPr>
          <a:xfrm>
            <a:off x="-2355574" y="4860234"/>
            <a:ext cx="1639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We’re implementing the interface “on-the-fly”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88D7F-4F6F-4ECF-86D5-D1D776B6E7E2}"/>
              </a:ext>
            </a:extLst>
          </p:cNvPr>
          <p:cNvSpPr txBox="1"/>
          <p:nvPr/>
        </p:nvSpPr>
        <p:spPr>
          <a:xfrm>
            <a:off x="9442174" y="249720"/>
            <a:ext cx="3071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support that interface, all we need to do is create an implementation for the single abstract method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1B5B7D-E36D-48A1-96A1-4622184B228D}"/>
              </a:ext>
            </a:extLst>
          </p:cNvPr>
          <p:cNvSpPr txBox="1"/>
          <p:nvPr/>
        </p:nvSpPr>
        <p:spPr>
          <a:xfrm>
            <a:off x="9442172" y="3253909"/>
            <a:ext cx="3001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forEach</a:t>
            </a:r>
            <a:r>
              <a:rPr lang="en-US" dirty="0"/>
              <a:t> takes in a </a:t>
            </a:r>
            <a:r>
              <a:rPr lang="en-US" b="1" dirty="0"/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302831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7DF6-847F-4BD5-BEC3-58B5FB78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/>
              <a:t> Broken 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1662-267C-46F8-A851-B8BBBF621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9200"/>
            <a:ext cx="9486900" cy="550963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forEach</a:t>
            </a:r>
            <a:r>
              <a:rPr lang="en-US" dirty="0"/>
              <a:t> method’s signature:</a:t>
            </a:r>
          </a:p>
          <a:p>
            <a:pPr lvl="1"/>
            <a:r>
              <a:rPr lang="en-US" dirty="0"/>
              <a:t>default void </a:t>
            </a:r>
            <a:r>
              <a:rPr lang="en-US" dirty="0" err="1"/>
              <a:t>forEach</a:t>
            </a:r>
            <a:r>
              <a:rPr lang="en-US" dirty="0"/>
              <a:t>(Consumer&lt;? super T&gt; action)</a:t>
            </a:r>
          </a:p>
          <a:p>
            <a:pPr lvl="1"/>
            <a:r>
              <a:rPr lang="en-US" dirty="0"/>
              <a:t>Consumer is a functional interface whose functional method is </a:t>
            </a:r>
            <a:r>
              <a:rPr lang="en-US" b="1" dirty="0"/>
              <a:t>accept </a:t>
            </a:r>
            <a:r>
              <a:rPr lang="en-US" dirty="0"/>
              <a:t>which takes in an argument and performs action specified on that argument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Names.forEach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(Consumer&lt;T&gt; action);</a:t>
            </a:r>
          </a:p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names</a:t>
            </a:r>
            <a:r>
              <a:rPr lang="en-US" sz="2400" dirty="0" err="1">
                <a:latin typeface="+mj-lt"/>
                <a:cs typeface="Courier New" panose="02070309020205020404" pitchFamily="49" charset="0"/>
              </a:rPr>
              <a:t>.forEach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 -&gt; </a:t>
            </a:r>
            <a:r>
              <a:rPr lang="en-US" sz="2400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));</a:t>
            </a:r>
          </a:p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collection</a:t>
            </a:r>
            <a:r>
              <a:rPr lang="en-US" sz="2400" dirty="0" err="1">
                <a:latin typeface="+mj-lt"/>
                <a:cs typeface="Courier New" panose="02070309020205020404" pitchFamily="49" charset="0"/>
              </a:rPr>
              <a:t>.forEach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parameter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 -&gt; </a:t>
            </a:r>
            <a:r>
              <a:rPr lang="en-US" sz="2400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action.</a:t>
            </a:r>
            <a:r>
              <a:rPr lang="en-US" sz="2400" dirty="0" err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accept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parameter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));</a:t>
            </a:r>
          </a:p>
          <a:p>
            <a:endParaRPr lang="en-US" sz="2400" dirty="0"/>
          </a:p>
          <a:p>
            <a:r>
              <a:rPr lang="en-US" sz="2600" dirty="0"/>
              <a:t>The default implementation behaves as if:</a:t>
            </a:r>
          </a:p>
          <a:p>
            <a:pPr marL="0" indent="0">
              <a:buNone/>
            </a:pPr>
            <a:r>
              <a:rPr lang="en-US" sz="2600" dirty="0"/>
              <a:t>	for (</a:t>
            </a:r>
            <a:r>
              <a:rPr lang="en-US" sz="2600" dirty="0">
                <a:solidFill>
                  <a:srgbClr val="00B050"/>
                </a:solidFill>
              </a:rPr>
              <a:t>T </a:t>
            </a:r>
            <a:r>
              <a:rPr lang="en-US" sz="2600" dirty="0" err="1">
                <a:solidFill>
                  <a:srgbClr val="00B050"/>
                </a:solidFill>
              </a:rPr>
              <a:t>t</a:t>
            </a:r>
            <a:r>
              <a:rPr lang="en-US" sz="2600" dirty="0">
                <a:solidFill>
                  <a:srgbClr val="00B050"/>
                </a:solidFill>
              </a:rPr>
              <a:t> </a:t>
            </a:r>
            <a:r>
              <a:rPr lang="en-US" sz="2600" dirty="0"/>
              <a:t>: 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sz="2600" dirty="0"/>
              <a:t>) {</a:t>
            </a:r>
          </a:p>
          <a:p>
            <a:pPr marL="0" indent="0">
              <a:buNone/>
            </a:pPr>
            <a:r>
              <a:rPr lang="en-US" sz="2600" dirty="0"/>
              <a:t>		 </a:t>
            </a:r>
            <a:r>
              <a:rPr lang="en-US" sz="2600" dirty="0" err="1">
                <a:solidFill>
                  <a:srgbClr val="0070C0"/>
                </a:solidFill>
              </a:rPr>
              <a:t>action</a:t>
            </a:r>
            <a:r>
              <a:rPr lang="en-US" sz="2600" dirty="0" err="1"/>
              <a:t>.</a:t>
            </a:r>
            <a:r>
              <a:rPr lang="en-US" sz="2600" dirty="0" err="1">
                <a:solidFill>
                  <a:srgbClr val="C00000"/>
                </a:solidFill>
              </a:rPr>
              <a:t>accept</a:t>
            </a:r>
            <a:r>
              <a:rPr lang="en-US" sz="2600" dirty="0"/>
              <a:t>(</a:t>
            </a:r>
            <a:r>
              <a:rPr lang="en-US" sz="2600" dirty="0">
                <a:solidFill>
                  <a:srgbClr val="00B050"/>
                </a:solidFill>
              </a:rPr>
              <a:t>t</a:t>
            </a:r>
            <a:r>
              <a:rPr lang="en-US" sz="2600" dirty="0"/>
              <a:t>);</a:t>
            </a:r>
          </a:p>
          <a:p>
            <a:pPr marL="0" indent="0">
              <a:buNone/>
            </a:pPr>
            <a:r>
              <a:rPr lang="en-US" sz="2600" dirty="0"/>
              <a:t>	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2BEC4-1BF7-428C-805E-ED3D43D0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A05F4-5E98-4867-988C-D239664C118B}"/>
              </a:ext>
            </a:extLst>
          </p:cNvPr>
          <p:cNvSpPr txBox="1"/>
          <p:nvPr/>
        </p:nvSpPr>
        <p:spPr>
          <a:xfrm>
            <a:off x="-2600325" y="2600325"/>
            <a:ext cx="2181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https://docs.oracle.com/javase/8/docs/api/java/util/function/Consumer.html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java.util.function.Consumer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D1DFCC-2C6B-418D-93DE-9AF345461F4E}"/>
              </a:ext>
            </a:extLst>
          </p:cNvPr>
          <p:cNvSpPr txBox="1"/>
          <p:nvPr/>
        </p:nvSpPr>
        <p:spPr>
          <a:xfrm>
            <a:off x="-2705100" y="5068946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https://docs.oracle.com/javase/8/docs/api/java/lang/Iterable.html#forEach</a:t>
            </a:r>
            <a:endParaRPr lang="en-US" dirty="0"/>
          </a:p>
          <a:p>
            <a:r>
              <a:rPr lang="en-US" dirty="0"/>
              <a:t>-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A3489A0-0095-4E94-AADE-7DA49B4B2778}"/>
              </a:ext>
            </a:extLst>
          </p:cNvPr>
          <p:cNvSpPr/>
          <p:nvPr/>
        </p:nvSpPr>
        <p:spPr>
          <a:xfrm rot="16200000">
            <a:off x="3736321" y="2346426"/>
            <a:ext cx="260001" cy="24251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FCC6D-0F4B-452A-B90E-A5703888597E}"/>
              </a:ext>
            </a:extLst>
          </p:cNvPr>
          <p:cNvSpPr txBox="1"/>
          <p:nvPr/>
        </p:nvSpPr>
        <p:spPr>
          <a:xfrm>
            <a:off x="3302228" y="302567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AF9897-726C-45BB-8774-B260C6CBB85F}"/>
              </a:ext>
            </a:extLst>
          </p:cNvPr>
          <p:cNvSpPr txBox="1"/>
          <p:nvPr/>
        </p:nvSpPr>
        <p:spPr>
          <a:xfrm>
            <a:off x="9213623" y="493230"/>
            <a:ext cx="4094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OOP approach of using </a:t>
            </a:r>
            <a:r>
              <a:rPr lang="en-US" dirty="0" err="1"/>
              <a:t>forEach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 a class that implements the interface</a:t>
            </a:r>
          </a:p>
          <a:p>
            <a:pPr marL="285750" indent="-285750">
              <a:buFontTx/>
              <a:buChar char="-"/>
            </a:pPr>
            <a:r>
              <a:rPr lang="en-US" dirty="0"/>
              <a:t>Override the accept method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 an object of that class</a:t>
            </a:r>
          </a:p>
          <a:p>
            <a:pPr marL="285750" indent="-285750">
              <a:buFontTx/>
              <a:buChar char="-"/>
            </a:pPr>
            <a:r>
              <a:rPr lang="en-US" dirty="0"/>
              <a:t>Pass in that object into </a:t>
            </a:r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F5023-CDEF-4F43-9DE7-D311A7DFAED8}"/>
              </a:ext>
            </a:extLst>
          </p:cNvPr>
          <p:cNvSpPr txBox="1"/>
          <p:nvPr/>
        </p:nvSpPr>
        <p:spPr>
          <a:xfrm>
            <a:off x="9350262" y="2733870"/>
            <a:ext cx="4094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lambda that does the same exact thing without the creation of a class and it’s respective method</a:t>
            </a:r>
          </a:p>
        </p:txBody>
      </p:sp>
    </p:spTree>
    <p:extLst>
      <p:ext uri="{BB962C8B-B14F-4D97-AF65-F5344CB8AC3E}">
        <p14:creationId xmlns:p14="http://schemas.microsoft.com/office/powerpoint/2010/main" val="204434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 anchor="ctr">
            <a:normAutofit/>
          </a:bodyPr>
          <a:lstStyle/>
          <a:p>
            <a:r>
              <a:rPr lang="en-US" dirty="0"/>
              <a:t>Lambda expressions in Java are only usable with functional interfaces.</a:t>
            </a:r>
          </a:p>
          <a:p>
            <a:endParaRPr lang="en-US" dirty="0"/>
          </a:p>
          <a:p>
            <a:r>
              <a:rPr lang="en-US" dirty="0"/>
              <a:t>Lambda expressions allow you to instantiate interface objects by providing an implementation for a functional interface during object creation.</a:t>
            </a:r>
          </a:p>
          <a:p>
            <a:endParaRPr lang="en-US" dirty="0"/>
          </a:p>
          <a:p>
            <a:r>
              <a:rPr lang="en-US" dirty="0"/>
              <a:t>Anonymous or single-use methods aren’t associated with a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7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2F7B15-2A1D-41A7-8198-DDBC068EFF0B}"/>
              </a:ext>
            </a:extLst>
          </p:cNvPr>
          <p:cNvSpPr/>
          <p:nvPr/>
        </p:nvSpPr>
        <p:spPr>
          <a:xfrm>
            <a:off x="1543878" y="1628520"/>
            <a:ext cx="6056244" cy="1224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HelloWorldInterface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printHelloWorld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C09EFC-A750-4E28-8E3A-5778FDBD56DD}"/>
              </a:ext>
            </a:extLst>
          </p:cNvPr>
          <p:cNvSpPr/>
          <p:nvPr/>
        </p:nvSpPr>
        <p:spPr>
          <a:xfrm>
            <a:off x="380010" y="3140765"/>
            <a:ext cx="8604418" cy="32229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Simulator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228600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HelloWorldInterface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() -&gt; {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”);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</a:p>
          <a:p>
            <a:pPr defTabSz="228600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.printHelloWorld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60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CBC7-9B34-4C16-9C41-05516CAC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A948-346B-454B-ABEA-5F518BEB9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765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Stream API allows you to easily convert collections of objects to streams to allow the contents to be processed as such. </a:t>
            </a:r>
          </a:p>
          <a:p>
            <a:r>
              <a:rPr lang="en-US" dirty="0"/>
              <a:t>A stream is a pipeline of computations</a:t>
            </a:r>
          </a:p>
          <a:p>
            <a:r>
              <a:rPr lang="en-US" dirty="0"/>
              <a:t>Streams do not modify the source data but do allow us to work with the collection and return a result based on the operations performed</a:t>
            </a:r>
          </a:p>
          <a:p>
            <a:pPr lvl="1"/>
            <a:r>
              <a:rPr lang="en-US" dirty="0"/>
              <a:t>They usually define operations that are done on each element (sequential) or to the collection as a whole (aggregate)</a:t>
            </a:r>
          </a:p>
          <a:p>
            <a:pPr lvl="1"/>
            <a:r>
              <a:rPr lang="en-US" dirty="0"/>
              <a:t>Can be combined with other operations and then executed</a:t>
            </a:r>
          </a:p>
          <a:p>
            <a:pPr lvl="1"/>
            <a:endParaRPr lang="en-US" dirty="0"/>
          </a:p>
          <a:p>
            <a:r>
              <a:rPr lang="en-US" i="1" dirty="0" err="1"/>
              <a:t>referenceToCollection.stream</a:t>
            </a:r>
            <a:r>
              <a:rPr lang="en-US" i="1" dirty="0"/>
              <a:t>()</a:t>
            </a:r>
            <a:br>
              <a:rPr lang="en-US" i="1" dirty="0"/>
            </a:br>
            <a:r>
              <a:rPr lang="en-US" i="1" dirty="0"/>
              <a:t>    .</a:t>
            </a:r>
            <a:r>
              <a:rPr lang="en-US" i="1" dirty="0" err="1"/>
              <a:t>methodsToProcessCollection</a:t>
            </a:r>
            <a:r>
              <a:rPr lang="en-US" i="1" dirty="0"/>
              <a:t>()</a:t>
            </a:r>
            <a:br>
              <a:rPr lang="en-US" i="1" dirty="0"/>
            </a:br>
            <a:r>
              <a:rPr lang="en-US" i="1" dirty="0"/>
              <a:t>    .</a:t>
            </a:r>
            <a:r>
              <a:rPr lang="en-US" i="1" dirty="0" err="1"/>
              <a:t>methodsToPrepareResult</a:t>
            </a:r>
            <a:r>
              <a:rPr lang="en-US" i="1" dirty="0"/>
              <a:t>();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A10C4-406D-4489-B237-D913B89C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D3F05-7ABA-4BDC-A2DB-DCEDA14ED492}"/>
              </a:ext>
            </a:extLst>
          </p:cNvPr>
          <p:cNvSpPr txBox="1"/>
          <p:nvPr/>
        </p:nvSpPr>
        <p:spPr>
          <a:xfrm>
            <a:off x="-2457449" y="2238374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Streams allow you to process data one piece at a time from a source</a:t>
            </a:r>
          </a:p>
        </p:txBody>
      </p:sp>
    </p:spTree>
    <p:extLst>
      <p:ext uri="{BB962C8B-B14F-4D97-AF65-F5344CB8AC3E}">
        <p14:creationId xmlns:p14="http://schemas.microsoft.com/office/powerpoint/2010/main" val="370780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D0AC-F0D1-47C5-972B-2E4A2409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6DC3F-EDDD-4725-BF08-20AEF9F2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Intermediary operations:</a:t>
            </a:r>
          </a:p>
          <a:p>
            <a:pPr lvl="1"/>
            <a:r>
              <a:rPr lang="en-US" dirty="0"/>
              <a:t>Return a new stream and doesn’t execute until a terminal operation is called (lazy)</a:t>
            </a:r>
          </a:p>
          <a:p>
            <a:pPr lvl="1"/>
            <a:r>
              <a:rPr lang="en-US" dirty="0"/>
              <a:t>Map(), filter(), sorted()</a:t>
            </a:r>
          </a:p>
          <a:p>
            <a:r>
              <a:rPr lang="en-US" dirty="0"/>
              <a:t>Terminal operations:</a:t>
            </a:r>
          </a:p>
          <a:p>
            <a:pPr lvl="1"/>
            <a:r>
              <a:rPr lang="en-US" dirty="0"/>
              <a:t>Trigger execution of stream pipeline</a:t>
            </a:r>
          </a:p>
          <a:p>
            <a:pPr lvl="1"/>
            <a:r>
              <a:rPr lang="en-US" dirty="0"/>
              <a:t>Return a value</a:t>
            </a:r>
          </a:p>
          <a:p>
            <a:pPr lvl="1"/>
            <a:r>
              <a:rPr lang="en-US" dirty="0"/>
              <a:t>Collect(), count(), min(), max(), reduce(), </a:t>
            </a:r>
            <a:r>
              <a:rPr lang="en-US" dirty="0" err="1"/>
              <a:t>forEach</a:t>
            </a:r>
            <a:r>
              <a:rPr lang="en-US" dirty="0"/>
              <a:t>()</a:t>
            </a:r>
          </a:p>
          <a:p>
            <a:r>
              <a:rPr lang="en-US" dirty="0"/>
              <a:t>Reduction operations:</a:t>
            </a:r>
          </a:p>
          <a:p>
            <a:pPr lvl="1"/>
            <a:r>
              <a:rPr lang="en-US" dirty="0"/>
              <a:t>Aggregate operations</a:t>
            </a:r>
          </a:p>
          <a:p>
            <a:pPr lvl="1"/>
            <a:r>
              <a:rPr lang="en-US" dirty="0"/>
              <a:t>Take a sequence of elements and combine them into a single result</a:t>
            </a:r>
          </a:p>
          <a:p>
            <a:pPr lvl="1"/>
            <a:r>
              <a:rPr lang="en-US" dirty="0"/>
              <a:t>Reduce, min, max, count, sum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73911-CA7F-41F2-A328-BFC2E3B0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79308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2177</TotalTime>
  <Words>2018</Words>
  <Application>Microsoft Office PowerPoint</Application>
  <PresentationFormat>On-screen Show (4:3)</PresentationFormat>
  <Paragraphs>221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Revature</vt:lpstr>
      <vt:lpstr>Advanced Java</vt:lpstr>
      <vt:lpstr>Functional Interfaces</vt:lpstr>
      <vt:lpstr>Lambdas</vt:lpstr>
      <vt:lpstr>Lambdas</vt:lpstr>
      <vt:lpstr>forEach Broken Down</vt:lpstr>
      <vt:lpstr>Lambdas</vt:lpstr>
      <vt:lpstr>Lambdas</vt:lpstr>
      <vt:lpstr>Stream API</vt:lpstr>
      <vt:lpstr>Operations</vt:lpstr>
      <vt:lpstr>Collectors</vt:lpstr>
      <vt:lpstr>Stream Example</vt:lpstr>
      <vt:lpstr>Reflections API</vt:lpstr>
      <vt:lpstr>Reflections API</vt:lpstr>
      <vt:lpstr>Class Features</vt:lpstr>
      <vt:lpstr>Class Method Differences</vt:lpstr>
      <vt:lpstr>Constructor Features</vt:lpstr>
      <vt:lpstr>Method Features</vt:lpstr>
      <vt:lpstr>Field Features</vt:lpstr>
      <vt:lpstr>Modifier Features</vt:lpstr>
      <vt:lpstr>Parameter Features</vt:lpstr>
      <vt:lpstr>Using the Reflections API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Cynthia Enciso</cp:lastModifiedBy>
  <cp:revision>10</cp:revision>
  <dcterms:created xsi:type="dcterms:W3CDTF">2021-05-11T18:50:44Z</dcterms:created>
  <dcterms:modified xsi:type="dcterms:W3CDTF">2021-07-21T14:07:50Z</dcterms:modified>
</cp:coreProperties>
</file>