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64" r:id="rId3"/>
    <p:sldId id="263" r:id="rId4"/>
    <p:sldId id="279" r:id="rId5"/>
    <p:sldId id="266" r:id="rId6"/>
    <p:sldId id="292" r:id="rId7"/>
    <p:sldId id="282" r:id="rId8"/>
    <p:sldId id="257" r:id="rId9"/>
    <p:sldId id="295" r:id="rId10"/>
    <p:sldId id="267" r:id="rId11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F0F3F0-B1C9-438F-A935-B475D7427403}" v="1" dt="2021-06-14T16:51:46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94598" autoAdjust="0"/>
  </p:normalViewPr>
  <p:slideViewPr>
    <p:cSldViewPr snapToGrid="0">
      <p:cViewPr varScale="1">
        <p:scale>
          <a:sx n="62" d="100"/>
          <a:sy n="62" d="100"/>
        </p:scale>
        <p:origin x="1512" y="5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58" y="7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65F0F3F0-B1C9-438F-A935-B475D7427403}"/>
    <pc:docChg chg="addSld delSld modSld">
      <pc:chgData name="Cynthia Enciso" userId="7915927f-c5cf-4e1f-876d-e79882ad52fa" providerId="ADAL" clId="{65F0F3F0-B1C9-438F-A935-B475D7427403}" dt="2021-06-14T16:51:56.273" v="14" actId="20577"/>
      <pc:docMkLst>
        <pc:docMk/>
      </pc:docMkLst>
      <pc:sldChg chg="modSp mod">
        <pc:chgData name="Cynthia Enciso" userId="7915927f-c5cf-4e1f-876d-e79882ad52fa" providerId="ADAL" clId="{65F0F3F0-B1C9-438F-A935-B475D7427403}" dt="2021-06-14T16:51:56.273" v="14" actId="20577"/>
        <pc:sldMkLst>
          <pc:docMk/>
          <pc:sldMk cId="0" sldId="256"/>
        </pc:sldMkLst>
        <pc:spChg chg="mod">
          <ac:chgData name="Cynthia Enciso" userId="7915927f-c5cf-4e1f-876d-e79882ad52fa" providerId="ADAL" clId="{65F0F3F0-B1C9-438F-A935-B475D7427403}" dt="2021-06-14T16:51:56.273" v="14" actId="20577"/>
          <ac:spMkLst>
            <pc:docMk/>
            <pc:sldMk cId="0" sldId="256"/>
            <ac:spMk id="212" creationId="{00000000-0000-0000-0000-000000000000}"/>
          </ac:spMkLst>
        </pc:spChg>
      </pc:sldChg>
      <pc:sldChg chg="add">
        <pc:chgData name="Cynthia Enciso" userId="7915927f-c5cf-4e1f-876d-e79882ad52fa" providerId="ADAL" clId="{65F0F3F0-B1C9-438F-A935-B475D7427403}" dt="2021-06-14T16:51:46.598" v="1"/>
        <pc:sldMkLst>
          <pc:docMk/>
          <pc:sldMk cId="0" sldId="257"/>
        </pc:sldMkLst>
      </pc:sldChg>
      <pc:sldChg chg="add del">
        <pc:chgData name="Cynthia Enciso" userId="7915927f-c5cf-4e1f-876d-e79882ad52fa" providerId="ADAL" clId="{65F0F3F0-B1C9-438F-A935-B475D7427403}" dt="2021-06-14T16:51:46.598" v="1"/>
        <pc:sldMkLst>
          <pc:docMk/>
          <pc:sldMk cId="0" sldId="263"/>
        </pc:sldMkLst>
      </pc:sldChg>
      <pc:sldChg chg="add del">
        <pc:chgData name="Cynthia Enciso" userId="7915927f-c5cf-4e1f-876d-e79882ad52fa" providerId="ADAL" clId="{65F0F3F0-B1C9-438F-A935-B475D7427403}" dt="2021-06-14T16:51:46.598" v="1"/>
        <pc:sldMkLst>
          <pc:docMk/>
          <pc:sldMk cId="0" sldId="264"/>
        </pc:sldMkLst>
      </pc:sldChg>
      <pc:sldChg chg="add del">
        <pc:chgData name="Cynthia Enciso" userId="7915927f-c5cf-4e1f-876d-e79882ad52fa" providerId="ADAL" clId="{65F0F3F0-B1C9-438F-A935-B475D7427403}" dt="2021-06-14T16:51:46.598" v="1"/>
        <pc:sldMkLst>
          <pc:docMk/>
          <pc:sldMk cId="0" sldId="266"/>
        </pc:sldMkLst>
      </pc:sldChg>
      <pc:sldChg chg="del">
        <pc:chgData name="Cynthia Enciso" userId="7915927f-c5cf-4e1f-876d-e79882ad52fa" providerId="ADAL" clId="{65F0F3F0-B1C9-438F-A935-B475D7427403}" dt="2021-06-14T16:51:42.675" v="0" actId="47"/>
        <pc:sldMkLst>
          <pc:docMk/>
          <pc:sldMk cId="612340198" sldId="271"/>
        </pc:sldMkLst>
      </pc:sldChg>
      <pc:sldChg chg="del">
        <pc:chgData name="Cynthia Enciso" userId="7915927f-c5cf-4e1f-876d-e79882ad52fa" providerId="ADAL" clId="{65F0F3F0-B1C9-438F-A935-B475D7427403}" dt="2021-06-14T16:51:42.675" v="0" actId="47"/>
        <pc:sldMkLst>
          <pc:docMk/>
          <pc:sldMk cId="1403349077" sldId="272"/>
        </pc:sldMkLst>
      </pc:sldChg>
      <pc:sldChg chg="add del">
        <pc:chgData name="Cynthia Enciso" userId="7915927f-c5cf-4e1f-876d-e79882ad52fa" providerId="ADAL" clId="{65F0F3F0-B1C9-438F-A935-B475D7427403}" dt="2021-06-14T16:51:46.598" v="1"/>
        <pc:sldMkLst>
          <pc:docMk/>
          <pc:sldMk cId="2764387677" sldId="279"/>
        </pc:sldMkLst>
      </pc:sldChg>
      <pc:sldChg chg="del">
        <pc:chgData name="Cynthia Enciso" userId="7915927f-c5cf-4e1f-876d-e79882ad52fa" providerId="ADAL" clId="{65F0F3F0-B1C9-438F-A935-B475D7427403}" dt="2021-06-14T16:51:42.675" v="0" actId="47"/>
        <pc:sldMkLst>
          <pc:docMk/>
          <pc:sldMk cId="603956332" sldId="280"/>
        </pc:sldMkLst>
      </pc:sldChg>
      <pc:sldChg chg="del">
        <pc:chgData name="Cynthia Enciso" userId="7915927f-c5cf-4e1f-876d-e79882ad52fa" providerId="ADAL" clId="{65F0F3F0-B1C9-438F-A935-B475D7427403}" dt="2021-06-14T16:51:42.675" v="0" actId="47"/>
        <pc:sldMkLst>
          <pc:docMk/>
          <pc:sldMk cId="377718586" sldId="281"/>
        </pc:sldMkLst>
      </pc:sldChg>
      <pc:sldChg chg="del">
        <pc:chgData name="Cynthia Enciso" userId="7915927f-c5cf-4e1f-876d-e79882ad52fa" providerId="ADAL" clId="{65F0F3F0-B1C9-438F-A935-B475D7427403}" dt="2021-06-14T16:51:42.675" v="0" actId="47"/>
        <pc:sldMkLst>
          <pc:docMk/>
          <pc:sldMk cId="1574920204" sldId="282"/>
        </pc:sldMkLst>
      </pc:sldChg>
      <pc:sldChg chg="add">
        <pc:chgData name="Cynthia Enciso" userId="7915927f-c5cf-4e1f-876d-e79882ad52fa" providerId="ADAL" clId="{65F0F3F0-B1C9-438F-A935-B475D7427403}" dt="2021-06-14T16:51:46.598" v="1"/>
        <pc:sldMkLst>
          <pc:docMk/>
          <pc:sldMk cId="2724939166" sldId="282"/>
        </pc:sldMkLst>
      </pc:sldChg>
      <pc:sldChg chg="del">
        <pc:chgData name="Cynthia Enciso" userId="7915927f-c5cf-4e1f-876d-e79882ad52fa" providerId="ADAL" clId="{65F0F3F0-B1C9-438F-A935-B475D7427403}" dt="2021-06-14T16:51:42.675" v="0" actId="47"/>
        <pc:sldMkLst>
          <pc:docMk/>
          <pc:sldMk cId="2975078769" sldId="283"/>
        </pc:sldMkLst>
      </pc:sldChg>
      <pc:sldChg chg="add">
        <pc:chgData name="Cynthia Enciso" userId="7915927f-c5cf-4e1f-876d-e79882ad52fa" providerId="ADAL" clId="{65F0F3F0-B1C9-438F-A935-B475D7427403}" dt="2021-06-14T16:51:46.598" v="1"/>
        <pc:sldMkLst>
          <pc:docMk/>
          <pc:sldMk cId="1696357921" sldId="292"/>
        </pc:sldMkLst>
      </pc:sldChg>
      <pc:sldChg chg="add">
        <pc:chgData name="Cynthia Enciso" userId="7915927f-c5cf-4e1f-876d-e79882ad52fa" providerId="ADAL" clId="{65F0F3F0-B1C9-438F-A935-B475D7427403}" dt="2021-06-14T16:51:46.598" v="1"/>
        <pc:sldMkLst>
          <pc:docMk/>
          <pc:sldMk cId="1342694009" sldId="295"/>
        </pc:sldMkLst>
      </pc:sldChg>
      <pc:sldMasterChg chg="delSldLayout">
        <pc:chgData name="Cynthia Enciso" userId="7915927f-c5cf-4e1f-876d-e79882ad52fa" providerId="ADAL" clId="{65F0F3F0-B1C9-438F-A935-B475D7427403}" dt="2021-06-14T16:51:42.675" v="0" actId="47"/>
        <pc:sldMasterMkLst>
          <pc:docMk/>
          <pc:sldMasterMk cId="0" sldId="2147483661"/>
        </pc:sldMasterMkLst>
        <pc:sldLayoutChg chg="del">
          <pc:chgData name="Cynthia Enciso" userId="7915927f-c5cf-4e1f-876d-e79882ad52fa" providerId="ADAL" clId="{65F0F3F0-B1C9-438F-A935-B475D7427403}" dt="2021-06-14T16:51:42.675" v="0" actId="47"/>
          <pc:sldLayoutMkLst>
            <pc:docMk/>
            <pc:sldMasterMk cId="0" sldId="2147483661"/>
            <pc:sldLayoutMk cId="0" sldId="2147483649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6T18:54:53.655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gnorePressure" value="1"/>
      <inkml:brushProperty name="inkEffects" value="rainbow"/>
      <inkml:brushProperty name="anchorX" value="-5772.02686"/>
      <inkml:brushProperty name="anchorY" value="-10605.84375"/>
      <inkml:brushProperty name="scaleFactor" value="0.5"/>
    </inkml:brush>
  </inkml:definitions>
  <inkml:trace contextRef="#ctx0" brushRef="#br0">0 1,'0'0,"0"0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6T19:23:37.131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130 590,'4'83,"5"0,3-1,10 31,2 17,-21-115,-1-9,-1-1,0 1,-1 0,1 0,-1 1,0 4,0-10</inkml:trace>
  <inkml:trace contextRef="#ctx0" brushRef="#br0" timeOffset="451">0 890,'23'-3,"-3"-1,-1-1,1 0,-1-2,0 0,0-1,-1-1,0-1,-1 0,0-1,-1-1,0-1,0 0,3-5,-16 13,-1 2</inkml:trace>
  <inkml:trace contextRef="#ctx0" brushRef="#br0" timeOffset="1152.08">416 759,'-10'-1,"-1"2,0-1,1 1,-1 1,1 0,-1 0,-1 2,8-3,0 1,0 0,1 0,-1 0,0 1,1-1,0 1,0 0,0 0,0 0,0 0,0 0,1 1,0-1,-1 1,1 0,1 0,-1 0,0 2,-1 2,1 1,0 0,0 0,1 0,1 0,-1 0,1 1,1-1,0 0,0 0,1 0,2 6,-4-12,1 0,0 0,-1-1,2 1,-1-1,0 1,0-1,1 1,-1-1,1 0,0 0,0 0,-1 0,1 0,1 0,-1 0,0-1,0 1,1-1,-1 1,1-1,-1 0,1 0,-1 0,1 0,0-1,0 1,-1-1,1 1,0-1,0 0,-1 0,1-1,0 1,0 0,-1-1,1 0,0 1,-1-1,1 0,0 0,1-2,1 1,0-1,-1 0,1 0,-1-1,1 1,-1-1,-1 0,1 0,0 0,-1 0,0-1,0 0,0 1,-1-1,1 0,-1 0,-1 0,1-1,-1 1,1 0,-1-1,-1 1,1-4,0 0,-1 1,1-1,-2 0,1 1,-1-1,0 0,-1 1,0-1,-1 1,1 0,-2 0,1 0,-1 0,-4-6,-3 2,9 11</inkml:trace>
  <inkml:trace contextRef="#ctx0" brushRef="#br0" timeOffset="1963.52">733 469,'0'0,"-6"1,0-1,0 2,0-1,-1 1,2 0,-1 0,0 0,0 1,1 0,-1 0,1 0,0 1,0 0,0 0,1 0,-3 3,5-5,0 0,1 0,-1-1,1 1,-1 0,1 0,0 0,0 1,0-1,0 0,0 0,0 1,1-1,-1 0,1 1,-1-1,1 1,0-1,0 0,0 1,0-1,1 1,-1-1,1 0,-1 1,1-1,0 0,0 0,0 1,0-1,0 0,0 0,1 0,-1 0,1 0,0-1,-1 1,1 0,0-1,0 1,0-1,0 0,0 1,10 4,-1 0,1 0,0-1,0-1,5 2,-6-3,-1 0,0 1,0 0,0 1,0 0,-1 1,7 5,-14-9,1 0,-1 1,0 0,0 0,0-1,0 1,0 0,-1 1,1-1,-1 0,0 0,0 1,0-1,-1 0,1 1,-1-1,0 1,0-1,0 1,0-1,0 0,-1 1,0-1,1 1,-1-1,-1 0,1 1,0 1,-1-1,0 1,0-1,0 0,0 0,-1 0,1 0,-1 0,0 0,0 0,-1-1,1 0,-1 0,1 0,-1 0,-3 1,5-2,0-1,-1 0,1 0,0-1,-1 1,1 0,-1-1,1 0,0 1,-1-1,1 0,-1 0,1-1,-1 1,1 0,-1-1,1 1,0-1,-1 0,1 0,0 0,-1 0,1 0,0-1,0 1,0-1,0 1,0-1,1 0,-1 1,0-1,1-1,-8-8,2 2</inkml:trace>
  <inkml:trace contextRef="#ctx0" brushRef="#br0" timeOffset="2629.1">951 492,'0'-2,"0"1,0-1,0 1,0 0,0-1,-1 1,1 0,-1-1,1 1,-1 0,1 0,-1-1,0 1,0 0,0 0,1 0,-1 0,0 0,0 0,-1 0,1 0,0 1,0-1,0 0,0 1,-1-1,1 0,0 1,-1 0,1-1,0 1,-1 0,1 0,0-1,-1 1,1 0,0 0,-1 1,1-1,-2 0,-1 1,0-1,1 1,-1-1,0 1,0 0,0 1,1-1,-1 1,0-1,1 1,0 0,-1 0,-2 3,2 1,-1 0,1 0,0 1,1-1,0 1,0 0,0 0,1 0,0 1,0-1,0 1,1-1,1 1,-1-1,1 1,0-1,2 7,-2-9,1 0,0 0,0 1,1-1,0 0,-1 0,2 0,-1-1,1 1,-1 0,4 3,-3-5,-1 0,1-1,-1 1,1-1,0 0,0 0,0 0,0 0,0-1,0 1,1-1,-1 0,0 0,1 0,-1 0,1-1,-1 1,3-1,-3 0,0 1,0-1,0-1,0 1,0 0,1-1,-1 1,0-1,0 0,0 0,-1 0,1-1,0 1,0 0,-1-1,1 0,-1 0,1 0,-1 0,0 0,1 0,0-2,-1 0,1-1,-1 1,1-1,-1 0,-1 1,1-1,-1 0,1 0,-1 0,-1 0,1 0,-1 0,0-2,0-2,0 0,-1 0,0 1,-1-1,0 1,0-1,-1 1,-1-2,2 5,0 0,0 1,-1-1,1 1,-1 0,0 0,0 0,0 0,-1 1,0-1,1 1,-1 0,-1-1,-3 0</inkml:trace>
  <inkml:trace contextRef="#ctx0" brushRef="#br0" timeOffset="3214.06">969 1,'2'26,"1"-1,1 1,1-1,6 17,2 10,11 60,49 194,-73-306</inkml:trace>
  <inkml:trace contextRef="#ctx0" brushRef="#br0" timeOffset="3818.72">1137 356,'3'3,"0"0,0 0,0 1,-1-1,1 1,-1 0,1-1,-1 1,0 3,6 7,14 18,0-1,2-1,2-2,3 3,-27-64,-6-68,1 51,2-1,2-3,1 42,-1 9</inkml:trace>
  <inkml:trace contextRef="#ctx0" brushRef="#br0" timeOffset="4549.29">1385 328,'0'0,"0"0,25 3,-20-3,-1-1,1-1,0 1,-1-1,1 0,-1 0,1 0,-1 0,0-1,0 0,0 1,0-2,-1 1,1 0,-1-1,0 0,1-1,-1 3,-1-1,0 1,0-1,-1 0,1 0,-1 1,1-1,-1 0,0 0,0 0,0-1,-1 1,1 0,-1 0,1 0,-1 0,0-1,0 1,-1 0,1 0,-1 0,1-1,-1 1,0 0,0 0,-2-2,3 4,-1 0,1 0,-1 0,0 0,0 0,0 0,1 0,-1 0,0 1,0-1,0 0,0 1,0-1,0 0,0 1,-1-1,1 1,0 0,0-1,0 1,0 0,-1 0,1 0,0 0,0 0,0 0,-1 0,1 0,0 0,0 1,0-1,0 0,-1 1,1-1,0 1,0-1,0 1,0 0,0-1,0 1,0 0,0 0,1-1,-1 1,0 0,0 0,1 0,-6 5,1-1,1 1,-1-1,1 2,0-1,0 0,0 3,0 0,1 0,0 1,0-1,1 1,0 0,1 0,0 0,1 0,0 0,0 0,1 0,1 0,-1-1,2 1,0 2,-2-8,1 1,-1-1,1 0,0 0,0 1,1-2,-1 1,1 0,0 0,0-1,0 1,1-1,-1 0,1 0,-1-1,1 1,0-1,0 1,0-1,1 0,-1-1,0 1,1-1,-1 0,1 0,-1 0,1-1,-1 1,1-1,0 0,-1-1,1 1,1-1,1 0,0-1,1 1,-1-1,0-1,0 1,0-1,2-2,-3 1</inkml:trace>
  <inkml:trace contextRef="#ctx0" brushRef="#br0" timeOffset="5528.07">660 1043,'0'0,"0"0,5 22,23 85,30 134,-57-238</inkml:trace>
  <inkml:trace contextRef="#ctx0" brushRef="#br0" timeOffset="5864">607 1340,'0'0,"0"0,0 0,0 0,0 0,4-1,3-2,4-2,6-3,3-3,4-3,0-2,1-3,-6 3,-4 4</inkml:trace>
  <inkml:trace contextRef="#ctx0" brushRef="#br0" timeOffset="6954.1">817 1026,'1'15,"1"0,0 0,1 0,5 12,3 19,28 149,-39-215,0 0,1 0,0 0,2 0,1 0,3-10,-6 23,1 0,8-33,-10 38,1-1,0 1,0 0,0-1,1 1,-1 0,0 0,1 0,-1 0,1 0,0 0,0 0,1-1,-2 3,0 0,0-1,0 1,-1 0,1 0,0 0,0 0,0 0,0 1,0-1,-1 0,1 0,0 0,0 1,0-1,-1 0,1 1,0-1,0 1,-1-1,1 1,0-1,-1 1,1 0,-1-1,1 1,-1 0,1-1,0 2,19 25,-14-18,-1-2,1 0,-1 0,1-1,1 0,0 0,-1 0,2-1,6 5,-11-9,-1 0,0 0,1 0,0 0,-1-1,1 1,-1-1,1 1,0-1,-1 0,1 0,0 0,0 0,-1 0,1-1,-1 1,1-1,0 0,-1 0,1 0,-1 0,1 0,-1-1,0 1,0-1,0 1,1-1,-1 0,-1 0,1 0,0 0,4-5,-1 0,0 0,0 0,-1-1,0 0,0 1,-1-1,0-1,-1 1,0 0,0-1,0 1,-1-1,0-2,-1 6,1 0,-1-1,0 1,-1 0,1 0,-1 0,0 0,0 0,-1 0,1 0,-1 0,0 1,-1-1,1 0,-1 1,0 0,0 0,0 0,0 0,-1 0,1 0,-1 1,0 0,-3-2,6 4,0 1,-1-1,1 0,0 1,0-1,-1 1,1 0,0-1,-1 1,1 0,0 0,-1 0,1 0,-1 0,1 0,0 0,-1 0,1 1,0-1,-1 0,1 1,0-1,0 1,-1-1,1 1,0 0,0 0,0 0,0-1,0 1,0 0,0 0,0 0,0 0,1 1,-1-1,0 0,0 0,1 0,-1 1,1-1,-1 0,1 0,0 1,0 0,-3 5,1 0,0 1,0 0,1-1,0 1,1 0,0 3,0-4,1 0,-1 0,2-1,-1 1,1 0,0-1,0 0,1 1,0-1,0 0,0 0,1-1,0 1,0-1,0 0,1 0,0 0,0 0,0-1,3 2,-3-3,0 0,0 0,0-1,1 1,-1-1,0-1,1 1,0-1,-1 0,1 0,0-1,-1 1,1-1,0-1,0 1,-1-1,1 0,0 0,-1 0,1-1,-1 0,0 0,1-1,1-1,-1 1,-3 0</inkml:trace>
  <inkml:trace contextRef="#ctx0" brushRef="#br0" timeOffset="7845.81">997 1728,'2'4,"0"-1,-1 0,1 1,-1-1,1 1,-1-1,-1 1,1 1,4 11,32 69,-20-47,-1 0,-2 1,7 35,-20-72,-1-1</inkml:trace>
  <inkml:trace contextRef="#ctx0" brushRef="#br0" timeOffset="8312.79">984 1756,'1'-5,"0"1,0-1,0 1,1-1,-1 1,1 0,0-1,0 1,1 0,-1 0,1 0,0 1,2-3,44-44,-47 49,0-1,0 0,0 1,0-1,0 1,0 0,0-1,1 1,-1 0,0 0,1 1,-1-1,1 0,-1 1,1-1,-1 1,1 0,-1 0,1 0,2 1,-3-1,-1 1,1 0,0 0,0 0,-1 0,1 0,-1 1,1-1,-1 0,1 1,-1-1,0 1,0 0,1-1,-1 1,0 0,-1 0,1 0,0-1,0 1,-1 0,1 0,-1 0,0 0,0 0,0 2,1 8,0 0,-2-1,1 1,-2 0,0 0,0-1,-1 1,0-1,-1 1,0-1,-1 0,0-1,-1 1,0-1,-1 0,0-1,0 1,-2 0,-2-2,9-7</inkml:trace>
  <inkml:trace contextRef="#ctx0" brushRef="#br0" timeOffset="8963.34">1228 1640,'2'17,"0"-1,1 0,1 0,1 0,0-1,1 1,1-1,0-1,1 1,8 11,-19-33,0 0,0 1,0-1,1-1,0 1,0 0,1-5,-8-56,9 68,-1-3,-2-65,3 63,0 1,1-1,-1 1,1 0,0 0,0-1,0 1,1 0,-1 0,1 0,0 0,0 1,1-1,0-1,-1 4,-1 0,1 0,-1 0,1 0,0 0,-1 0,1 1,0-1,0 1,-1-1,1 1,0 0,0 0,0-1,0 1,-1 1,1-1,0 0,0 0,1 1,4 0</inkml:trace>
  <inkml:trace contextRef="#ctx0" brushRef="#br0" timeOffset="9582">1504 1532,'0'0,"-24"-13,21 12,1 0,0 1,0-1,0 1,-1 0,1 0,0-1,0 1,-1 1,1-1,0 0,0 1,-1-1,1 1,0-1,0 1,0 0,0 0,0 0,0 0,0 1,0-1,1 0,-1 1,0-1,1 1,-1 0,1-1,-1 1,1 0,0 0,0 0,0 0,0 0,0 0,0 0,1 0,-1 1,1-1,-1 0,1 0,0 2,-1 3,0-1,1 1,0 0,1-1,-1 1,1-1,0 1,1-1,-1 0,1 1,1-1,-1 0,1 0,1 2,-2-5,0 0,0 0,0-1,0 0,1 1,-1-1,1 0,-1 0,1 0,0 0,-1 0,1-1,0 1,0-1,0 0,0 0,1 0,-1 0,0-1,0 1,1-1,-1 0,0 0,0 0,1 0,0-1,-1 0,-1 1,0-1,1 0,-1-1,0 1,0 0,0-1,0 1,0-1,0 1,0-1,0 0,-1 0,1 0,0 0,-1 0,0 0,0-1,1 1,-1 0,-1-1,1 1,0-1,-1 1,1-1,-1 1,1-1,-1 1,0-1,0 1,-1-1,1 1,-1-3,0-3,0 1,0 0,-1 0,0-1,0 1,-1 0,1 1,-2-1,1 0,-1 1,0 0,0 0,-1 0,0 0,0 1,0 0,-1-1,-1 1</inkml:trace>
  <inkml:trace contextRef="#ctx0" brushRef="#br0" timeOffset="10391.51">1507 1199,'3'4,"-1"1,1-1,-1 0,0 1,0-1,0 1,0 2,6 14,55 97,-38-74,-1 1,-2 1,8 31,-32-87,0-1,1 0,0 0,1 0,0 0,0 0,2 0,-1 0,3-10,-3 15,1-1,0 1,0-1,0 1,0 0,1 0,0 0,1 0,-1 0,1 1,0 0,0 0,1 0,0 0,-1 0,2 1,-1 0,6-3,-10 6,1 0,-1 0,1 0,0 0,-1 1,1-1,0 1,0-1,-1 1,1 0,0 0,0 0,0 0,-1 0,1 0,0 0,0 0,0 1,-1-1,1 1,0-1,-1 1,1 0,0 0,-1 0,1 0,-1 0,1 0,-1 0,0 0,1 0,-1 1,0-1,0 1,0-1,0 1,0-1,0 1,0-1,-1 1,1 0,-1 0,1 1,1 3,0 0,-1 0,0 0,0 0,-1 0,1 0,-1 0,-1 0,1 0,-1 0,0 0,-1 4,-2-1,1-1,-1 1,-1-1,1 0,-2 0,1-1,-3 3,5-6,0 0,-1 0,0-1,0 1,0-1,0 1,-1-1,0-1,1 1,-1-1,0 1,0-1,-1 0,-9-3,11-1</inkml:trace>
  <inkml:trace contextRef="#ctx0" brushRef="#br0" timeOffset="11193.96">1834 973,'6'31,"5"21,1 3,15 42,-22-82,1-1,0 0,1 0,0 0,1-1,1 0,0 0,8 8,-14-18,0 0,0 0,0 0,0-1,1 1,-1-1,1 0,-1 0,1 0,0 0,0-1,0 1,0-1,0 0,0 0,0-1,0 1,0-1,0 0,0 0,0 0,3-1,-2-1,1 1,0-1,-1-1,1 1,-1-1,1 0,-1 0,0 0,0-1,-1 0,1 0,-1 0,0 0,0-1,1-1,3-5,0-1,0 0,-1-1,-1 1,0-2,0 1,0-7,-4 15,0-1,0 0,-1 0,0 0,0 0,-1 1,1-1,-1-1,-1 1,1 1,-1-1,0 0,0 0,-1 0,0 0,0 1,0-1,-3-5,4 10,0-1,0 0,0 0,0 1,0-1,-1 1,1-1,0 1,-1 0,1-1,-1 1,0 0,1 0,-1 0,0 0,1 0,-1 0,0 1,0-1,0 1,0-1,0 1,0 0,0-1,0 1,0 0,0 0,0 1,0-1,1 0,-1 1,0-1,0 1,-2 0,2 1,-1-1,1 1,0 0,0 0,0 0,0 1,0-1,0 0,0 1,1-1,-1 1,1 0,0-1,0 1,0 0,0 0,0 0,0-1,1 1,0 0,-1 0,1 3,0 4,1 1,0-1,1 1,0-1,0 0,1 0,1 0,0 0,0 0,0-1,1 0,1 0,0 0,0 0,-3-6,-1 1,1-1,-1 0,1-1,0 1,0 0,1-1,-1 1,0-1,1 0,-1 0,1-1,0 1,-1-1,1 0,0 0,0 0,0 0,0 0,0-1,0 0,0 0,0 0,0 0,0-1,0 0,0 1,0-1,0-1,-1 1,1-1,0 1,-1-1,1 0,-1 0,3-3,7-4</inkml:trace>
  <inkml:trace contextRef="#ctx0" brushRef="#br0" timeOffset="12145.76">2204 1031,'0'0,"11"20,81 125,-101-167,2-1,0 0,0-8,5 20,1 1,0-1,0 1,1-1,0 0,1 0,0 1,2-8,-3 17,0 0,0 0,0 0,1 0,-1 0,0 0,1 0,-1 0,0 0,1 0,-1 0,1 0,-1 0,1 1,0-1,-1 0,1 0,0 1,0-1,-1 0,1 1,0-1,0 1,0-1,0 1,0-1,0 1,0 0,0-1,0 1,0 0,0 0,0 0,0 0,0 0,0 0,0 0,0 0,0 0,0 0,0 0,0 1,0-1,0 1,0-1,-1 0,1 1,0-1,0 1,0 0,0-1,-1 1,1 0,0-1,0 1,6 5,-1 0,1 0,-1 0,0 1,4 6,9 18,12 27,-21-41,-18-42,1 1,1-1,1 0,0-15,4 33,0 0,1 0,0 0,0 0,1 0,0 0,0 0,0 0,1 0,0 1,1-1,-1 1,1-1,0 1,1 0,-1 0,1 0,1 1,0-1,-4 4,0 1,0 0,1 0,-1 0,1 0,-1 0,1 0,-1 0,1 0,0 0,-1 1,1-1,0 1,-1-1,1 1,0 0,0 0,0-1,-1 1,1 1,0-1,0 0,1 0,0 2,0-1,0 0,-1 1,1-1,0 1,-1 0,1 0,-1 0,1 0,-1 0,0 1,2 2,5 7,-1 1,0 1,-1-1,-1 1,0 1,2 4,-4-8,1 0,0 0,0 0,1-1,1 1,4 4,-3-7</inkml:trace>
  <inkml:trace contextRef="#ctx0" brushRef="#br0" timeOffset="13245.82">2681 844,'3'-1,"0"0,0 0,0 0,0 0,0-1,0 1,0-1,-1 0,1 0,2-2,-1 1,9-6,0-1,0-1,-1 0,0-1,-1 0,0-1,-7 8</inkml:trace>
  <inkml:trace contextRef="#ctx0" brushRef="#br0" timeOffset="14058.99">3130 550,'-2'-2,"-1"0,0 0,1 1,-1-1,0 1,1 0,-1 0,0 0,0 0,0 0,0 1,0 0,0-1,0 1,0 0,0 0,0 0,0 1,0-1,0 1,0 0,0 0,0 0,0 0,1 0,-3 1,-2 1,0 1,1 0,-1 0,1 0,0 0,0 1,0 0,0 1,1-1,0 1,2 0,0-1,0 1,1 0,0 0,0 0,1 0,-1 0,1 0,0 0,1 0,0 1,0-1,0 0,1 0,0 1,0-1,0 0,1 0,0 0,1 2,-1-4,-1 0,1 0,0 0,1 0,-1 0,1-1,-1 1,1-1,0 0,0 1,1-1,-1-1,3 2,-4-2,1-1,0 1,0-1,0 0,0 0,0 0,0-1,0 1,0-1,0 0,0 1,0-1,0-1,0 1,0 0,0-1,1 1,-1-1,-1 0,2-1,0 0,0 0,0 0,0 0,0-1,0 0,-1 0,1 0,-1 0,0 0,0-1,0 0,-1 1,1-1,-1 0,0 0,0 0,0 0,-1-1,1 1,-1-1,0 1,0-1,-1 1,1-1,-1 1,0-3,0 0,0 0,0 0,0 0,-1 0,0 0,-1 1,1-1,-1 0,-1 1,1 0,-1-1,0 1,0 0,-1 0,0 1,0-1,-2-1,-21-13,21 17</inkml:trace>
  <inkml:trace contextRef="#ctx0" brushRef="#br0" timeOffset="15305.78">3178 507,'0'0,"0"0,9 23,8 11,2-1,18 26,-42-69,1 0,0-1,1 0,0 1,0-1,0-8,0 3,-1-1,2-1,0 0,1 1,0-1,2-8,-1 20,1 1,-1-1,1 1,0 0,0-1,1 1,0 0,0 0,0 0,0 0,1 0,0 0,0 1,0-1,1 1,-1 0,1 0,0 0,3-2,-5 5,0-1,0 1,0 0,0 0,1 0,-1 0,0 0,1 1,-1-1,0 0,1 1,-1 0,1 0,-1 0,1 0,-1 0,0 0,1 0,-1 1,1-1,1 2,0 0,0 0,-1 0,1 0,-1 1,1-1,-1 1,0 0,0 0,0 0,0 0,-1 1,1 0,6 9,-1 1,-1 1,0-1,-1 1,-1 0,1 4,2 14,-5-19,0 0,2 0,2 7,-7-21,1 1,-1-1,0 0,0 1,0-1,1 1,-1-1,0 0,0 1,1-1,-1 0,0 1,0-1,1 0,-1 0,0 1,1-1,-1 0,1 0,-1 0,0 1,1-1,-1 0,0 0,1 0,-1 0,1 0,-1 0,1 0,-1 0,0 0,1 0,-1 0,1 0,-1 0,0 0,1 0,15-13,9-22,-13 14,-1-1,-1 0,-1-1,-1 0,3-14,-9 29,0-1,0 1,-1-1,0 0,0 1,-1-1,0 0,-1 0,0 1,0-1,-1 0,0 1,-1 0,0-1,0 1,0 0,-2-1,4 7,-1 0,1 0,0 0,-1 0,1 0,-1 0,0 1,1-1,-1 1,0-1,0 1,0 0,0-1,0 1,0 0,0 1,-1-1,1 0,0 1,-1-1,1 1,0-1,-1 1,1 0,0 0,-1 0,0 1,1-1,0 1,0 0,0 0,0 0,0 0,0 0,0 1,0-1,1 0,-1 1,1 0,-1-1,1 1,-1 0,1 0,0-1,0 1,0 0,0 0,0 0,1 0,-1 1,0-1,1 0,0 0,-1 0,1 0,0 1,0 0,0 5,1 0,0 0,0 0,0 0,1 0,0 0,1 0,0-1,0 1,0-1,1 0,0 0,1 0,-1 0,1-1,1 0,-1 0,1 0,0-1,0 0,6 4,-6-5,-1 0,1-1,0 1,0-1,0-1,0 1,1-1,-1 0,1 0,-1-1,1 0,-1 0,1-1,0 1,0-2,-1 1,1-1,0 0,-1 0,1 0,-1-1,1 0,-1-1,0 1,0-1,3-2,-1-1,-3 1</inkml:trace>
  <inkml:trace contextRef="#ctx0" brushRef="#br0" timeOffset="16628.06">1902 1806,'-23'-16,"19"13,1 0,0 1,-1 0,1 0,-1-1,1 2,-1-1,0 0,0 1,-2 0,1-1,-1 1,1 1,-1-1,0 1,1 0,-1 0,0 1,1-1,-1 1,1 1,-1-1,1 1,0 0,-1 0,1 0,0 1,0 0,0 0,-3 3,5-3,0-1,0 1,0 0,1 0,-1 1,1-1,0 1,0-1,0 1,0-1,1 1,0 0,-1 0,1 0,1 0,-1 0,0 0,1 0,0 0,0 0,0 0,1 0,-1 0,1 0,0 0,0 0,0 0,1 0,0 0,1 2,0 0,0 0,1 0,0 0,0-1,1 1,-1-1,1 0,1-1,-1 1,0-1,1 0,0 0,0-1,0 0,0 0,6 2,-9-4,0 0,0 0,0 0,0-1,1 1,-1-1,0 0,0 0,0 0,1 0,-1 0,0-1,0 1,0-1,0 0,1 0,-1 0,-1 0,1-1,0 1,0-1,0 0,-1 0,1 0,-1 0,1 0,-1 0,0-1,0 1,0-1,0 1,-1-1,1 0,-1 0,1 0,-1 0,0 0,0-2,1-1,0 0,-1 0,0 0,-1-1,1 1,-1 0,0 0,-1-1,1 1,-1 0,-1 0,1 0,-1 0,0 0,0 0,-1 1,0-1,-2-3,10 14,0 0,0 0,0-1,0 0,1 0,0 0,0 0,2 0,11 8,-7-4</inkml:trace>
  <inkml:trace contextRef="#ctx0" brushRef="#br0" timeOffset="17113.97">2029 1721,'16'18,"-1"2,0 0,-2 0,11 22,8 12,-5-14,-15-24,-1 1,0 0,-2 1,0 0,1 5,-9-22,-1 0</inkml:trace>
  <inkml:trace contextRef="#ctx0" brushRef="#br0" timeOffset="17555.62">2027 1696,'15'-28,"-10"23,0 1,0-1,1 1,-1 0,1 1,0-1,0 1,0 0,0 1,1 0,-1 0,1 0,-1 0,1 1,6 0,-9 1,-1 0,1 0,-1 0,0 0,1 1,-1 0,0-1,0 1,1 0,-1 1,0-1,0 1,0-1,0 1,0 0,-1 0,1 0,-1 0,1 1,-1-1,0 1,0-1,0 1,0 0,0 0,0 0,-1 0,0 0,1 0,-1 0,0 1,0 1,0 2,0 1,0-1,-1 0,0 0,0 0,0 1,-1-1,0 0,-1 0,0 0,0 2,0-4,1-1,-1 1,0-1,0 0,0 1,-1-1,1 0,-1 0,0 0,0-1,-1 1,1-1,-1 0,0 0,1 0,-1 0,-2 0,2-1</inkml:trace>
  <inkml:trace contextRef="#ctx0" brushRef="#br0" timeOffset="18073.76">2303 1603,'11'21,"36"73,-18-31,3-2,29 39,-49-85,-9-13,-6-11,0 4</inkml:trace>
  <inkml:trace contextRef="#ctx0" brushRef="#br0" timeOffset="18526.82">2288 1582,'-8'-27,"8"22,1 1,-1-1,1 1,0-1,1 1,-1-1,1 1,0 0,0 0,0 0,1 0,-1 0,1 0,0 1,0-1,0 1,1 0,-1 0,1 0,-1 0,1 1,0-1,0 1,4-1,-4 0,0 1,0 0,0 0,0 0,1 1,-1-1,0 1,1 0,0 1,-1-1,1 1,-1-1,1 1,0 1,-1-1,1 1,-1 0,1 0,-1 0,1 0,-1 1,0 0,1 0,1 1,-4-1,0 0,0-1,-1 1,1 0,-1 0,0 0,1 0,-1 0,0 0,0 0,0 0,0 1,-1-1,1 0,0 1,-1-1,0 0,0 1,1-1,-1 3,-1 1,1-1,-1 0,0 0,0 0,0 0,-1-1,0 1,-1 2,0 0,0-1,0 0,-1 0,0 0,0 0,0-1,-1 0,0 0,0 0,0 0,-1-1,1 1,-6 1,7-4</inkml:trace>
  <inkml:trace contextRef="#ctx0" brushRef="#br0" timeOffset="19126">2539 1421,'8'20,"1"-1,1-1,1 1,0-2,9 11,3 6,-16-24,-16-21,-15-23,18 22,0 0,1-1,1 1,0-1,1 0,0 0,1 0,0-5,2 12,-1 1,1 0,1 0,-1 0,1 0,0-1,0 1,0 0,1 0,-1 0,1 1,1-1,-1 0,1 1,-1-1,1 1,1 0,-1 0,0 0,1 1,0-1,2-1,1 0</inkml:trace>
  <inkml:trace contextRef="#ctx0" brushRef="#br0" timeOffset="19758.27">2871 1288,'-24'-19,"21"17,0 1,0-1,0 1,0 0,0 1,0-1,0 0,0 1,0 0,0-1,0 1,-1 0,1 1,0-1,0 1,0-1,0 1,0 0,0 0,0 0,0 1,0-1,1 1,-3 0,1 2,-1-1,1 1,0 0,0 1,1-1,-1 0,1 1,0 0,0 0,1 0,-1 0,1 0,-1 4,1-3,0-1,1 1,0 0,0 0,0-1,1 1,0 0,0 0,0 0,1 0,0 0,0-1,1 2,-1-4,0 0,0 0,0 0,1 0,-1-1,1 1,0-1,0 1,0-1,0 0,0 1,0-1,1 0,-1 0,1-1,-1 1,1 0,0-1,-1 0,1 1,0-1,0 0,0-1,2 1,-3 0,1-1,-1 1,1-1,-1 0,1 1,-1-2,1 1,-1 0,1 0,-1-1,1 1,-1-1,1 0,-1 0,0 0,0 0,1 0,-1 0,0 0,0-1,0 1,0-1,0 0,0 0,-1 1,1-1,-1 0,1 0,-1-1,0 1,0 0,0 0,0-1,0 1,0 0,0-1,-1 1,1-2,0-3,0 0,0 0,-1 1,1-1,-2 0,1 0,-1 0,0 0,0 0,-1 0,0 1,0-1,-2-3,2 6,0 0,0 0,0 0,-1 1,0-1,0 0,0 1,0 0,0 0,-1 0,0 0,0 0,-4-2</inkml:trace>
  <inkml:trace contextRef="#ctx0" brushRef="#br0" timeOffset="20558.58">3003 1177,'-2'-1,"-1"0,1 0,0 0,-1 0,1 1,0 0,-1-1,1 1,-1 0,1 0,-1 0,-1 0,2 1,0-1,0 0,-1 1,1-1,0 1,0 0,0 0,0 0,0 0,0 0,0 0,1 0,-1 1,0-1,1 1,-1-1,1 1,-1 0,1-1,0 1,-1 1,0 1,0 0,1 0,-1 1,1-1,0 0,0 0,0 1,1-1,0 0,0 1,0 0,0 2,0 0,1 0,0-1,1 1,-1 0,1-1,0 1,1-1,0 0,0 0,0 0,1 0,-1 0,4 3,-6-8,0 1,0-1,0 0,0 0,0-1,0 1,0 0,0 0,0 0,0-1,0 1,1 0,-1-1,0 1,1-1,-1 0,0 1,1-1,-1 0,0 0,1 0,-1 0,0 0,1 0,-1 0,0 0,1 0,-1-1,0 1,1-1,-1 1,0-1,0 1,1-1,-1 0,0 0,0 1,0-1,0 0,0 0,0 0,0 0,0 0,-1 0,1-1,0 1,-1 0,1 0,0 0,-1-1,3-4,0-1,-1 1,1-1,-2 1,1-1,-1 0,0 0,0 0,0-2,-2-2,0-1,0 1,-1 0,0 0,-1 1,0-1,-1 0,-2-3,11 19,-1 0,1 0,0-1,0 0,1 0,-1 0,1-1,0 0,1 1,1 1,60 29,-62-32</inkml:trace>
  <inkml:trace contextRef="#ctx0" brushRef="#br0" timeOffset="21109.03">3259 1023,'-4'1,"0"-1,0 1,0 0,0 0,1 0,-1 1,0 0,1-1,-1 1,1 0,-1 1,1-1,0 0,0 1,0 0,0 0,1 0,-1 0,1 0,-1 0,1 1,0-1,1 1,-2 1,1 0,-1 0,1 1,0-1,1 0,-1 1,1-1,0 1,0-1,1 1,0 0,0-1,0 1,1 0,-1-1,1 1,1-1,-1 1,0-3,1 0,-1 0,0-1,1 1,-1 0,1-1,0 0,0 1,0-1,0 0,0 0,0 0,1 0,-1 0,1-1,-1 1,1-1,0 0,-1 0,1 1,0-2,0 1,0 0,0-1,0 1,0-1,0 0,0 0,0 0,0 0,0-1,-1 1,1-1,0 1,0-1,2-1,2-1,1 1,-1-2,0 1,0-1,0 0,0-1,-1 1,0-1,0-1,0 1,0-1,-1 0,1-1,0-3</inkml:trace>
  <inkml:trace contextRef="#ctx0" brushRef="#br0" timeOffset="21823.76">3315 834,'1'5,"1"-1,-1 1,1-1,0 1,0-1,1 0,-1 0,1 0,0 0,7 11,5 14,-1-2,0-1,2 0,1-1,1 0,1-2,2 1,-23-65,1 38,0-78,1 75,0 0,1 0,0 0,0 0,1 1,0-1,0 0,0 1,1-1,-1 1,1 0,1-2,-2 6,-1 0,0 0,1-1,-1 1,1 0,0 0,-1 0,1 1,0-1,-1 0,1 1,0-1,0 1,0-1,0 1,0 0,-1 0,1 0,0 0,0 0,0 0,0 0,0 1,0-1,-1 1,1-1,0 1,0 0,-1 0,1 0,0 0,0 0,10 6,-1 0,0 1,0 0,3 4,-4-4,54 43,-58-47</inkml:trace>
  <inkml:trace contextRef="#ctx0" brushRef="#br0" timeOffset="22703.27">2993 1723,'-1'-1,"-1"-1,0 1,1-1,-1 1,0-1,1 1,-1 0,0 0,0 0,0 0,0 0,0 1,0-1,-1 1,1-1,0 1,0-1,0 1,0 0,-1 0,1 0,0 1,0-1,0 0,-1 1,1 0,0-1,0 1,0 0,0 0,0 0,0 0,0 1,-1 0,-1 1,1 0,0-1,1 1,-1 1,0-1,1 0,0 0,0 1,0 0,0-1,0 1,1 0,0 0,-1 0,1 0,1 1,-1 1,0 1,1-1,0 0,1 1,-1-1,1 0,1 1,-1-1,1 0,0 0,0 0,1 0,0 0,0-1,0 1,0-1,1 0,0 0,0 0,1 0,-2-2,0 0,1-1,-1 1,0-1,1 0,-1 0,1 0,0 0,-1-1,1 1,0-1,0 0,0 0,0-1,0 1,0-1,0 0,1 0,-1 0,0-1,0 1,0-1,0 0,0 0,0 0,-1-1,1 0,0 1,-1-1,1 0,1-2,1 0,0-1,0 1,-1-1,1 0,-1-1,0 1,-1-1,4-5,-3 2</inkml:trace>
  <inkml:trace contextRef="#ctx0" brushRef="#br0" timeOffset="23370">3221 1628,'0'0,"-29"5,24-3,1 0,0 1,0 0,0-1,0 1,1 1,-1-1,1 1,0-1,0 1,0 0,0 0,1 0,0 0,-1 1,2-1,-1 1,0-1,1 1,0 0,0-1,0 5,0-5,1 0,-1 1,1-1,0 0,0 1,0-1,1 0,0 1,0-1,0 0,0 0,1 0,-1 0,1 0,0 0,0 0,1 0,-1-1,1 1,0-1,0 0,0 0,0 0,0 0,2 1,-2-3,-1 1,1-1,0 1,0-1,0 0,0 0,0 0,0-1,0 1,0-1,0 0,0 0,1 0,-1 0,0 0,0-1,0 1,0-1,0 0,0 0,0 0,0 0,0 0,-1-1,1 1,0-1,-1 0,1 0,-1 0,0 0,2-2,0 0,-1 1,0-1,0 0,0 0,0-1,-1 1,0 0,0-1,0 1,0-1,-1 0,1 0,-1 1,-1-1,1 0,-1 0,1 0,-2 0,1-4,-2 0,0 1,0 1,-1-1,0 0,0 0,-1 1,-3-5,5 8,-1 0,1 1,-1-1,0 1,0-1,0 1,-1 0,1 0,-1 0,0 1,0-1,1 1,-1 0,-4-1,5 2</inkml:trace>
  <inkml:trace contextRef="#ctx0" brushRef="#br0" timeOffset="24184.72">3333 1542,'2'5,"-1"-1,1 1,1-1,-1 0,1 0,-1 0,1 0,0 0,4 3,2 4,-3-1,1-2,0 1,0-1,1 0,0 0,9 6,-15-13,-1 1,1-1,0 0,0 0,0 0,0-1,0 1,0 0,0-1,0 1,0-1,0 0,0 0,0 0,0 0,0 0,1 0,-1 0,0-1,0 1,0-1,0 1,0-1,0 0,0 0,0 0,-1 0,1 0,0 0,-1-1,1 1,0 0,-1-1,1 0,-1 1,0-1,0 0,0 1,1-2,3-5,-1 1,0-1,-1 0,0 0,0 0,-1 0,1-1,-2 1,1-1,-1 1,-1-8,1 8,-1 1,0-1,-1 1,0 0,0 0,-1-1,1 1,-1 0,-1 0,0 1,0-1,0 0,-1 1,0-1,16 23,0-1,1 0,1-1,0 0,1-1,1-1,0 0,3 1,-17-13,-1 1,0 0,0-1,0 0,0 1,1-1,-1 1,0-1,0 0,1 0,-1 0,0 0,1 0,-1 0,0 0,0 0,1-1,-1 1,0 0,0-1,1 1,2-2</inkml:trace>
  <inkml:trace contextRef="#ctx0" brushRef="#br0" timeOffset="24674.09">3520 1242,'11'24,"7"9,3-1,0 0,2-2,1-1,2 0,19 15,-44-43</inkml:trace>
  <inkml:trace contextRef="#ctx0" brushRef="#br0" timeOffset="25279.97">3860 1275,'-2'-3,"0"1,0-1,-1 1,1 0,-1 0,0-1,0 2,0-1,0 0,0 1,0-1,0 1,0 0,-1 0,1 0,0 0,-1 1,1-1,0 1,-1 0,1 0,-1 0,1 1,0-1,-1 1,1 0,0 0,-1 0,1 0,0 0,0 1,0-1,0 1,0 0,0 0,1 0,-1 0,1 1,-1-1,0 2,1-2,-1 1,1 0,0 0,0 0,0 0,0 0,0 0,1 1,0-1,-1 0,1 1,1-1,-1 1,0 0,1-1,0 1,-1-1,2 1,-1 0,0-1,1 1,-1 0,1-1,0 1,0-1,1 0,-1 1,1-1,-1 0,1 0,0 0,0 0,1 0,-1 0,1 0,-1-1,3 2,-3-2,0 0,0 0,0 0,1-1,-1 1,0-1,1 0,-1 1,1-1,-1 0,1-1,-1 1,1 0,0-1,-1 1,1-1,0 0,0 0,-1 0,1 0,0-1,-1 1,1-1,0 1,-1-1,1 0,-1 0,3-1,-1-1,-1 0,0 1,1-1,-1 0,0-1,0 1,-1 0,1-1,-1 0,0 1,0-1,0 0,0 0,0 0,-1-1,0 1,0-2,3-13,-1 2</inkml:trace>
  <inkml:trace contextRef="#ctx0" brushRef="#br0" timeOffset="25691.18">3716 1099,'19'22,"49"62,65 60,-131-142</inkml:trace>
  <inkml:trace contextRef="#ctx0" brushRef="#br0" timeOffset="26786.92">3373 1887,'15'22,"35"40,-30-39,-1 1,-1 0,13 25,-32-57,1 0,-1 0,2 0,-1-1,1 1,2-6,-3 9,2-5,0 0,0 0,1 0,1 0,-1 1,4-6,-5 12,-1-1,1 1,0 0,0 0,0 0,1 0,-1 0,1 0,-1 1,1-1,0 1,0 0,0 0,1 0,-1 0,0 0,1 1,-1-1,2 1,-3 0,0 1,-1 0,1 0,0-1,-1 1,1 0,0 1,-1-1,1 0,0 0,-1 1,1-1,-1 1,1-1,-1 1,1 0,-1 0,1 0,-1 0,1 0,-1 0,1 1,0 0,0 1,0 0,0-1,0 1,-1 0,1 0,-1 1,0-1,0 0,0 0,0 2,1 4,0 0,-2 1,1-1,-1 0,0 1,-1-1,-1 10,0-13,0 1,-1 0,1-1,-1 1,-1-1,1 0,-1 0,0 0,0 0,-3 1,5-4,0-1,1 0,-1 0,0 0,-1-1,1 1,0 0,0-1,-1 0,1 1,-1-1,1 0,-1 0,1 0,-1-1,0 1,1-1,-1 1,0-1,0 0,1 0,-1 0,0 0,0-1,1 1,-1-1,0 1,0-1,-2-2,2 0</inkml:trace>
  <inkml:trace contextRef="#ctx0" brushRef="#br0" timeOffset="27549.06">3736 1953,'7'-6,"5"-5,1 0,-2-1,1 0,-2-1,5-7,-12 16,0-1,-1 1,0 0,0-1,-1 1,1-1,-1 0,0 1,0-1,0 0,-1 0,0 1,0-1,0 0,0 0,-1 0,0 1,0-1,0 0,-1 1,0-3,1 5,0 0,0 0,1 0,-2 0,1 0,0 0,0 0,0 1,-1-1,1 0,-1 1,0-1,1 1,-1 0,0-1,0 1,0 0,0 0,0 0,1 1,0 0,1 0,-1 0,0 0,0 0,1 0,-1 0,0 0,1 0,-1 0,0 0,1 0,-1 0,0 1,1-1,-1 0,0 1,1-1,-1 0,1 1,-1-1,0 1,0 1,0-1,0 0,0 1,0 0,0-1,0 1,0 0,1-1,-1 1,1 0,-1 0,1-1,0 1,-2 7,2-1,-1 1,1 0,0-1,1 1,0-1,1 1,0-1,0 0,0 0,1 1,0-1,1-1,0 1,0-1,1 1,5 5,-8-9,1-1,0 0,0 0,0 0,0 0,0 0,1-1,0 0,-1 1,1-1,0 0,0-1,0 1,0-1,0 0,0 0,0 0,1 0,-1-1,0 0,0 0,1 0,-1 0,0-1,0 1,1-1,-1 0,0 0,0-1,0 1,0-1,-1 0,1 0,0-1,-1 1,1-1,22-16,-25 18,1 0,-1 0,1 0,-1-1,1 1,-1 0,0-1,0 1,0-1,0 0,0 1,0-1,0 0,-1 1,1-2,-1 3,-1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6T19:24:26.190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1 537,'7'18,"159"379,-154-372,18 45,-29-68</inkml:trace>
  <inkml:trace contextRef="#ctx0" brushRef="#br0" timeOffset="439.28">18 881,'3'0,"0"0,0 0,0-1,0 0,-1 0,1 1,0-1,0-1,-1 1,2-1,4-1,18-8,0 0,-1-1,8-7,-21 12,0-1,-1 0,-1 0,1-1,-1-1,-1 0,9-10,-14 13,-2 3</inkml:trace>
  <inkml:trace contextRef="#ctx0" brushRef="#br0" timeOffset="1184.53">232 399,'6'29,"88"324,-47-188,-50-187,1 0,0 1,2-1,2-21,-1 24,-1 12,0-15,0 0,2 0,1 0,0 1,2-1,0 1,4-7,-9 28,0 0,1-1,-1 1,0 0,0-1,0 1,1-1,-1 1,0 0,0 0,1-1,-1 1,0 0,1-1,-1 1,0 0,1 0,-1 0,1-1,-1 1,0 0,1 0,-1 0,1 0,-1 0,0 0,1 0,-1 0,1 0,-1 0,1 0,-1 0,0 0,1 0,-1 0,1 0,-1 0,0 1,1-1,-1 0,0 0,1 0,-1 1,0-1,1 0,-1 1,0-1,1 0,-1 0,0 1,0-1,1 1,-1-1,17 23,-14-20,30 51,15 21,-43-68,1 0,0 0,0-1,1 1,-1-1,2-1,-1 1,3 0,-8-5,0 0,0 0,0 0,0 0,0-1,0 1,0-1,0 1,0-1,1 0,-1 0,0 0,0 0,1 0,4-2</inkml:trace>
  <inkml:trace contextRef="#ctx0" brushRef="#br0" timeOffset="1511.74">657 574,'0'0,"0"0,1 1,1 3,2 4,2 5,2 3,3 3,1 4,1 0,0 0,-1-1,0-3,-3-4,-2-5,-3-4,-1-2</inkml:trace>
  <inkml:trace contextRef="#ctx0" brushRef="#br0" timeOffset="1873.49">596 425,'0'0,"0"0,0 0,0 0</inkml:trace>
  <inkml:trace contextRef="#ctx0" brushRef="#br0" timeOffset="2349.51">875 412,'-24'5,"19"-3,1 1,0-1,0 1,0 0,0 1,1-1,-1 0,1 1,0 0,0 0,0 0,1 0,-1 0,1 1,0-1,0 1,0 0,1-3,1 0,-1-1,1 1,-1 0,1 0,0 0,0 0,0 0,0 0,0 0,0 0,0-1,1 1,-1 0,1 0,-1 0,1 0,0-1,0 1,0 0,0 0,0-1,0 1,0-1,0 1,1-1,-1 0,1 1,-1-1,1 0,-1 0,1 0,0 0,-1 0,1 0,0-1,0 1,-1-1,1 1,0-1,0 1,0-1,1 0,46 4,17 3,-62-6,1 0,-1 0,0 1,1-1,-1 1,0 0,0 0,0 0,-1 1,1 0,0-1,1 3,-4-4,1 1,-1-1,0 1,1-1,-1 1,0 0,0 0,0-1,0 1,-1 0,1 0,0 0,-1 0,1 0,-1 0,0 0,0 0,0 0,0 0,0 0,0 0,0 0,-1 0,1 0,-1 0,1 0,-1 0,0 0,0 0,0-1,0 1,0 0,0 0,0-1,0 1,-1-1,1 1,-2 0,-2 2,1 0,0 0,-1-1,0 0,0 0,0 0,0-1,0 1,-1-1,1-1,-1 1,1-1,-3 1,2-2</inkml:trace>
  <inkml:trace contextRef="#ctx0" brushRef="#br0" timeOffset="3899.43">1293 307,'1'4,"0"0,1 0,0 0,-1-1,1 1,0-1,1 0,1 4,4 4,86 156,-129-201,26 22,1 0,1 0,0-1,0 0,1 0,1-1,0 0,1 0,1 0,-2-13,4 20,1 0,-1-1,1 1,1 0,-1-1,1 1,1 0,-1 0,1 0,2-5,-2 8,0 0,0 0,1 0,0 0,-1 0,1 0,1 1,-1-1,0 1,1 0,0 0,-1 0,1 1,0-1,1 1,3-2,30-5,-30 8</inkml:trace>
  <inkml:trace contextRef="#ctx0" brushRef="#br0" timeOffset="4579.84">1480 334,'0'0,"0"0,25-11,-18 6,0 1,-1-1,0 0,0-1,0 0,-1 0,0 0,0 0,0-1,2-5,-5 9,0-1,0 1,-1-1,1 0,-1 1,0-1,0 0,0 0,-1 0,1 1,-1-1,0 0,0 0,0 0,-1 0,0 0,1 0,-1 1,0-1,-1 0,1 1,-1-1,0 0,2 3,0 0,-1 1,1-1,0 1,-1-1,1 0,-1 1,1-1,-1 1,1-1,-1 1,1-1,-1 1,0-1,1 1,-1 0,0-1,1 1,-1 0,0-1,1 1,-1 0,0 0,1 0,-1 0,0 0,0 0,1 0,-1 0,-1 0,1 1,-1-1,1 1,0 0,0 0,-1-1,1 1,0 0,0 0,0 0,0 0,0 1,0-1,0 0,-3 5,0 0,0 0,1 0,0 1,-2 4,2-1,0 0,1 0,0 0,0 1,1-1,0 0,1 1,1-1,0 10,0-16,0 0,-1 0,1 0,1-1,-1 1,0 0,1-1,0 1,0-1,0 0,0 0,1 1,-1-1,1-1,0 1,-1 0,1-1,1 1,-1-1,0 0,0 0,1 0,-1-1,1 1,0-1,0 0,2 1,4 0,0-1,0 0,1 0,-1-1,0 0,0-1,4-1,-9 2,0-1,-1 0,1 0,0 0,-1-1,0 1,1-1,-1 0,0-1,0 1,0-1,0 0,0 0,-1 0,1 0,2-4,-3 3</inkml:trace>
  <inkml:trace contextRef="#ctx0" brushRef="#br0" timeOffset="4961.92">1721 176,'0'0,"15"-8,21-12,-2-2,0-2,10-10,-41 32</inkml:trace>
  <inkml:trace contextRef="#ctx0" brushRef="#br0" timeOffset="6281.51">304 1324,'1'5,"0"0,0 0,1 0,-1 0,1 0,1 0,-1-1,1 2,5 10,-4-6,8 20,2-1,1-1,-11-21,0 0,0 0,1-1,0 0,0 0,0 0,1-1,0 0,0 0,6 4,-11-8,0-1,0 1,1 0,-1-1,0 1,0-1,0 1,0-1,1 0,-1 0,0 1,0-1,1 0,-1 0,0 0,0 0,1 0,-1-1,0 1,0 0,0 0,1-1,-1 1,0-1,0 1,0-1,1 0,0-1,0 0,0 0,-1 0,1-1,-1 1,0 0,1 0,-1-1,0 1,0-1,-1 1,1-1,0 0,1-8,0-1,-1 0,0 1,-1-1,-1-8,0 6,0 1,-1 0,-1 0,0 0,-1 0,0 0,-1 1,-1-1,-1-2,19 62,-5-33,0-1,1 1,10 11,-15-21,0 0,1 0,-1 0,1 0,0-1,0 1,0-1,0 0,1-1,-1 1,1-1,0 1,3 0,-7-3,0 0,0 1,0-1,0 0,0 0,0 1,0-1,0 0,1 0,-1 0,0 0,0-1,0 1,0 0,0 0,0-1,0 1,0 0,0-1,0 1,0-1,0 0,0 1,0-1,0 0,-1 1,1-1,0 0,0 0,0-1,0-1,0 1,0 0,0-1,-1 1,1-1,-1 1,0-1,0 1,1-1,-2 1,1-1,0 1,-1-9,-1 0,0 0,-1 1,0-1,-3-6,-1 1,-1 1,-1 0,0 1,-4-4,7 11</inkml:trace>
  <inkml:trace contextRef="#ctx0" brushRef="#br0" timeOffset="6997.94">633 1215,'15'16,"-2"0,0 1,0 0,-2 1,0 0,-1 1,6 17,-63-135,44 91,1 1,0-1,0 1,0-1,1 0,1 1,-1-1,1 0,0 0,1 0,0 1,1-4,-1 7,0-1,1 1,0 0,0 0,0 1,0-1,1 0,-1 1,1-1,0 1,0 0,0 0,1 0,-1 0,1 1,-1-1,1 1,0 0,0 0,0 1,0-1,3 0,9-3,-3 2</inkml:trace>
  <inkml:trace contextRef="#ctx0" brushRef="#br0" timeOffset="7414.98">926 1027,'2'2,"0"1,-1 0,1-1,-1 1,1 0,-1 0,0 0,0 0,-1 0,1 0,0 1,1 5,3 6,1 5,0 0,1-1,2 0,0 0,0-1,7 8,-15-25</inkml:trace>
  <inkml:trace contextRef="#ctx0" brushRef="#br0" timeOffset="7966.37">1038 878,'0'0,"0"0,9 19,18 31,-4-8,-3 0,-1 1,1 9,-17-43,-3-7</inkml:trace>
  <inkml:trace contextRef="#ctx0" brushRef="#br0" timeOffset="8293.58">1024 1067,'0'0,"0"0,0 0,1 0,1-1,3 0,4-4,6-2,5-4,5-3,2-2,-2-1,-4 3,-6 3</inkml:trace>
  <inkml:trace contextRef="#ctx0" brushRef="#br0" timeOffset="8656.41">1222 770,'9'21,"128"249,-136-268</inkml:trace>
  <inkml:trace contextRef="#ctx0" brushRef="#br0" timeOffset="9352.34">1208 1003,'16'-14,"18"-10,28-14,-38 24,-1 0,0-1,-1-2,-1 0,12-13,-32 28,1 0,0 0,-1 0,0 0,1-1,-1 1,0 0,0-1,0 1,-1 0,1-1,0 0,-1 1,0-1,0 1,1-1,-2 1,1-1,0 0,0 2,-1-1,1 1,0 0,-1-1,0 1,1-1,-1 1,0 0,0-1,1 1,-1 0,0 0,0 0,0 0,-1 0,1 0,0 0,0 0,-1 0,1 1,0-1,-1 0,1 1,0-1,-1 1,1-1,-1 1,1 0,-1 0,1 0,-1 0,1 0,-2 0,1 0,0 0,0 1,0-1,0 1,-1-1,1 1,0 0,0 0,0 0,0 0,1 0,-1 0,0 1,0-1,1 0,-1 1,1 0,-1-1,1 1,-1 0,1 0,0 0,0 0,0 0,0 0,0 0,1 0,-1 0,1 0,-1 0,1 0,0 1,0 0,-2 5,2 0,-1 0,1 1,0-1,1 0,0 0,0 0,2 5,1-2,0 1,1 0,0-1,1 0,1 0,0-1,7 10,-11-16,1 1,0-1,0 0,0 0,0 0,0-1,1 1,0-1,0 0,-1-1,2 1,-1-1,0 0,0 0,1 0,-1-1,1 0,3 1,-6-3,0 1,0 0,0-1,0 0,0 1,0-1,0 0,0-1,0 1,0 0,-1-1,1 0,1 0,4-5</inkml:trace>
  <inkml:trace contextRef="#ctx0" brushRef="#br0" timeOffset="10142.41">1579 712,'2'3,"0"0,0-1,0 1,0 0,0 0,-1 0,1 0,-1 0,1 2,4 7,-3-6,14 22,-1 1,-2 0,-1 1,-2 0,7 27,-52-102,19 17,2 0,-5-14,14 33,1-1,0 0,1-1,0 1,0 0,1-1,0 1,1-1,0-2,1 9,-1 1,1 0,0-1,0 1,0-1,0 1,0 0,1 0,-1 0,1 0,0 0,0 0,0 0,0 0,1 1,-1-1,1 1,0 0,-1-1,1 1,0 1,0-1,0 0,1 1,-1-1,0 1,0 0,1 0,-1 1,2-1,1 0,-1 1,0-1,1 1,-1 1,1-1,-1 1,0 0,1 0,-1 0,0 1,0 0,0 0,0 0,0 1,0-1,-1 1,1 0,-1 1,2 0,3 6,-1 0,0 1,0 0,-1 0,0 0,-1 1,0 0,2 8,0-1,2 1,7 11,-10-25,-6-6</inkml:trace>
  <inkml:trace contextRef="#ctx0" brushRef="#br0" timeOffset="11045.87">967 1661,'-15'-22,"13"20,0 0,0 0,-1 0,1 0,0 1,-1-1,0 1,1-1,-1 1,0 0,1 0,-1 1,0-1,0 0,0 1,1 0,-1 0,0 0,0 0,0 0,0 0,0 1,0-1,1 1,-1 0,0 0,0 0,1 0,-1 0,1 1,-1-1,1 1,-1 0,1 0,0-1,-1 2,0 1,-1-1,0 1,1 0,0 0,0 0,0 0,1 1,-1-1,1 1,0 0,1-1,-1 1,1 0,0 0,0 0,0 0,0 0,1 0,0 0,1 3,-1-1,2-1,-1 0,0 1,1-1,0 0,1 0,0-1,-1 1,2 0,-1-1,1 0,0 1,0-2,0 1,0 0,1-1,0 0,0 0,0 0,1-1,-1 1,1-1,0-1,-1 1,1-1,1 0,-1 0,0-1,0 0,1 0,-1 0,0-1,1 0,-1 0,1 0,-1-1,0 0,1-1,-1 1,0-1,0 0,0-1,0 1,-1-1,3-2,6-4,-4 1</inkml:trace>
  <inkml:trace contextRef="#ctx0" brushRef="#br0" timeOffset="11464.71">1031 1445,'1'5,"1"0,-1 0,1 0,0-1,0 1,1-1,-1 1,1-1,1 2,7 11,29 65,-23-44,2 0,1-1,3-1,17 21,-37-52,0-3</inkml:trace>
  <inkml:trace contextRef="#ctx0" brushRef="#br0" timeOffset="12207.74">1385 1540,'-18'-23,"16"21,0 0,0 0,-1 0,1 0,-1 1,1-1,-1 1,1 0,-1 0,0 0,1 0,-1 0,0 0,0 1,0 0,0-1,1 1,-1 0,0 0,0 0,0 1,0-1,0 1,1 0,-1 0,0 0,0 0,1 0,-1 0,1 1,-1-1,1 1,0 0,-2 0,1 2,-1-1,1 1,0-1,0 1,0 0,0 0,1 0,-1 1,1-1,0 1,0-1,1 1,0-1,0 1,0 0,0 0,0 0,1-1,0 1,0 2,2 3,0 1,0 0,1-1,0 0,1 0,2 3,-5-9,0-1,1 1,0-1,0 0,0 1,0-1,0 0,1 0,-1-1,1 1,0 0,0-1,0 0,0 0,0 0,0 0,1 0,-1 0,3 0,-5-2,1 0,0 0,0 0,0-1,0 1,-1 0,1-1,0 1,0-1,0 0,-1 0,1 1,-1-1,1 0,0 0,-1-1,0 1,1 0,-1 0,0-1,1 1,-1-1,0 1,0-1,0 1,0-1,-1 0,1 1,0-1,0-1,3-7,-1 0,0 0,0 0,1-9,-1-44,-2 26,0 40,1-1,0 1,0-1,-1 0,1 0,0 0,1 0,-1 0,1 1,1 1,6 5,0-1,0 0,0 0,1-1,0-1,1 1,9 2,-11-5</inkml:trace>
  <inkml:trace contextRef="#ctx0" brushRef="#br0" timeOffset="12873.17">1582 1337,'-12'6,"1"1,0-1,0 2,1 0,-8 7,14-12,1 0,0 1,0-1,0 1,0 0,0 0,1 0,0 0,0 0,0 0,0 1,1-1,-1 1,1-1,0 1,1 0,-1 3,1-7,0 1,0-1,1 1,-1-1,0 0,1 0,-1 1,1-1,0 0,-1 0,1 1,0-1,0 0,-1 0,1 0,0 0,0 0,0 0,1 0,-1-1,0 1,0 0,0-1,0 1,1 0,-1-1,0 0,1 1,-1-1,0 0,1 1,-1-1,0 0,1 0,-1 0,1-1,8 2,1-2,-1 1,0-2,6 0,-9 0,16-2,36-5,-55 9,-1-1,0 1,1 0,-1 1,0-1,0 1,1-1,-1 1,0 0,0 0,0 0,0 1,0-1,0 1,0 0,-1-1,-1 1,0-1,0 0,0 1,0-1,0 1,0-1,-1 1,1-1,0 1,-1 0,0-1,1 1,-1 0,0-1,0 1,1 0,-1-1,-1 1,1 0,0 0,0-1,-1 1,1 0,-1-1,1 1,-1-1,0 1,1 0,-1-1,0 1,0-1,0 0,0 1,0-1,-1 0,-3 6,0-1,0 0,-1 0,0 0,0-1,-7 5,7-6,1-1,0 0,-1-1,1 1,-1-1,0 0,0-1,1 1,-1-1,0 0,-1-1,-1 1,-3-2</inkml:trace>
  <inkml:trace contextRef="#ctx0" brushRef="#br0" timeOffset="13589.63">1871 1155,'-28'12,"-23"23,49-33,-1 0,1 0,-1 0,1 0,0 1,0-1,0 1,0 0,1-1,-1 1,1 0,-1 0,1 0,0 0,0 0,0 0,0 3,2-4,-1-1,1 0,-1 1,1-1,-1 0,1 1,0-1,-1 0,1 0,0 1,0-1,0 0,0 0,0 0,0 0,0 0,1 0,-1-1,0 1,0 0,1-1,-1 1,0-1,1 1,0-1,42 12,-35-10,13 2,41 11,-59-14,-1 0,1 1,0 0,0-1,-1 1,1 1,-1-1,0 0,0 1,0 0,0-1,0 1,1 2,-3-3,-1 0,1 0,0 0,-1 0,1 0,-1 0,0 0,0 0,0 0,0 1,0-1,0 0,0 0,-1 0,1 0,-1 0,0 0,1 0,-1 0,0 0,0 0,0 0,0-1,-1 1,1 0,0-1,-1 1,0 0,-7 8,0 0,-1-1,-8 7,-29 16,45-30,0-1,-1 0,1 0,-1 0,1 0,-1 0,1-1,-1 1,1-1,-1 1,0-1,1 0,-1 0,1 0,-1-1,0 1,1 0,-1-1,-2-1,-2-2</inkml:trace>
  <inkml:trace contextRef="#ctx0" brushRef="#br0" timeOffset="15654.15">738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6T19:27:18.350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3522 1407,'0'0,"0"0,0 0,0 0,0 0,0 0,0 0,0 0,0 0,0 0,0 0,0 0,0 0,8-8,42-40,-17 16,-1 0,-1-3,3-7,-25 30,0-1,-2 0,0 0,0 0,-1-1,-1 0,0 0,-1-1,0 1,-1-1,0-13,-2 19,-1-1,0 1,-1 0,0 0,-1-1,1 1,-2 0,1 1,-1-1,-1 0,0 1,0-1,-3-3,0 1,-1 0,0 0,-1 1,0 0,0 1,-11-9,-7-2,-1 2,-1 0,-1 2,0 1,-1 1,-9-2,-40-11,-1 4,0 3,-2 4,0 3,-60 0,-121 3,-39 14,260-3,-275 8,-374 0,510-15,0-8,-140-31,266 34,0-1,1-3,1-3,-41-19,76 28,0-1,0 0,1-2,1 0,0-1,0 0,1-2,1 0,1 0,0-2,1 1,1-2,0 0,-2-6,5 6,1 0,1 0,0 0,1-1,1 0,1 0,1 0,1-1,0 1,1-1,2-3,-1 21,1 5,-1-3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6T19:27:30.516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3 0,'0'0,"8"25,2 10,-2-1,-1 2,-1-1,-2 1,-1 22,-3-55,0-3</inkml:trace>
  <inkml:trace contextRef="#ctx0" brushRef="#br0" timeOffset="1159.96">0 13,'0'0,"0"0,30 9,1-4,0-1,3-2,-5-1,0 2,20 5,-27-2,-16-3,0-1,1 0,-1-1,0 0,1 0,-1 0,1-1,0 0,-1 0,3-1,-29 35,-20 10,-36 31,-12 13,45-37,43-51</inkml:trace>
  <inkml:trace contextRef="#ctx0" brushRef="#br0" timeOffset="3593.25">36 66,'0'0,"16"25,-11-13,1 1,-2 0,0 0,0 1,-1-1,-1 1,-1 0,1 0,-2-1,0 1,-1 3,3-75,-3 45,1 1,0-1,2 0,-1 1,1-1,1 0,0 11,1 8,7 22,4 35,-13-36,-3-44,1 2,0 5,-1 0,2 1,-1-1,2 0,-1 1,1-1,2-4,-4 14,1 0,-1 0,1-1,-1 1,1 0,-1 0,1 0,-1 0,1 0,-1 0,1 0,-1 0,1 0,-1 0,1 0,-1 0,1 0,-1 0,1 1,-1-1,1 0,-1 0,1 1,-1-1,1 0,-1 0,0 1,1-1,-1 0,0 1,1-1,-1 1,20 15,-16-13,-1-1,0 1,1 0,-1-1,1 0,-1 0,1 0,0 0,0 0,0-1,-2-1,1 0,-1 0,0 0,0 0,1 0,-1 0,0-1,0 1,0-1,0 0,1 0,-1 1,0-1,0-1,0 1,-1 0,2-1,-129 113,124-110,1 1,-1-1,1 1,0-1,-1 1,1-1,0 1,0 0,0-1,0 1,0 0,1 0,-1 0,1 0,-1 0,1-2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9T15:47:29.568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2290 71,'0'0,"0"0,0 0,-20 0,-624 10,471-18,-148-26,-24-3,288 35,0 3,0 2,1 3,-1 2,1 2,-47 17,75-19,0 2,1 2,1 0,0 2,0 1,1 0,1 2,-14 13,30-21,-1 1,1 0,1 0,0 0,0 1,1 0,1 1,0-1,-4 12,3-5,1 0,1 0,0 0,1 1,1-1,1 9,1-18,0-1,1 1,0-1,0 1,1-1,0 0,1 1,0-1,0 0,0-1,1 1,0-1,1 1,0-1,3 4,0-3,1 1,0-1,0-1,0 0,1 0,0-1,1 0,-1-1,1 0,6 2,17 3,1-1,1-1,-1-2,1-2,0-1,32-1,138-9,24-11,-23 1,350 1,-405 12,0-7,30-10,-120 11,0-2,0-4,-42 11,-1-1,0-1,0-1,-1-1,0 0,-1-2,0 0,5-4,-18 12,0 0,-1-1,1 1,-1-1,0 0,0 1,0-1,0-1,-1 1,1 0,-1-1,0 1,-1-1,1 1,-1-1,0 0,0 0,0 0,-1 0,0-1,-1 0,1-1,-2 1,1 0,0 0,-1 0,0 0,-1 0,0 1,1-1,-2 1,1-1,-2-1,-7-8,-1 0,0 1,-1 1,-1 0,0 1,0 0,-2 1,1 1,-3 0,3 2,0 1,0 1,-1 0,1 2,-1 0,0 0,-1 2,-6-1,-24 2,-1 1,-15 4,15-1,40-2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9T15:47:32.609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48 948,'15'-16,"-2"2,0 0,1 1,0 1,1 0,1 1,0 1,0 0,15-6,-6 7,0 1,1 1,0 1,12 0,108-9,-114 12,28 0,-1 3,1 3,-1 2,0 2,-1 3,0 3,0 2,-1 3,12 8,-31-11,-1 2,0 2,-2 2,0 1,28 23,-43-28,0 1,-1 0,-1 1,-1 1,-1 1,0 1,-2 0,0 1,6 17,-17-34,0 1,0-1,-1 1,0 0,0 0,-1 0,0 0,0 0,0 0,-1 0,0 1,-1 2,0-4,-1-1,1 0,-1 0,0 0,-1 0,1 0,-1 0,0 0,0-1,0 0,-1 1,0-1,0 0,0-1,0 1,-3 1,-28 20,-1 0,-1-3,-33 15,-12 0,-31 7,42-18,-1-4,-72 12,99-27,-1-1,0-3,0-1,0-3,-21-3,7-4,38 4,1 1,-1 1,0 0,-1 2,22 0</inkml:trace>
  <inkml:trace contextRef="#ctx0" brushRef="#br0" timeOffset="553.76">318 1490,'0'0,"0"0,1 22,16 72,-9-59,-2 0,-1 0,-2 0,-1 0,-2 0,-2 5,2-40,0-1</inkml:trace>
  <inkml:trace contextRef="#ctx0" brushRef="#br0" timeOffset="1317.08">318 1454,'0'0,"-2"3,-1 0,1 0,0 0,-1-1,1 1,-1-1,0 1,-1 0,-2 2,-33 28,-2-1,-1-3,-41 22,0 1,84-51,-1 1,1-1,0 0,-1 1,1-1,0 0,0 0,0 0,0 0,0 0,0 0,0 0,1 0,-1 0,0 0,0-1,2 2,29 20,193 106,-210-115,-14-12,1 1,-1-1,1 1,0-1,0 1,0-1,-1 0,1 0,0 0,1 0,-1 0,0 0,1 0,0-1</inkml:trace>
  <inkml:trace contextRef="#ctx0" brushRef="#br0" timeOffset="2932.78">1929 781,'-7'-32,"3"20,0 0,0 1,-1-1,0 1,-1-1,0 2,-1-1,-1 1,1 0,-2 0,1 1,-1 0,-2-1,9 9,1 0,0 1,0-1,-1 0,1 1,0-1,-1 1,1-1,0 1,-1-1,1 1,-1 0,1 0,-1 0,1 0,-1 0,1 0,0 0,-1 0,1 1,-1-1,1 1,-1-1,0 1,-1 1,1-1,0 1,-1 0,1 0,0-1,0 1,0 1,0-1,0 0,0 2,-5 6,2 1,-1-1,1 1,1 0,-1 5,1-5,2 1,-1-1,1 1,1 0,0 0,1 0,0 0,1-1,0 1,1 0,0 0,1-1,0 1,1-1,3 5,-5-10,2 1,-1-1,1 0,-1 0,2-1,-1 1,1-1,-1 0,1 0,1 0,-1-1,1 0,0 0,0 0,0-1,0 0,0 0,1 0,-1-1,1 0,0-1,0 1,0-1,0 0,0-1,6 0,-7 0,0 0,-1-1,1 0,-1 0,1 0,-1-1,0 0,0 0,1 0,-1-1,0 1,-1-1,1 0,-1-1,1 1,-1-1,0 0,0 0,0 0,1-3,-2 3</inkml:trace>
  <inkml:trace contextRef="#ctx0" brushRef="#br0" timeOffset="4053.46">2347 604,'0'0,"0"0,-26-15,-5-2,24 12,0 0,-1 1,0 0,0 0,0 1,-1 0,-4 0,11 2,0 1,-1 0,1 0,-1 0,1 0,0 1,-1-1,1 1,0-1,-1 1,1 0,0 0,0 0,-1 0,1 0,0 1,0-1,0 1,1-1,-1 1,0 0,0-1,1 1,-1 0,1 0,0 0,0 0,0 1,-1 1,-7 14,1 0,1 1,1 0,0 0,2 1,0 0,1 0,1 0,1 0,1 0,1 11,-1-28,0-1,0 1,1-1,-1 0,1 1,-1-1,1 0,0 0,0 0,0 1,0-1,0 0,0 0,1 0,-1 0,1-1,-1 1,1 0,0-1,0 1,0-1,0 1,0-1,0 0,0-1,1 0,-1 1,1-1,-1 0,0 0,1 0,-1 0,1 0,-1-1,1 1,-1-1,0 0,1 1,-1-1,0 0,0-1,0 1,0 0,0 0,0-1,1 0,4-4,1 0,-1-1,-1 0,1 0,-1-1,0 0,-1 0,0 0,0 0,-1-1,0 0,1-4,-1 2,0 0,-1 0,-1-1,0 1,0-1,-1 1,0-1,-1 1,-1-1,0-3,29 50,-22-27,10 14,2 0,0-1,1-1,12 9,-23-24</inkml:trace>
  <inkml:trace contextRef="#ctx0" brushRef="#br0" timeOffset="4765.49">2423 16,'1'32,"14"61,3-1,22 58,17 84,-54-221,-2-8,0 0,0 0,0 0,0 0,-1 0,0 0,0 0,0 0,-1 0,1-5,0 0</inkml:trace>
  <inkml:trace contextRef="#ctx0" brushRef="#br0" timeOffset="5501.49">2658 1,'3'25,"21"103,57 286,-75-390,-4-18,0 1,0-1,-1 0,0 1,0 0,-1-1,1 1,-1 0,-1 2,1-9,0 0</inkml:trace>
  <inkml:trace contextRef="#ctx0" brushRef="#br0" timeOffset="6634.76">3117 234,'0'0,"-10"-25,6 20,1-1,-1 1,0 0,-1 0,1 0,-1 0,0 1,0 0,0 0,-1 0,0 1,1 0,-2-1,4 3,0 0,0 0,-1 0,1 0,-1 1,1-1,-1 1,1 0,0 0,-1 0,1 1,-1-1,1 1,-1 0,1-1,0 2,0-1,-1 0,1 1,0-1,0 1,0 0,1 0,-1 0,0 1,-1 0,0 0,0 1,0 0,1-1,-1 2,1-1,0 0,1 0,-1 1,1 0,0-1,0 1,0 0,0 3,1-6,1 1,0 0,0 0,0 0,0-1,0 1,1 0,-1 0,1 0,0-1,0 1,0-1,0 1,0 0,1-1,-1 0,1 1,-1-1,1 0,0 0,0 0,0 0,0 0,0 0,1-1,-1 1,1 0,51 24,-44-22,0 0,0 0,-1 1,1 1,-1 0,7 6,-14-10,0 0,0 0,0 0,0 1,0 0,0-1,-1 1,0 0,1-1,-1 1,0 0,0 0,-1 0,1 0,-1 0,1 0,-1 0,0 0,0 0,0 0,-1 0,1 0,-1 0,1 0,-1 0,-1 1,2-1,-1 0,0-1,0 1,0 0,0-1,-1 0,1 1,-1-1,1 0,-1 1,0-1,0 0,0 0,0-1,0 1,-1 0,1-1,0 1,-1-1,1 0,-1 0,0 0,1 0,-1 0,0 0,1-1,-1 0,0 1,0-1,1 0,-1 0,0 0,-1-1,-7 0,1-1,0-1,0 1,0-1,0-1,0 0,1-1,-6-3,12 6,2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9T15:47:45.738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11 557,'1'14,"1"1,1-1,1 0,0 0,0 0,2 0,4 8,6 17,14 42,39 69,-70-151,1 1</inkml:trace>
  <inkml:trace contextRef="#ctx0" brushRef="#br0" timeOffset="716.98">0 547,'21'-21,"-11"11,10-12,1 2,1 1,0 0,5-1,-20 15,1 1,1-1,-1 1,1 0,-1 1,1 0,0 1,0-1,0 2,1-1,-1 1,0 1,0 0,1 0,-1 1,1 0,-1 0,1 0,-1 1,0 1,0 0,0 0,0 0,0 1,-1 1,1 0,-1 0,-1 0,1 1,-1 0,0 0,0 1,0 0,-1 0,0 1,-1 0,0 0,0 0,0 0,-1 1,-1 0,1-1,-1 2,-1-1,0 0,0 0,-1 1,0-1,0 1,-1-1,-1 6,0 2,-1 1,-1-1,0 0,-1 0,-1 0,-1 0,0-1,-1 1,-1-2,0 1,-7 8,9-15,0 0,0-1,-1 0,0 0,0-1,-1 0,0 0,-1-1,1 0,-1 0,0-1,0 0,-1 0,0-1,1-1,-1 0,-1 0,1-1,0 0,-2 0,11-2,-1 0,0 0,0 0,0 0,0 0,0 0,1-1,-1 1,0-1,0 1,1-1,-3 0,3-1</inkml:trace>
  <inkml:trace contextRef="#ctx0" brushRef="#br0" timeOffset="1586.99">735 532,'-20'-18,"18"17,1 0,-1 0,0 1,0-1,1 1,-1 0,0-1,0 1,0 0,0 0,0 0,0 0,1 1,-1-1,0 0,0 1,0-1,1 1,-1 0,0 0,1-1,-1 1,0 0,0 1,0 0,0 0,0 1,1-1,-1 1,0-1,1 1,0 0,-1-1,1 1,0 0,0 0,1 0,-1 0,1 0,-2 10,1 0,0 0,2 0,-1 1,1-1,2 4,-3-15,1 6,1 1,0-1,0 1,1-1,0 0,3 6,-6-13,1 1,0-1,0 0,0 1,0-1,0 0,0 0,1 0,-1 1,0-1,0-1,1 1,-1 0,1 0,-1 0,1-1,-1 1,1-1,-1 1,1-1,0 0,-1 0,1 1,0-1,-1 0,1 0,0-1,-1 1,1 0,-1 0,1-1,0 1,-1-1,1 0,-1 1,1-1,0-1,5-2,0 0,0 0,-1-1,0 0,0-1,0 1,0-1,-1 0,0 0,0-1,1-3,-4 6,0 1,0-1,0 1,-1-1,0 0,1 0,-1 0,-1 0,1 0,-1 0,1-1,-1 3,-1-1,1 1,0 0,-1-1,1 1,-1 0,0 0,0 0,0-1,0 1,0 0,0 0,0 0,-1 1,1-1,-1 0,0 0,1 1,-3-2,2 1,-1 1,1 0,-1-1,1 1,-1 0,0 0,1 1,-1-1,0 0,0 1,1 0,-1-1,-2 1,-14-2,17 2</inkml:trace>
  <inkml:trace contextRef="#ctx0" brushRef="#br0" timeOffset="2668.36">1035 385,'-31'-11,"26"10,0 1,0-1,-1 1,1 0,0 1,0-1,0 1,0 0,0 0,0 0,0 1,0-1,1 1,-1 1,0-1,1 1,0-1,0 1,-1 0,2 1,-1-1,0 1,1 0,0 0,-1 0,2 0,-1 0,0 1,1-1,-2 4,0 0,1 0,-1 1,1-1,1 1,0-1,0 1,0 0,1 0,1 0,-1 0,1 0,1 0,0 0,0 0,1-1,0 1,1 2,-2-8,0 1,1-1,-1 0,1 0,0 0,-1 0,2 0,-1 0,0-1,0 1,1-1,0 1,-1-1,1 0,0 0,0 0,0-1,0 1,0-1,1 1,1-1,-1 0,-1-1,1 1,0-1,-1 0,1-1,0 1,-1-1,1 1,-1-1,1 0,-1-1,1 1,-1 0,1-1,-1 0,0 0,0 0,0 0,0 0,1-2,1-1,1 0,-1 0,0-1,-1 0,0 0,0 0,0 0,0-1,-1 1,0-1,-1 0,1 0,-1 0,-1 0,1 0,-1-1,0 1,-1 0,0-1,0 1,-1 0,1-1,-2-1,4 12,0-1,1 1,-1-1,1 0,0 0,-1 0,1 0,3 1,7 6,0 2,-1 1,0 0,-1 0,0 1,-1 0,-1 1,0 0,-1 1,0 0,-2 0,1 1,2 10,-6-14,-1 1,1-1,-2 1,0 0,0-1,-1 1,-1 0,0-1,-1 1,0-1,-1 1,0-1,-1 0,-1 0,0 0,0-1,-1 1,3-6,0-1,-1 0,1 0,-1-1,0 1,0-1,0 0,0 0,-1 0,0 0,0-1,0 0,0 0,0 0,-1-1,1 0,-1 0,0 0,1 0,-2-1,0 0,0-1,0 0,0 0,1 0,-1-1,0 0,0 0,0-1,1 1,-1-2,1 1,0-1,-1 0,1 0,0-1,1 1,-2-2,-3-3</inkml:trace>
  <inkml:trace contextRef="#ctx0" brushRef="#br0" timeOffset="3010.48">1204 56,'0'0,"0"0,0 0</inkml:trace>
  <inkml:trace contextRef="#ctx0" brushRef="#br0" timeOffset="3581.19">1214 0,'-1'70,"-1"-30,2 1,1-1,6 29,-6-59,1 0,1 1,-1-1,2 0,0 0,0-1,0 1,1-1,1 0,-1 0,1-1,1 1,0-1,0-1,1 1,2 1,-7-7,0 1,0-1,0 0,1-1,-1 1,1 0,-1-1,1 0,-1 0,1 0,0 0,0 0,0-1,-1 0,1 1,0-2,0 1,2 0,-4-1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9T15:47:50.742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0,'0'0,"0"0,3 23,13 18,2 0,11 19,-4-12,5 21,-29-67,-1 0,1 0,0-1,0 1,0-1,0 1,0-1,1 1,-1-1,0 1,2 0,-2-1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9T15:47:51.737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48 207,'-2'0,"0"-1,0 1,0-1,1 0,-1 0,0 0,1 0,-1 0,1 0,-1 0,1-1,0 1,0-1,-1 1,1 0,0-1,0 0,0 1,0-1,1 0,-1 1,0-1,1 0,-1 0,1 0,0 0,-12-49,10 38,1 1,1-1,0 0,0-2,0 12,0 1,0 0,0-1,1 1,-1 0,1-1,-1 1,1 0,0 0,0-1,0 1,0 0,0 0,0 0,1 0,-1 0,1 1,-1-1,1 0,0 1,-1-1,1 1,0-1,0 1,0 0,2-1,-1 2,1-1,-1 1,0 0,1 0,-1 1,0-1,1 1,-1 0,0-1,1 1,-1 1,0-1,0 0,0 1,0 0,0 0,0 0,47 37,-43-31,0-1,-1 2,0-1,0 1,0 0,-1 0,-1 0,0 1,0 0,-1 0,0 0,0 0,-1 0,0 10,-1-12,0 0,-1 0,0 0,0 0,-1 0,0 0,-1 0,0 0,0 0,0 0,-1-1,0 1,-1-1,1 0,-2 0,1 0,-1 0,0-1,-3 3,6-7,0 0,0 0,0 0,0-1,0 1,-1-1,1 1,-1-1,1 0,-1 0,1 0,-4 0,5 0,0-1,-1 0,1 0,-1 0,1 0,-1 0,1-1,0 1,-1 0,1-1,0 1,-1-1,1 1,0-1,-1 0,1 1,0-1,-1 0,0-2,-1 0,1 1,0-1,0 0,0 0,0-1,0 1,1 0,0 0,-1-1,1 1,0-1,1 1,-1-1,0 1,1-1,0-2,0 2,-1-1,1 0,0 1,1-1,-1 1,1-1,0 0,0 1,1-2,-2 4,1 1,0 0,0 0,0-1,0 1,0 0,0 0,0 0,0 1,1-1,-1 0,0 0,0 0,1 1,-1-1,1 1,-1-1,0 1,1 0,-1-1,1 1,-1 0,1 0,-1 0,1 0,-1 0,1 0,-1 1,0-1,2 1,56 10,-45-7,0-1,-1 0,1-1,0-1,1 0,-1-1,0-1,11-1,-20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9T15:47:53.400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57 40,'-35'-26,"14"12,31 23,0 1,0 0,-1 0,6 11,5 4,0-1,0-3,-2 1,-1 1,-1 1,7 13,-20-31,1 1,-2-1,1 1,-1 0,1 0,-2 0,1 0,-1 0,0 0,-1 0,0 1,0-1,0 0,-1 0,0 0,0 1,-1-1,0 0,0-1,-1 2,-28 54,28-56,0 0,-1-1,0 0,1 0,-2 0,1 0,-1-1,0 1,-4 2,10-8,-1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6T18:55:37.560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2829 387,'-1'-1,"-1"-1,0 1,0-1,0 1,0-1,0 1,0 0,0 0,0 0,0 0,-2 0,1 0,-82-32,-45-10,-16-6,22 3,-191-67,239 90,-2 4,0 3,-17 1,8 7,0 3,0 4,1 4,-1 4,1 4,0 3,1 4,1 4,0 3,2 4,2 4,1 3,-45 29,79-38,2 3,1 1,1 2,2 1,-23 28,42-40,1 1,0 1,2 0,1 1,1 1,1 0,2 1,0 1,2 0,-4 18,11-32,0 0,1 1,1-1,1 1,0-1,0 1,2-1,0 0,0 1,1-1,4 10,0-6,1 0,0 0,1-1,1 0,1 0,0-1,1-1,4 4,10 8,2 0,1-2,2-1,0-1,1-2,1-1,1-2,20 8,19 4,1-3,1-4,1-2,1-5,1-2,0-4,1-3,-1-4,1-3,28-6,-31-1,-1-4,0-2,-1-4,-1-3,0-4,-2-2,-1-4,-1-2,-2-4,48-33,-68 37,-1-1,-2-2,-2-2,-1-2,-2-2,16-22,-42 45,0-1,-2 0,0-1,-1 0,-1 0,-1-1,-1 0,0-4,-3 9,-1-1,-1 0,-1 1,0-1,-1 0,-1 0,0 0,-1 1,-1-1,-1 1,-3-10,-2 2,0 1,-2 0,-1 1,-1 0,0 1,-2 0,0 1,-1 1,-1 1,-1 0,-19-14,9 9,-2 1,0 2,-1 1,-1 2,-1 0,0 3,-34-11,41 18,-1 0,0 2,0 1,0 1,0 1,0 2,-1 1,-9 1,-2 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6T18:55:39.542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1,'6'1,"0"0,-1 0,1 1,-1 0,1 0,-1 1,0-1,0 1,0 0,1 1,12 7,311 177,40 47,-262-162,88 79,-139-102,-1 3,-3 2,-3 2,-1 3,14 29,-4 3,-4 2,-4 3,29 81,-7 13,-9 4,-4 19,5 64,4 110,18 287,14 87,-43-441,69 213,-73-359,7-2,8-2,69 122,-77-188,5-2,4-3,4-3,39 35,70 62,102 78,-182-181,5-4,98 60,-135-102,2-4,3-4,0-2,2-4,26 5,54 5,1-7,23-4,119 24,-194-34,1-5,87 0,216-11,-246-5,80 14,-230-14,0 1,1 1,-1 0,0 1,0 1,0 0,9 4,7 5,-1 2,0 1,8 7,35 18,-63-36,-9-4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6T18:55:51.448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64 15,'4'219,"0"-65,-6 0,-20 128,17-246,5-35</inkml:trace>
  <inkml:trace contextRef="#ctx0" brushRef="#br0" timeOffset="1067">126 0,'19'18,"0"-2,1 0,1-1,1-1,12 6,37 16,11 0,52 26,-61-26,-32-17,30 19,-71-38,1 1,0-1,-1 0,1 1,0-1,-1 1,1-1,-1 0,1 1,-1-1,1 1,-1 0,1-1,-1 1,1-1,-1 1,0 0,1-1,-1 1,0 0,1-1,-1 1,0 0,0-1,0 1,0 0,0 0,0-1,0 1,0 0,0 0,0-1,0 1,0 0,-1-1,1 1,0 0,0 0,-1-1,1 1,-1-1,1 1,0 0,-1-1,1 1,-1-1,1 1,-1-1,0 1,1-1,-1 1,-6 4,0 0,0-1,0 1,-8 2,1 0,-118 79,-113 97,49-34,186-144,1 2,0-1,0 2,1-1,-1 1,2 0,-1 1,1-1,1 1,-1 1,2 0,-2 3,3-9,3-3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6T18:55:56.835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93 0,'0'0,"0"0,-6 11,-3 18,1 1,1 0,1 0,2 0,0 18,1 46,4 13,0-378,-8 289,1 1,0-1,1 5,-4 24,2 0,2 0,3 1,1 0,2-1,4 9,-5-56,0 0,0 0,0 0,0 0,0 0,0 0,0 0,0 1,0-1,0 0,0 0,0 0,0 0,0 0,0 0,0 0,0 0,0 0,0 1,0-1,0 0,0 0,0 0,0 0,0 0,0 0,0 0,1 0,-1 0,0 0,0 0,0 0,0 1,0-1,0 0,0 0,0 0,0 0,1 0,-1 0,0 0,0 0,0 0,0 0,0 0,0 0,0 0,0 0,1 0,-1 0,0 0,0 0,0 0,0-1,0 1,0 0,0 0,0 0,7-7,3-13,4-16,-2-1,-1-1,3-27,-3 13,11-27,-23 85,0 0,0 0,1 0,-1 1,2-1,-1 6,1 13,-5 138,6-180,0 0,2 0,0 1,1-1,7-29,-6 16,5-20,12-36,-29 152,-27 114,57-271,-14 56,-1 0,0-11,-11 60,-9 67,2 19,9-100,0 0,1 0,-1 0,0 0,0 0,0-1,0 1,0 0,0 0,0 0,0 0,0 0,1 0,-1 0,0 0,0 0,0 0,0 0,0 0,0 0,1 0,-1 0,0 0,0 0,0 0,0 0,0 0,0 0,1 0,-1 0,0 0,0 0,0 0,0 0,0 0,0 0,1 0,-1 0,0 0,0 0,0 0,0 1,0-1,0 0,0 0,0 0,0 0,1 0,-1 0,0 0,0 0,0 1,0-1,0 0,0 0,0 0,0 0,0 0,0 0,0 1,0-1,14-18,11-25,5-21,-20 39,2 1,0 1,6-8,-14 34,-3 11,0 15,-3-12,1-10,1 0,-1 0,1 0,1 0,-1 0,2 6,-2-12,1-1,-1 1,0 0,1-1,-1 1,1-1,-1 1,1-1,-1 1,1-1,-1 1,1-1,-1 0,1 1,0-1,-1 0,1 1,0-1,-1 0,1 0,0 0,-1 1,1-1,0 0,-1 0,1 0,0 0,-1 0,1 0,0-1,-1 1,1 0,0 0,-1 0,1-1,0 1,-1 0,1 0,-1-1,1 1,0-1,29-15,-28 14,39-28,-1-2,17-19,-38 34,-26 24,0 0,1 1,0-1,1 1,-2 3,3-4,-1 1,0-1,-1 0,0-1,0 1,-6 4,2-3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6T18:56:07.809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1101 1,'0'0</inkml:trace>
  <inkml:trace contextRef="#ctx0" brushRef="#br0" timeOffset="684.54">1 106,'0'0</inkml:trace>
  <inkml:trace contextRef="#ctx0" brushRef="#br0" timeOffset="1035.56">1 106,'0'0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6T19:23:30.20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6T19:22:59.199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36 1150,'-26'-1,"17"0,25-14,70-49,3 3,3 5,2 3,97-38,415-137,-367 144,44-14,4 13,4 12,55 3,156-6,4 22,1 23,157 23,301 56,-504 0,36 26,-308-37,-2 8,-2 8,99 46,-136-38,-2 7,-4 6,-3 6,58 49,45 50,71 79,208 219,-291-246,-12 9,-9 9,-12 9,72 138,-146-195,-10 6,-9 4,-9 4,-10 4,51 209,-105-305,-5 1,-6 2,-6 0,-5 0,-5 1,-6 0,-6-1,-5 1,-19 75,-12-8,-7-2,-10-2,-81 174,41-146,-9-5,-10-6,-24 19,75-127,-4-4,-5-3,-3-4,-4-3,-4-4,-3-3,-81 50,-13-9,-5-7,-9-7,-406 178,505-239,103-45,-2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6T19:23:15.258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15,'0'0,"0"0,0 0,20 0,217-8,40 1,-216 9,1 3,-1 2,32 9,-24 0,0 4,-1 3,-1 2,-1 3,15 13,-34-16,-1 3,-2 1,-1 3,-2 1,-1 2,-1 2,13 19,-30-28,-2 0,-2 1,0 1,-2 0,-1 1,-1 1,-2 1,-2 0,0 0,3 27,-2 12,-3 0,-2 0,-4 0,-6 49,-7-7,-5-1,-5 0,-25 69,-2-32,-1 6,48-153,0 0,0 1,1-1,-1 0,1 1,-1-1,1 1,0-1,1 0,-1 1,0-1,1 0,0 1,0-1,0 0,1 2,-1-3,1 0,0 0,0 0,-1 0,1-1,0 1,0-1,1 0,-1 1,0-1,0 0,0 0,1-1,-1 1,1 0,-1-1,1 1,-1-1,1 0,-1 0,0 0,3 0,57-2,-1-2,1-4,-1-2,28-9,-75 16,-7 2,-1-1,1 0,0 1,0 0,0 0,0 1,0 0,0 0,0 1,0 0,-42 20,-26 10,30-16,1 1,0 2,1 1,-3 5,28-21,1 0,0 0,0 1,1 0,-1 0,1-1,-1 1,1 1,1-1,-1 0,0 0,1 1,0-1,0 1,1-1,-1 1,1-1,0 1,0-1,0 1,0 0,1-1,0 1,0-1,1 2,2 8,1 0,0 0,1 0,0-1,1 0,0 0,4 3,43 55,3-2,3-3,3-3,35 27,-64-59,-1 1,-2 2,-1 2,-2 0,-1 2,2 8,-11-13,-1 0,-2 2,-1-1,-2 2,-1-1,-2 2,4 32,-8-30,-2 1,-2-1,-2 0,-1 0,-2 0,-2 0,-1 0,-2-1,-2-1,-1 1,-2-2,-1 0,-8 11,-2-2,-2-2,-1-1,-3-1,-1-1,-2-2,-1-1,-2-2,-2-1,-1-2,-1-2,-36 20,-2-3,-2-3,-2-4,-28 7,-28 4,-3-6,-41 4,88-25,-1-5,0-4,-34-1,118-13,8 0,0-1,0 1,-1-1,1-1,0 1,-1 0,1-1,-4-1,11 2,-3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1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customXml" Target="../ink/ink12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0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5" Type="http://schemas.openxmlformats.org/officeDocument/2006/relationships/customXml" Target="../ink/ink13.xml"/><Relationship Id="rId10" Type="http://schemas.openxmlformats.org/officeDocument/2006/relationships/image" Target="../media/image180.png"/><Relationship Id="rId4" Type="http://schemas.openxmlformats.org/officeDocument/2006/relationships/image" Target="../media/image150.png"/><Relationship Id="rId9" Type="http://schemas.openxmlformats.org/officeDocument/2006/relationships/customXml" Target="../ink/ink10.xml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customXml" Target="../ink/ink19.xml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6.xm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customXml" Target="../ink/ink18.xml"/><Relationship Id="rId4" Type="http://schemas.openxmlformats.org/officeDocument/2006/relationships/customXml" Target="../ink/ink15.xml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 sz="4000" dirty="0"/>
              <a:t>Constructors and Polymorphism (Covariance)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Constructors	</a:t>
            </a:r>
            <a:endParaRPr dirty="0"/>
          </a:p>
        </p:txBody>
      </p:sp>
      <p:sp>
        <p:nvSpPr>
          <p:cNvPr id="267" name="Google Shape;267;p2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380" dirty="0"/>
              <a:t>Constructors are used to create objects. </a:t>
            </a:r>
          </a:p>
          <a:p>
            <a:pPr marL="800100" lvl="1" indent="-342900">
              <a:spcBef>
                <a:spcPts val="0"/>
              </a:spcBef>
              <a:buSzPts val="2380"/>
              <a:buChar char="•"/>
            </a:pPr>
            <a:r>
              <a:rPr lang="en-US" sz="1980" i="1" dirty="0"/>
              <a:t>Instantiating the class </a:t>
            </a:r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  <a:buSzPts val="2590"/>
            </a:pPr>
            <a:r>
              <a:rPr lang="en-US" sz="2590" dirty="0"/>
              <a:t>When a new object is created from a class, the class’ constructor is run.</a:t>
            </a:r>
            <a:endParaRPr lang="en-US" dirty="0"/>
          </a:p>
          <a:p>
            <a:pPr marL="742950" lvl="1" indent="-285750">
              <a:lnSpc>
                <a:spcPct val="80000"/>
              </a:lnSpc>
              <a:spcBef>
                <a:spcPts val="444"/>
              </a:spcBef>
              <a:buSzPts val="2220"/>
            </a:pPr>
            <a:r>
              <a:rPr lang="en-US" sz="2220" dirty="0">
                <a:latin typeface="Courier New"/>
                <a:ea typeface="Courier New"/>
                <a:cs typeface="Courier New"/>
                <a:sym typeface="Courier New"/>
              </a:rPr>
              <a:t>Example </a:t>
            </a:r>
            <a:r>
              <a:rPr lang="en-US" sz="2220" dirty="0" err="1">
                <a:latin typeface="Courier New"/>
                <a:ea typeface="Courier New"/>
                <a:cs typeface="Courier New"/>
                <a:sym typeface="Courier New"/>
              </a:rPr>
              <a:t>myExample</a:t>
            </a:r>
            <a:r>
              <a:rPr lang="en-US" sz="2220" dirty="0"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lang="en-US" sz="2220" dirty="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Example();</a:t>
            </a:r>
            <a:endParaRPr lang="en-US" dirty="0"/>
          </a:p>
          <a:p>
            <a:pPr marL="342900" indent="-342900">
              <a:spcBef>
                <a:spcPts val="0"/>
              </a:spcBef>
              <a:buSzPts val="2380"/>
            </a:pPr>
            <a:r>
              <a:rPr lang="en-US" sz="2380" dirty="0"/>
              <a:t>They have no return type and always</a:t>
            </a:r>
            <a:r>
              <a:rPr lang="en-US" sz="2380" i="1" dirty="0"/>
              <a:t> </a:t>
            </a:r>
            <a:r>
              <a:rPr lang="en-US" sz="2380" dirty="0"/>
              <a:t>are </a:t>
            </a:r>
            <a:r>
              <a:rPr lang="en-US" sz="2380" i="1" dirty="0"/>
              <a:t>named with the same name as the class </a:t>
            </a:r>
            <a:r>
              <a:rPr lang="en-US" sz="2380" dirty="0"/>
              <a:t>in which they are defined.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380" dirty="0"/>
              <a:t>Every class </a:t>
            </a:r>
            <a:r>
              <a:rPr lang="en-US" sz="2380" i="1" dirty="0"/>
              <a:t>must</a:t>
            </a:r>
            <a:r>
              <a:rPr lang="en-US" sz="2380" dirty="0"/>
              <a:t> have at least one constructor.</a:t>
            </a:r>
            <a:endParaRPr dirty="0"/>
          </a:p>
          <a:p>
            <a:pPr marL="342900" lvl="0" indent="-342900" algn="l" rtl="0">
              <a:spcBef>
                <a:spcPts val="476"/>
              </a:spcBef>
              <a:spcAft>
                <a:spcPts val="0"/>
              </a:spcAft>
              <a:buSzPts val="2380"/>
              <a:buChar char="•"/>
            </a:pPr>
            <a:r>
              <a:rPr lang="en-US" sz="2380" dirty="0"/>
              <a:t>If you don’t provide one, a default no-argument constructor is implicitly provided.</a:t>
            </a:r>
            <a:endParaRPr dirty="0"/>
          </a:p>
          <a:p>
            <a:pPr marL="742950" lvl="1" indent="-285750" algn="l" rtl="0">
              <a:spcBef>
                <a:spcPts val="408"/>
              </a:spcBef>
              <a:spcAft>
                <a:spcPts val="0"/>
              </a:spcAft>
              <a:buSzPts val="2040"/>
              <a:buChar char="–"/>
            </a:pPr>
            <a:r>
              <a:rPr lang="en-US" sz="2040" dirty="0"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2040" dirty="0" err="1">
                <a:latin typeface="Courier New"/>
                <a:ea typeface="Courier New"/>
                <a:cs typeface="Courier New"/>
                <a:sym typeface="Courier New"/>
              </a:rPr>
              <a:t>MyClass</a:t>
            </a:r>
            <a:r>
              <a:rPr lang="en-US" sz="2040" dirty="0">
                <a:latin typeface="Courier New"/>
                <a:ea typeface="Courier New"/>
                <a:cs typeface="Courier New"/>
                <a:sym typeface="Courier New"/>
              </a:rPr>
              <a:t>() {} // it looks like this</a:t>
            </a:r>
            <a:endParaRPr dirty="0"/>
          </a:p>
          <a:p>
            <a:pPr marL="742950" lvl="1" indent="-285750" algn="l" rtl="0">
              <a:spcBef>
                <a:spcPts val="408"/>
              </a:spcBef>
              <a:spcAft>
                <a:spcPts val="0"/>
              </a:spcAft>
              <a:buSzPts val="2040"/>
              <a:buChar char="–"/>
            </a:pPr>
            <a:r>
              <a:rPr lang="en-US" sz="2040" dirty="0">
                <a:latin typeface="Arial"/>
                <a:ea typeface="Arial"/>
                <a:cs typeface="Arial"/>
                <a:sym typeface="Arial"/>
              </a:rPr>
              <a:t>If you </a:t>
            </a:r>
            <a:r>
              <a:rPr lang="en-US" sz="2040" i="1" dirty="0">
                <a:latin typeface="Arial"/>
                <a:ea typeface="Arial"/>
                <a:cs typeface="Arial"/>
                <a:sym typeface="Arial"/>
              </a:rPr>
              <a:t>do</a:t>
            </a:r>
            <a:r>
              <a:rPr lang="en-US" sz="2040" dirty="0">
                <a:latin typeface="Arial"/>
                <a:ea typeface="Arial"/>
                <a:cs typeface="Arial"/>
                <a:sym typeface="Arial"/>
              </a:rPr>
              <a:t> provide a constructor, you lose the default one!</a:t>
            </a:r>
            <a:endParaRPr dirty="0"/>
          </a:p>
        </p:txBody>
      </p:sp>
      <p:sp>
        <p:nvSpPr>
          <p:cNvPr id="268" name="Google Shape;268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D27B1-751B-4BD9-9F3F-EE5A08DEBFC7}"/>
              </a:ext>
            </a:extLst>
          </p:cNvPr>
          <p:cNvSpPr txBox="1"/>
          <p:nvPr/>
        </p:nvSpPr>
        <p:spPr>
          <a:xfrm>
            <a:off x="-2171700" y="6007409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 no </a:t>
            </a:r>
            <a:r>
              <a:rPr lang="en-US" dirty="0" err="1"/>
              <a:t>args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Constructors</a:t>
            </a:r>
            <a:endParaRPr/>
          </a:p>
        </p:txBody>
      </p:sp>
      <p:sp>
        <p:nvSpPr>
          <p:cNvPr id="260" name="Google Shape;260;p22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9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The first thing every constructor must do… is call another constructor!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dirty="0"/>
              <a:t>This is done </a:t>
            </a:r>
            <a:r>
              <a:rPr lang="en-US" sz="2220" i="1" dirty="0"/>
              <a:t>implicitly</a:t>
            </a:r>
            <a:r>
              <a:rPr lang="en-US" sz="2220" dirty="0"/>
              <a:t>, i.e. without your explicit instruction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dirty="0"/>
              <a:t>Normally the call is to </a:t>
            </a:r>
            <a:r>
              <a:rPr lang="en-US" sz="2220" dirty="0">
                <a:latin typeface="Courier New"/>
                <a:ea typeface="Courier New"/>
                <a:cs typeface="Courier New"/>
                <a:sym typeface="Courier New"/>
              </a:rPr>
              <a:t>super(). Super </a:t>
            </a: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is a reference to the current class’ superclass, so </a:t>
            </a:r>
            <a:r>
              <a:rPr lang="en-US" sz="2220" dirty="0">
                <a:latin typeface="Courier New"/>
                <a:ea typeface="Courier New"/>
                <a:cs typeface="Courier New"/>
                <a:sym typeface="Courier New"/>
              </a:rPr>
              <a:t>super() </a:t>
            </a: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is an invocation of that class’ no-argument constructor</a:t>
            </a:r>
          </a:p>
          <a:p>
            <a:pPr marL="342900" lvl="0" indent="-342900">
              <a:spcBef>
                <a:spcPts val="476"/>
              </a:spcBef>
              <a:buSzPts val="2380"/>
            </a:pPr>
            <a:r>
              <a:rPr lang="en-US" sz="2380" dirty="0"/>
              <a:t>=&gt; Default no-</a:t>
            </a:r>
            <a:r>
              <a:rPr lang="en-US" sz="2380" dirty="0" err="1"/>
              <a:t>arg</a:t>
            </a:r>
            <a:r>
              <a:rPr lang="en-US" sz="2380" dirty="0"/>
              <a:t> constructors implicitly call </a:t>
            </a:r>
            <a:r>
              <a:rPr lang="en-US" sz="2380" dirty="0">
                <a:latin typeface="Courier New"/>
                <a:ea typeface="Courier New"/>
                <a:cs typeface="Courier New"/>
                <a:sym typeface="Courier New"/>
              </a:rPr>
              <a:t>super();</a:t>
            </a:r>
            <a:endParaRPr lang="en-US" dirty="0"/>
          </a:p>
          <a:p>
            <a:pPr marL="342900" lvl="0" indent="-342900">
              <a:spcBef>
                <a:spcPts val="476"/>
              </a:spcBef>
              <a:buSzPts val="2380"/>
            </a:pPr>
            <a:r>
              <a:rPr lang="en-US" sz="2380" dirty="0"/>
              <a:t>The superclass-constructor-calling goes all the way up the inheritance tree to the Object class.</a:t>
            </a:r>
            <a:endParaRPr lang="en-US" dirty="0"/>
          </a:p>
          <a:p>
            <a:pPr marL="742950" lvl="1" indent="-285750">
              <a:spcBef>
                <a:spcPts val="408"/>
              </a:spcBef>
              <a:buSzPts val="2040"/>
            </a:pPr>
            <a:r>
              <a:rPr lang="en-US" sz="2040" dirty="0"/>
              <a:t>This is a function of inheritance and preventing code duplication.</a:t>
            </a:r>
            <a:endParaRPr lang="en-US" dirty="0"/>
          </a:p>
          <a:p>
            <a:pPr marL="742950" lvl="1" indent="-285750">
              <a:spcBef>
                <a:spcPts val="408"/>
              </a:spcBef>
              <a:buSzPts val="2040"/>
            </a:pPr>
            <a:r>
              <a:rPr lang="en-US" sz="2040" dirty="0"/>
              <a:t>If a Dog is-an Animal, which is-an Object. </a:t>
            </a:r>
          </a:p>
          <a:p>
            <a:pPr marL="1200150" lvl="2" indent="-285750">
              <a:spcBef>
                <a:spcPts val="408"/>
              </a:spcBef>
              <a:buSzPts val="2040"/>
            </a:pPr>
            <a:r>
              <a:rPr lang="en-US" sz="1640" dirty="0"/>
              <a:t>Creating a Dog object means initializing the object’s Dog nature. </a:t>
            </a:r>
          </a:p>
          <a:p>
            <a:pPr marL="1200150" lvl="2" indent="-285750">
              <a:spcBef>
                <a:spcPts val="408"/>
              </a:spcBef>
              <a:buSzPts val="2040"/>
            </a:pPr>
            <a:r>
              <a:rPr lang="en-US" sz="1640" dirty="0"/>
              <a:t>An instance of a Dog is also an instance of an Animal, so the Animal nature must be initialized too, then the Object nature.</a:t>
            </a:r>
            <a:endParaRPr lang="en-US" dirty="0"/>
          </a:p>
          <a:p>
            <a:pPr marL="457200" lvl="1" indent="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None/>
            </a:pPr>
            <a:endParaRPr lang="en-US" sz="222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2190-A4E2-47EB-B9BC-5934A2828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Implicit Behavior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38674-181C-4F24-B8A0-4E60322130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10" name="Google Shape;219;p16">
            <a:extLst>
              <a:ext uri="{FF2B5EF4-FFF2-40B4-BE49-F238E27FC236}">
                <a16:creationId xmlns:a16="http://schemas.microsoft.com/office/drawing/2014/main" id="{E274E2FA-FFE6-4609-AF34-F35539F40053}"/>
              </a:ext>
            </a:extLst>
          </p:cNvPr>
          <p:cNvSpPr txBox="1">
            <a:spLocks/>
          </p:cNvSpPr>
          <p:nvPr/>
        </p:nvSpPr>
        <p:spPr>
          <a:xfrm>
            <a:off x="210548" y="1301305"/>
            <a:ext cx="5949869" cy="32036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private double size = 6.5;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public Dog(){super();}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public double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public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size){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size;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91D50C-12A3-436D-9677-3412389F47ED}"/>
              </a:ext>
            </a:extLst>
          </p:cNvPr>
          <p:cNvGrpSpPr/>
          <p:nvPr/>
        </p:nvGrpSpPr>
        <p:grpSpPr>
          <a:xfrm>
            <a:off x="1159497" y="1416901"/>
            <a:ext cx="4826524" cy="981298"/>
            <a:chOff x="1470580" y="1621410"/>
            <a:chExt cx="4826524" cy="98129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234304-1750-4458-B73F-1612ABE44159}"/>
                </a:ext>
              </a:extLst>
            </p:cNvPr>
            <p:cNvSpPr/>
            <p:nvPr/>
          </p:nvSpPr>
          <p:spPr>
            <a:xfrm>
              <a:off x="4572000" y="1621410"/>
              <a:ext cx="1725104" cy="86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So, really, this whole phrase is here implicitly.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A50D3AF-56D9-48D9-B049-DF7041CC5F6A}"/>
                </a:ext>
              </a:extLst>
            </p:cNvPr>
            <p:cNvSpPr/>
            <p:nvPr/>
          </p:nvSpPr>
          <p:spPr>
            <a:xfrm>
              <a:off x="1470580" y="2366127"/>
              <a:ext cx="2485283" cy="236581"/>
            </a:xfrm>
            <a:prstGeom prst="roundRect">
              <a:avLst/>
            </a:prstGeom>
            <a:solidFill>
              <a:schemeClr val="accent1">
                <a:alpha val="1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50EF76A-21AE-4815-8355-415B6A2EBDC2}"/>
                </a:ext>
              </a:extLst>
            </p:cNvPr>
            <p:cNvCxnSpPr>
              <a:cxnSpLocks/>
              <a:stCxn id="13" idx="3"/>
              <a:endCxn id="12" idx="1"/>
            </p:cNvCxnSpPr>
            <p:nvPr/>
          </p:nvCxnSpPr>
          <p:spPr>
            <a:xfrm flipV="1">
              <a:off x="3955863" y="2052914"/>
              <a:ext cx="616137" cy="431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058A00C-ECF4-40EE-8446-80331391E27E}"/>
              </a:ext>
            </a:extLst>
          </p:cNvPr>
          <p:cNvSpPr txBox="1"/>
          <p:nvPr/>
        </p:nvSpPr>
        <p:spPr>
          <a:xfrm>
            <a:off x="5740399" y="4938712"/>
            <a:ext cx="2103911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000" dirty="0">
                <a:solidFill>
                  <a:srgbClr val="F36A25"/>
                </a:solidFill>
                <a:latin typeface="Segoe Print" panose="02000600000000000000" pitchFamily="2" charset="0"/>
              </a:rPr>
              <a:t>Calls Object() in this case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61D8BE8-60FE-4F5E-9BF2-2FD5FF296812}"/>
                  </a:ext>
                </a:extLst>
              </p14:cNvPr>
              <p14:cNvContentPartPr/>
              <p14:nvPr/>
            </p14:nvContentPartPr>
            <p14:xfrm>
              <a:off x="3190000" y="2590320"/>
              <a:ext cx="36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61D8BE8-60FE-4F5E-9BF2-2FD5FF2968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1000" y="25816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D297142-8851-4AE3-8C81-AEDD3D65E4C7}"/>
                  </a:ext>
                </a:extLst>
              </p14:cNvPr>
              <p14:cNvContentPartPr/>
              <p14:nvPr/>
            </p14:nvContentPartPr>
            <p14:xfrm>
              <a:off x="2562520" y="1997400"/>
              <a:ext cx="1018800" cy="5324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D297142-8851-4AE3-8C81-AEDD3D65E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3880" y="1988400"/>
                <a:ext cx="103644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1C409C2-3173-41AA-8086-D630ACFFF810}"/>
                  </a:ext>
                </a:extLst>
              </p14:cNvPr>
              <p14:cNvContentPartPr/>
              <p14:nvPr/>
            </p14:nvContentPartPr>
            <p14:xfrm>
              <a:off x="3272440" y="2433360"/>
              <a:ext cx="2424600" cy="28011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1C409C2-3173-41AA-8086-D630ACFFF8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3440" y="2424720"/>
                <a:ext cx="2442240" cy="28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2671270-8DE3-482A-B471-A901D7360579}"/>
                  </a:ext>
                </a:extLst>
              </p14:cNvPr>
              <p14:cNvContentPartPr/>
              <p14:nvPr/>
            </p14:nvContentPartPr>
            <p14:xfrm>
              <a:off x="5648520" y="5070240"/>
              <a:ext cx="268200" cy="3315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2671270-8DE3-482A-B471-A901D736057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39520" y="5061240"/>
                <a:ext cx="28584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40AFEAA-24CC-42B0-8E51-A53BE51BA72A}"/>
                  </a:ext>
                </a:extLst>
              </p14:cNvPr>
              <p14:cNvContentPartPr/>
              <p14:nvPr/>
            </p14:nvContentPartPr>
            <p14:xfrm>
              <a:off x="5676600" y="5115960"/>
              <a:ext cx="183960" cy="2016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40AFEAA-24CC-42B0-8E51-A53BE51BA72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67600" y="5106960"/>
                <a:ext cx="2016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9FF5D6A-A7CC-476F-B5B1-691A91D826C2}"/>
                  </a:ext>
                </a:extLst>
              </p14:cNvPr>
              <p14:cNvContentPartPr/>
              <p14:nvPr/>
            </p14:nvContentPartPr>
            <p14:xfrm>
              <a:off x="4599846" y="1573772"/>
              <a:ext cx="396360" cy="385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9FF5D6A-A7CC-476F-B5B1-691A91D826C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91206" y="1565050"/>
                <a:ext cx="414000" cy="56326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32307D8-4296-423C-8B32-EF599C36CC9F}"/>
              </a:ext>
            </a:extLst>
          </p:cNvPr>
          <p:cNvSpPr txBox="1"/>
          <p:nvPr/>
        </p:nvSpPr>
        <p:spPr>
          <a:xfrm>
            <a:off x="-2219325" y="5838825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constructor demo</a:t>
            </a:r>
          </a:p>
        </p:txBody>
      </p:sp>
    </p:spTree>
    <p:extLst>
      <p:ext uri="{BB962C8B-B14F-4D97-AF65-F5344CB8AC3E}">
        <p14:creationId xmlns:p14="http://schemas.microsoft.com/office/powerpoint/2010/main" val="276438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Pitfalls of Constructors:</a:t>
            </a:r>
            <a:endParaRPr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body" idx="1"/>
          </p:nvPr>
        </p:nvSpPr>
        <p:spPr>
          <a:xfrm>
            <a:off x="380010" y="2811780"/>
            <a:ext cx="838398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endParaRPr sz="17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Char char="•"/>
            </a:pPr>
            <a:r>
              <a:rPr lang="en-US" sz="1750" dirty="0">
                <a:latin typeface="Arial"/>
                <a:ea typeface="Arial"/>
                <a:cs typeface="Arial"/>
                <a:sym typeface="Arial"/>
              </a:rPr>
              <a:t>Animal has a constructor defined, so it doesn’t get the default no-</a:t>
            </a:r>
            <a:r>
              <a:rPr lang="en-US" sz="1750" dirty="0" err="1">
                <a:latin typeface="Arial"/>
                <a:ea typeface="Arial"/>
                <a:cs typeface="Arial"/>
                <a:sym typeface="Arial"/>
              </a:rPr>
              <a:t>arg</a:t>
            </a:r>
            <a:r>
              <a:rPr lang="en-US" sz="1750" dirty="0">
                <a:latin typeface="Arial"/>
                <a:ea typeface="Arial"/>
                <a:cs typeface="Arial"/>
                <a:sym typeface="Arial"/>
              </a:rPr>
              <a:t> constructor. 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Char char="•"/>
            </a:pPr>
            <a:r>
              <a:rPr lang="en-US" sz="1750" dirty="0">
                <a:latin typeface="Arial"/>
                <a:ea typeface="Arial"/>
                <a:cs typeface="Arial"/>
                <a:sym typeface="Arial"/>
              </a:rPr>
              <a:t>Dog is given a default no-</a:t>
            </a:r>
            <a:r>
              <a:rPr lang="en-US" sz="1750" dirty="0" err="1">
                <a:latin typeface="Arial"/>
                <a:ea typeface="Arial"/>
                <a:cs typeface="Arial"/>
                <a:sym typeface="Arial"/>
              </a:rPr>
              <a:t>arg</a:t>
            </a:r>
            <a:r>
              <a:rPr lang="en-US" sz="1750" dirty="0">
                <a:latin typeface="Arial"/>
                <a:ea typeface="Arial"/>
                <a:cs typeface="Arial"/>
                <a:sym typeface="Arial"/>
              </a:rPr>
              <a:t> constructor. The default constructor will call super().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Char char="•"/>
            </a:pPr>
            <a:r>
              <a:rPr lang="en-US" sz="1750" dirty="0">
                <a:latin typeface="Arial"/>
                <a:ea typeface="Arial"/>
                <a:cs typeface="Arial"/>
                <a:sym typeface="Arial"/>
              </a:rPr>
              <a:t>super() is undefined, because no no-</a:t>
            </a:r>
            <a:r>
              <a:rPr lang="en-US" sz="1750" dirty="0" err="1">
                <a:latin typeface="Arial"/>
                <a:ea typeface="Arial"/>
                <a:cs typeface="Arial"/>
                <a:sym typeface="Arial"/>
              </a:rPr>
              <a:t>arg</a:t>
            </a:r>
            <a:r>
              <a:rPr lang="en-US" sz="1750" dirty="0">
                <a:latin typeface="Arial"/>
                <a:ea typeface="Arial"/>
                <a:cs typeface="Arial"/>
                <a:sym typeface="Arial"/>
              </a:rPr>
              <a:t> constructor exists for Animal</a:t>
            </a:r>
            <a:endParaRPr dirty="0"/>
          </a:p>
          <a:p>
            <a:pPr marL="342900" lvl="0" indent="-231775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endParaRPr sz="175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endParaRPr sz="175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5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916B91-FBFE-44C4-91A1-23342A3EAF84}"/>
              </a:ext>
            </a:extLst>
          </p:cNvPr>
          <p:cNvSpPr/>
          <p:nvPr/>
        </p:nvSpPr>
        <p:spPr>
          <a:xfrm>
            <a:off x="738150" y="1354639"/>
            <a:ext cx="5754090" cy="16459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buSzPts val="175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public class Animal {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350"/>
              </a:spcBef>
              <a:buSzPts val="175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public Animal(String name) {}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350"/>
              </a:spcBef>
              <a:buSzPts val="175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350"/>
              </a:spcBef>
              <a:buSzPts val="1750"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0000"/>
              </a:lnSpc>
              <a:spcBef>
                <a:spcPts val="350"/>
              </a:spcBef>
              <a:buSzPts val="175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public class Dog extends Animal {}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93FFE3-2EBC-4975-A4D8-4AD3DA19414E}"/>
              </a:ext>
            </a:extLst>
          </p:cNvPr>
          <p:cNvSpPr/>
          <p:nvPr/>
        </p:nvSpPr>
        <p:spPr>
          <a:xfrm>
            <a:off x="738150" y="4579620"/>
            <a:ext cx="6737070" cy="1851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spcBef>
                <a:spcPts val="350"/>
              </a:spcBef>
              <a:buSzPts val="175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public class Dog extends Animal {</a:t>
            </a:r>
            <a:br>
              <a:rPr lang="en-US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lvl="0">
              <a:lnSpc>
                <a:spcPct val="80000"/>
              </a:lnSpc>
              <a:spcBef>
                <a:spcPts val="350"/>
              </a:spcBef>
              <a:buSzPts val="175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public Dog(String name) {</a:t>
            </a:r>
          </a:p>
          <a:p>
            <a:pPr lvl="0">
              <a:lnSpc>
                <a:spcPct val="80000"/>
              </a:lnSpc>
              <a:spcBef>
                <a:spcPts val="350"/>
              </a:spcBef>
              <a:buSzPts val="175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super(name); // calls Animal(String)</a:t>
            </a:r>
          </a:p>
          <a:p>
            <a:pPr lvl="0">
              <a:lnSpc>
                <a:spcPct val="80000"/>
              </a:lnSpc>
              <a:spcBef>
                <a:spcPts val="350"/>
              </a:spcBef>
              <a:buSzPts val="175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350"/>
              </a:spcBef>
              <a:buSzPts val="175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// You could also call a constructor in the same class: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350"/>
              </a:spcBef>
              <a:buSzPts val="175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public Dog() { this(“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fido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”); } // gives a default value</a:t>
            </a:r>
            <a:br>
              <a:rPr lang="en-US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dirty="0"/>
          </a:p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8F9D2BF-B05C-47E8-AC2A-7C829632562D}"/>
                  </a:ext>
                </a:extLst>
              </p14:cNvPr>
              <p14:cNvContentPartPr/>
              <p14:nvPr/>
            </p14:nvContentPartPr>
            <p14:xfrm>
              <a:off x="7878720" y="625554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8F9D2BF-B05C-47E8-AC2A-7C82963256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69720" y="62469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9" name="Group 278">
            <a:extLst>
              <a:ext uri="{FF2B5EF4-FFF2-40B4-BE49-F238E27FC236}">
                <a16:creationId xmlns:a16="http://schemas.microsoft.com/office/drawing/2014/main" id="{8B1DA3C7-4219-43CA-A2AE-4671BDDEF974}"/>
              </a:ext>
            </a:extLst>
          </p:cNvPr>
          <p:cNvGrpSpPr/>
          <p:nvPr/>
        </p:nvGrpSpPr>
        <p:grpSpPr>
          <a:xfrm>
            <a:off x="792480" y="2093220"/>
            <a:ext cx="8117152" cy="4320720"/>
            <a:chOff x="792480" y="2093220"/>
            <a:chExt cx="8117152" cy="43207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AD10735-6E6E-4C74-A7DA-2C85E18652EE}"/>
                </a:ext>
              </a:extLst>
            </p:cNvPr>
            <p:cNvSpPr/>
            <p:nvPr/>
          </p:nvSpPr>
          <p:spPr>
            <a:xfrm>
              <a:off x="792480" y="2362200"/>
              <a:ext cx="3718560" cy="274320"/>
            </a:xfrm>
            <a:prstGeom prst="roundRect">
              <a:avLst/>
            </a:prstGeom>
            <a:solidFill>
              <a:schemeClr val="accent1">
                <a:alpha val="1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C475597-5BB2-47E3-9438-579BF697A2E7}"/>
                    </a:ext>
                  </a:extLst>
                </p14:cNvPr>
                <p14:cNvContentPartPr/>
                <p14:nvPr/>
              </p14:nvContentPartPr>
              <p14:xfrm>
                <a:off x="4518840" y="2093220"/>
                <a:ext cx="4067640" cy="3287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C475597-5BB2-47E3-9438-579BF697A2E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10200" y="2084580"/>
                  <a:ext cx="4085280" cy="33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57546D1-00C0-4EF2-9E02-38C42E8C4CF1}"/>
                    </a:ext>
                  </a:extLst>
                </p14:cNvPr>
                <p14:cNvContentPartPr/>
                <p14:nvPr/>
              </p14:nvContentPartPr>
              <p14:xfrm>
                <a:off x="6672000" y="4689540"/>
                <a:ext cx="899640" cy="1724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57546D1-00C0-4EF2-9E02-38C42E8C4CF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63360" y="4680540"/>
                  <a:ext cx="917280" cy="174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097CAC7-1B0E-4E58-B7C3-CD8C24870384}"/>
                    </a:ext>
                  </a:extLst>
                </p14:cNvPr>
                <p14:cNvContentPartPr/>
                <p14:nvPr/>
              </p14:nvContentPartPr>
              <p14:xfrm rot="700628">
                <a:off x="7174090" y="4497651"/>
                <a:ext cx="1438514" cy="76599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097CAC7-1B0E-4E58-B7C3-CD8C2487038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700628">
                  <a:off x="7165093" y="4489012"/>
                  <a:ext cx="1456149" cy="783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9061A2B3-4972-40C3-9EFF-1F597D0B5BEC}"/>
                    </a:ext>
                  </a:extLst>
                </p14:cNvPr>
                <p14:cNvContentPartPr/>
                <p14:nvPr/>
              </p14:nvContentPartPr>
              <p14:xfrm>
                <a:off x="8197552" y="5324846"/>
                <a:ext cx="712080" cy="6728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9061A2B3-4972-40C3-9EFF-1F597D0B5BE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88908" y="5316201"/>
                  <a:ext cx="729729" cy="69048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3F0C181F-A079-49BB-92CF-3555731D22AE}"/>
                  </a:ext>
                </a:extLst>
              </p14:cNvPr>
              <p14:cNvContentPartPr/>
              <p14:nvPr/>
            </p14:nvContentPartPr>
            <p14:xfrm>
              <a:off x="3029526" y="5460692"/>
              <a:ext cx="1360800" cy="50652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3F0C181F-A079-49BB-92CF-3555731D22A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20526" y="5451692"/>
                <a:ext cx="137844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3F4AAFEC-D28C-4D99-A92B-C6AEA970060A}"/>
                  </a:ext>
                </a:extLst>
              </p14:cNvPr>
              <p14:cNvContentPartPr/>
              <p14:nvPr/>
            </p14:nvContentPartPr>
            <p14:xfrm>
              <a:off x="2940150" y="5381850"/>
              <a:ext cx="118440" cy="12744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3F4AAFEC-D28C-4D99-A92B-C6AEA970060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31150" y="5372825"/>
                <a:ext cx="136080" cy="14513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 uiExpand="1" build="p"/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D60C-B36A-414A-B595-6F3846F6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‘this’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6E972-440E-49C6-9926-AE3431A02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 review and ‘this’ keyword in that context!</a:t>
            </a:r>
          </a:p>
          <a:p>
            <a:endParaRPr lang="en-US" dirty="0"/>
          </a:p>
          <a:p>
            <a:r>
              <a:rPr lang="en-US" dirty="0"/>
              <a:t>This keyword in getters and setters: referring to the class’s properties</a:t>
            </a:r>
          </a:p>
          <a:p>
            <a:endParaRPr lang="en-US" dirty="0"/>
          </a:p>
          <a:p>
            <a:r>
              <a:rPr lang="en-US" dirty="0"/>
              <a:t>‘this’ with constructors (calling itself but with different parameters)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D67B6-1B8E-4B6A-91FA-2F2C5B07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C526C-07F0-45E9-A351-A6060D3913AC}"/>
              </a:ext>
            </a:extLst>
          </p:cNvPr>
          <p:cNvSpPr txBox="1"/>
          <p:nvPr/>
        </p:nvSpPr>
        <p:spPr>
          <a:xfrm>
            <a:off x="-2276474" y="2152650"/>
            <a:ext cx="18478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OVER ENCAPSULATION HERE</a:t>
            </a:r>
          </a:p>
          <a:p>
            <a:br>
              <a:rPr lang="en-US" dirty="0"/>
            </a:br>
            <a:r>
              <a:rPr lang="en-US" dirty="0"/>
              <a:t>DEMO a constructor chain with this:</a:t>
            </a:r>
          </a:p>
          <a:p>
            <a:r>
              <a:rPr lang="en-US" dirty="0"/>
              <a:t>Implicit first line in a constructor?</a:t>
            </a:r>
          </a:p>
        </p:txBody>
      </p:sp>
    </p:spTree>
    <p:extLst>
      <p:ext uri="{BB962C8B-B14F-4D97-AF65-F5344CB8AC3E}">
        <p14:creationId xmlns:p14="http://schemas.microsoft.com/office/powerpoint/2010/main" val="169635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1C5B-618D-4DA7-BF58-F8A88700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this()…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380E9-B142-4258-935C-EA35889C2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7"/>
            <a:ext cx="8383980" cy="2458958"/>
          </a:xfrm>
        </p:spPr>
        <p:txBody>
          <a:bodyPr/>
          <a:lstStyle/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590" dirty="0"/>
              <a:t>When you call a constructor only one of the constructors in each class runs unless one of the constructors calls this(…) </a:t>
            </a:r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dirty="0"/>
              <a:t> is a reference to the current class, so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this() </a:t>
            </a:r>
            <a:r>
              <a:rPr lang="en-US" dirty="0"/>
              <a:t>is an invocation of one of the current class’ constructors.</a:t>
            </a:r>
            <a:endParaRPr lang="en-US" sz="259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97E5C-5A80-424E-95D4-FC3B401CC8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ABE9F0-1FE6-48EE-BE0D-7D02744210A0}"/>
              </a:ext>
            </a:extLst>
          </p:cNvPr>
          <p:cNvSpPr/>
          <p:nvPr/>
        </p:nvSpPr>
        <p:spPr>
          <a:xfrm>
            <a:off x="688157" y="3940404"/>
            <a:ext cx="4355183" cy="20670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private double size = 6.5;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public Dog(){this(12);}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public Dog(int size){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size;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182880" lvl="1" defTabSz="457200"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FBF780D-D2FC-420B-A8CD-E04796CDCEEC}"/>
                  </a:ext>
                </a:extLst>
              </p14:cNvPr>
              <p14:cNvContentPartPr/>
              <p14:nvPr/>
            </p14:nvContentPartPr>
            <p14:xfrm>
              <a:off x="3065910" y="4645200"/>
              <a:ext cx="909360" cy="248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FBF780D-D2FC-420B-A8CD-E04796CDCE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6910" y="4636200"/>
                <a:ext cx="92700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E51D753-B6EF-4916-A241-56696920EDCA}"/>
                  </a:ext>
                </a:extLst>
              </p14:cNvPr>
              <p14:cNvContentPartPr/>
              <p14:nvPr/>
            </p14:nvContentPartPr>
            <p14:xfrm>
              <a:off x="3939270" y="4429560"/>
              <a:ext cx="1122120" cy="677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E51D753-B6EF-4916-A241-56696920ED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0273" y="4420915"/>
                <a:ext cx="1139754" cy="695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2E3540A-B626-4430-A010-45F59B73DEA7}"/>
                  </a:ext>
                </a:extLst>
              </p14:cNvPr>
              <p14:cNvContentPartPr/>
              <p14:nvPr/>
            </p14:nvContentPartPr>
            <p14:xfrm>
              <a:off x="4662870" y="4679760"/>
              <a:ext cx="495360" cy="356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2E3540A-B626-4430-A010-45F59B73DE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53870" y="4670760"/>
                <a:ext cx="51300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BE7F14D-5A09-4F9E-A371-64C9421C9FD3}"/>
                  </a:ext>
                </a:extLst>
              </p14:cNvPr>
              <p14:cNvContentPartPr/>
              <p14:nvPr/>
            </p14:nvContentPartPr>
            <p14:xfrm>
              <a:off x="5156790" y="4690560"/>
              <a:ext cx="49320" cy="1094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BE7F14D-5A09-4F9E-A371-64C9421C9F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47790" y="4681560"/>
                <a:ext cx="669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ED069E0-F928-4B12-A815-15636655473E}"/>
                  </a:ext>
                </a:extLst>
              </p14:cNvPr>
              <p14:cNvContentPartPr/>
              <p14:nvPr/>
            </p14:nvContentPartPr>
            <p14:xfrm>
              <a:off x="5233470" y="4619640"/>
              <a:ext cx="116280" cy="135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ED069E0-F928-4B12-A815-1563665547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24830" y="4610640"/>
                <a:ext cx="13392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C5102EE-8C78-44B0-A677-88453039FE75}"/>
                  </a:ext>
                </a:extLst>
              </p14:cNvPr>
              <p14:cNvContentPartPr/>
              <p14:nvPr/>
            </p14:nvContentPartPr>
            <p14:xfrm>
              <a:off x="5385750" y="4544760"/>
              <a:ext cx="75960" cy="179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C5102EE-8C78-44B0-A677-88453039FE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77110" y="4535760"/>
                <a:ext cx="93600" cy="19692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3EDC9D56-44E2-49B7-915F-D4A9153D8F1A}"/>
              </a:ext>
            </a:extLst>
          </p:cNvPr>
          <p:cNvSpPr txBox="1">
            <a:spLocks/>
          </p:cNvSpPr>
          <p:nvPr/>
        </p:nvSpPr>
        <p:spPr>
          <a:xfrm>
            <a:off x="5385750" y="3744428"/>
            <a:ext cx="3453480" cy="245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this() </a:t>
            </a:r>
            <a:r>
              <a:rPr lang="en-US" dirty="0">
                <a:latin typeface="+mn-lt"/>
                <a:ea typeface="Courier New"/>
                <a:cs typeface="Courier New"/>
                <a:sym typeface="Courier New"/>
              </a:rPr>
              <a:t>can be used in place of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super- </a:t>
            </a:r>
            <a:r>
              <a:rPr lang="en-US" dirty="0">
                <a:latin typeface="+mn-lt"/>
                <a:ea typeface="Courier New"/>
                <a:cs typeface="Courier New"/>
                <a:sym typeface="Courier New"/>
              </a:rPr>
              <a:t>it must be the first instruction of the constructor. </a:t>
            </a:r>
            <a:endParaRPr lang="en-US" sz="2590" dirty="0"/>
          </a:p>
        </p:txBody>
      </p:sp>
    </p:spTree>
    <p:extLst>
      <p:ext uri="{BB962C8B-B14F-4D97-AF65-F5344CB8AC3E}">
        <p14:creationId xmlns:p14="http://schemas.microsoft.com/office/powerpoint/2010/main" val="272493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What is Polymorphism?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i="1" dirty="0"/>
              <a:t>Poly</a:t>
            </a:r>
            <a:r>
              <a:rPr lang="en-US" dirty="0"/>
              <a:t>: many, </a:t>
            </a:r>
            <a:r>
              <a:rPr lang="en-US" i="1" dirty="0"/>
              <a:t>morph</a:t>
            </a:r>
            <a:r>
              <a:rPr lang="en-US" dirty="0"/>
              <a:t>: form</a:t>
            </a:r>
            <a:endParaRPr dirty="0"/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ability for Java to take advantage of the difference between a </a:t>
            </a:r>
            <a:r>
              <a:rPr lang="en-US" i="1" dirty="0"/>
              <a:t>reference variable</a:t>
            </a:r>
            <a:r>
              <a:rPr lang="en-US" dirty="0"/>
              <a:t> and an </a:t>
            </a:r>
            <a:r>
              <a:rPr lang="en-US" i="1" dirty="0"/>
              <a:t>object in memory</a:t>
            </a:r>
            <a:r>
              <a:rPr lang="en-US" dirty="0"/>
              <a:t>, when the two are related by inheritance.</a:t>
            </a:r>
            <a:endParaRPr dirty="0"/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An object’s type determines the behaviors it has, the reference variable type determines which behaviors can be accessed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endParaRPr lang="en-US"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95C2-2694-40AE-8728-CD27F63D6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2C5B5-9510-4775-9D54-63608D8B4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ability for Java to take advantage of the difference between a </a:t>
            </a:r>
            <a:r>
              <a:rPr lang="en-US" i="1" dirty="0"/>
              <a:t>reference variable</a:t>
            </a:r>
            <a:r>
              <a:rPr lang="en-US" dirty="0"/>
              <a:t> and an </a:t>
            </a:r>
            <a:r>
              <a:rPr lang="en-US" i="1" dirty="0"/>
              <a:t>object in memory</a:t>
            </a:r>
            <a:r>
              <a:rPr lang="en-US" dirty="0"/>
              <a:t>, when the two are related by inheritance.</a:t>
            </a:r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lang="en-US"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An object’s type determines the behaviors it has, the reference variable type determines which behaviors can be accessed</a:t>
            </a:r>
          </a:p>
          <a:p>
            <a:endParaRPr lang="en-US" dirty="0"/>
          </a:p>
          <a:p>
            <a:r>
              <a:rPr lang="en-US" dirty="0"/>
              <a:t>Another form of polymorphism (like overriding and </a:t>
            </a:r>
            <a:r>
              <a:rPr lang="en-US" dirty="0" err="1"/>
              <a:t>ov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4E5F6-E0B6-4EF3-9FA3-92E16608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94009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753</Words>
  <Application>Microsoft Office PowerPoint</Application>
  <PresentationFormat>On-screen Show (4:3)</PresentationFormat>
  <Paragraphs>96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Segoe Print</vt:lpstr>
      <vt:lpstr>2_Custom Design</vt:lpstr>
      <vt:lpstr>Constructors and Polymorphism (Covariance)</vt:lpstr>
      <vt:lpstr>Constructors </vt:lpstr>
      <vt:lpstr>Constructors</vt:lpstr>
      <vt:lpstr>More Implicit Behavior </vt:lpstr>
      <vt:lpstr>Pitfalls of Constructors:</vt:lpstr>
      <vt:lpstr>‘this’ keyword</vt:lpstr>
      <vt:lpstr>this()… </vt:lpstr>
      <vt:lpstr>What is Polymorphism?</vt:lpstr>
      <vt:lpstr>Covariance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Constructors</dc:title>
  <dc:creator>Bryn Portella</dc:creator>
  <cp:lastModifiedBy>Cynthia Enciso</cp:lastModifiedBy>
  <cp:revision>38</cp:revision>
  <dcterms:modified xsi:type="dcterms:W3CDTF">2021-06-14T16:52:12Z</dcterms:modified>
</cp:coreProperties>
</file>