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3"/>
  </p:notesMasterIdLst>
  <p:sldIdLst>
    <p:sldId id="288" r:id="rId2"/>
    <p:sldId id="289" r:id="rId3"/>
    <p:sldId id="272" r:id="rId4"/>
    <p:sldId id="262" r:id="rId5"/>
    <p:sldId id="263" r:id="rId6"/>
    <p:sldId id="265" r:id="rId7"/>
    <p:sldId id="266" r:id="rId8"/>
    <p:sldId id="274" r:id="rId9"/>
    <p:sldId id="268" r:id="rId10"/>
    <p:sldId id="261" r:id="rId11"/>
    <p:sldId id="287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95232-0CAC-4945-BB2A-48DF1690420E}" v="1" dt="2021-06-16T13:03:04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92" y="4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DDC18466-C1BE-45F7-841E-DF257FA7C01D}"/>
    <pc:docChg chg="undo custSel addSld delSld modSld sldOrd">
      <pc:chgData name="Cynthia Enciso" userId="7915927f-c5cf-4e1f-876d-e79882ad52fa" providerId="ADAL" clId="{DDC18466-C1BE-45F7-841E-DF257FA7C01D}" dt="2021-05-24T12:22:13.225" v="577" actId="20577"/>
      <pc:docMkLst>
        <pc:docMk/>
      </pc:docMkLst>
      <pc:sldChg chg="add del">
        <pc:chgData name="Cynthia Enciso" userId="7915927f-c5cf-4e1f-876d-e79882ad52fa" providerId="ADAL" clId="{DDC18466-C1BE-45F7-841E-DF257FA7C01D}" dt="2021-05-20T14:26:55.647" v="21" actId="47"/>
        <pc:sldMkLst>
          <pc:docMk/>
          <pc:sldMk cId="3975998382" sldId="257"/>
        </pc:sldMkLst>
      </pc:sldChg>
      <pc:sldChg chg="add del">
        <pc:chgData name="Cynthia Enciso" userId="7915927f-c5cf-4e1f-876d-e79882ad52fa" providerId="ADAL" clId="{DDC18466-C1BE-45F7-841E-DF257FA7C01D}" dt="2021-05-20T14:26:55.647" v="21" actId="47"/>
        <pc:sldMkLst>
          <pc:docMk/>
          <pc:sldMk cId="2486500510" sldId="259"/>
        </pc:sldMkLst>
      </pc:sldChg>
      <pc:sldChg chg="add del">
        <pc:chgData name="Cynthia Enciso" userId="7915927f-c5cf-4e1f-876d-e79882ad52fa" providerId="ADAL" clId="{DDC18466-C1BE-45F7-841E-DF257FA7C01D}" dt="2021-05-24T12:21:54.893" v="527" actId="47"/>
        <pc:sldMkLst>
          <pc:docMk/>
          <pc:sldMk cId="1585690155" sldId="260"/>
        </pc:sldMkLst>
      </pc:sldChg>
      <pc:sldChg chg="add del">
        <pc:chgData name="Cynthia Enciso" userId="7915927f-c5cf-4e1f-876d-e79882ad52fa" providerId="ADAL" clId="{DDC18466-C1BE-45F7-841E-DF257FA7C01D}" dt="2021-05-20T14:26:55.647" v="21" actId="47"/>
        <pc:sldMkLst>
          <pc:docMk/>
          <pc:sldMk cId="1840128468" sldId="260"/>
        </pc:sldMkLst>
      </pc:sldChg>
      <pc:sldChg chg="add del">
        <pc:chgData name="Cynthia Enciso" userId="7915927f-c5cf-4e1f-876d-e79882ad52fa" providerId="ADAL" clId="{DDC18466-C1BE-45F7-841E-DF257FA7C01D}" dt="2021-05-20T14:26:55.647" v="21" actId="47"/>
        <pc:sldMkLst>
          <pc:docMk/>
          <pc:sldMk cId="1159860402" sldId="261"/>
        </pc:sldMkLst>
      </pc:sldChg>
      <pc:sldChg chg="add del">
        <pc:chgData name="Cynthia Enciso" userId="7915927f-c5cf-4e1f-876d-e79882ad52fa" providerId="ADAL" clId="{DDC18466-C1BE-45F7-841E-DF257FA7C01D}" dt="2021-05-20T14:26:55.647" v="21" actId="47"/>
        <pc:sldMkLst>
          <pc:docMk/>
          <pc:sldMk cId="781014286" sldId="262"/>
        </pc:sldMkLst>
      </pc:sldChg>
      <pc:sldChg chg="add del">
        <pc:chgData name="Cynthia Enciso" userId="7915927f-c5cf-4e1f-876d-e79882ad52fa" providerId="ADAL" clId="{DDC18466-C1BE-45F7-841E-DF257FA7C01D}" dt="2021-05-20T14:26:55.647" v="21" actId="47"/>
        <pc:sldMkLst>
          <pc:docMk/>
          <pc:sldMk cId="3242981313" sldId="263"/>
        </pc:sldMkLst>
      </pc:sldChg>
      <pc:sldChg chg="add del">
        <pc:chgData name="Cynthia Enciso" userId="7915927f-c5cf-4e1f-876d-e79882ad52fa" providerId="ADAL" clId="{DDC18466-C1BE-45F7-841E-DF257FA7C01D}" dt="2021-05-20T14:26:55.647" v="21" actId="47"/>
        <pc:sldMkLst>
          <pc:docMk/>
          <pc:sldMk cId="1204160966" sldId="264"/>
        </pc:sldMkLst>
      </pc:sldChg>
      <pc:sldChg chg="add del">
        <pc:chgData name="Cynthia Enciso" userId="7915927f-c5cf-4e1f-876d-e79882ad52fa" providerId="ADAL" clId="{DDC18466-C1BE-45F7-841E-DF257FA7C01D}" dt="2021-05-20T14:26:55.647" v="21" actId="47"/>
        <pc:sldMkLst>
          <pc:docMk/>
          <pc:sldMk cId="2323378753" sldId="265"/>
        </pc:sldMkLst>
      </pc:sldChg>
      <pc:sldChg chg="add del">
        <pc:chgData name="Cynthia Enciso" userId="7915927f-c5cf-4e1f-876d-e79882ad52fa" providerId="ADAL" clId="{DDC18466-C1BE-45F7-841E-DF257FA7C01D}" dt="2021-05-20T16:22:31.502" v="439" actId="47"/>
        <pc:sldMkLst>
          <pc:docMk/>
          <pc:sldMk cId="1110956909" sldId="273"/>
        </pc:sldMkLst>
      </pc:sldChg>
      <pc:sldChg chg="add del">
        <pc:chgData name="Cynthia Enciso" userId="7915927f-c5cf-4e1f-876d-e79882ad52fa" providerId="ADAL" clId="{DDC18466-C1BE-45F7-841E-DF257FA7C01D}" dt="2021-05-24T12:22:00.897" v="531"/>
        <pc:sldMkLst>
          <pc:docMk/>
          <pc:sldMk cId="1389273211" sldId="273"/>
        </pc:sldMkLst>
      </pc:sldChg>
      <pc:sldChg chg="add del">
        <pc:chgData name="Cynthia Enciso" userId="7915927f-c5cf-4e1f-876d-e79882ad52fa" providerId="ADAL" clId="{DDC18466-C1BE-45F7-841E-DF257FA7C01D}" dt="2021-05-20T14:26:55.647" v="21" actId="47"/>
        <pc:sldMkLst>
          <pc:docMk/>
          <pc:sldMk cId="704772723" sldId="276"/>
        </pc:sldMkLst>
      </pc:sldChg>
      <pc:sldChg chg="add del">
        <pc:chgData name="Cynthia Enciso" userId="7915927f-c5cf-4e1f-876d-e79882ad52fa" providerId="ADAL" clId="{DDC18466-C1BE-45F7-841E-DF257FA7C01D}" dt="2021-05-20T16:22:31.502" v="439" actId="47"/>
        <pc:sldMkLst>
          <pc:docMk/>
          <pc:sldMk cId="2244525476" sldId="276"/>
        </pc:sldMkLst>
      </pc:sldChg>
      <pc:sldChg chg="add del">
        <pc:chgData name="Cynthia Enciso" userId="7915927f-c5cf-4e1f-876d-e79882ad52fa" providerId="ADAL" clId="{DDC18466-C1BE-45F7-841E-DF257FA7C01D}" dt="2021-05-24T12:22:00.897" v="531"/>
        <pc:sldMkLst>
          <pc:docMk/>
          <pc:sldMk cId="3932612902" sldId="276"/>
        </pc:sldMkLst>
      </pc:sldChg>
      <pc:sldChg chg="add del">
        <pc:chgData name="Cynthia Enciso" userId="7915927f-c5cf-4e1f-876d-e79882ad52fa" providerId="ADAL" clId="{DDC18466-C1BE-45F7-841E-DF257FA7C01D}" dt="2021-05-20T16:22:31.502" v="439" actId="47"/>
        <pc:sldMkLst>
          <pc:docMk/>
          <pc:sldMk cId="2515375771" sldId="277"/>
        </pc:sldMkLst>
      </pc:sldChg>
      <pc:sldChg chg="add del">
        <pc:chgData name="Cynthia Enciso" userId="7915927f-c5cf-4e1f-876d-e79882ad52fa" providerId="ADAL" clId="{DDC18466-C1BE-45F7-841E-DF257FA7C01D}" dt="2021-05-24T12:22:00.897" v="531"/>
        <pc:sldMkLst>
          <pc:docMk/>
          <pc:sldMk cId="2545061625" sldId="277"/>
        </pc:sldMkLst>
      </pc:sldChg>
      <pc:sldChg chg="add del">
        <pc:chgData name="Cynthia Enciso" userId="7915927f-c5cf-4e1f-876d-e79882ad52fa" providerId="ADAL" clId="{DDC18466-C1BE-45F7-841E-DF257FA7C01D}" dt="2021-05-20T16:22:31.502" v="439" actId="47"/>
        <pc:sldMkLst>
          <pc:docMk/>
          <pc:sldMk cId="53035448" sldId="278"/>
        </pc:sldMkLst>
      </pc:sldChg>
      <pc:sldChg chg="add del">
        <pc:chgData name="Cynthia Enciso" userId="7915927f-c5cf-4e1f-876d-e79882ad52fa" providerId="ADAL" clId="{DDC18466-C1BE-45F7-841E-DF257FA7C01D}" dt="2021-05-24T12:22:00.897" v="531"/>
        <pc:sldMkLst>
          <pc:docMk/>
          <pc:sldMk cId="3310971041" sldId="278"/>
        </pc:sldMkLst>
      </pc:sldChg>
      <pc:sldChg chg="add del">
        <pc:chgData name="Cynthia Enciso" userId="7915927f-c5cf-4e1f-876d-e79882ad52fa" providerId="ADAL" clId="{DDC18466-C1BE-45F7-841E-DF257FA7C01D}" dt="2021-05-20T16:22:31.502" v="439" actId="47"/>
        <pc:sldMkLst>
          <pc:docMk/>
          <pc:sldMk cId="2170113907" sldId="279"/>
        </pc:sldMkLst>
      </pc:sldChg>
      <pc:sldChg chg="add del">
        <pc:chgData name="Cynthia Enciso" userId="7915927f-c5cf-4e1f-876d-e79882ad52fa" providerId="ADAL" clId="{DDC18466-C1BE-45F7-841E-DF257FA7C01D}" dt="2021-05-24T12:22:00.897" v="531"/>
        <pc:sldMkLst>
          <pc:docMk/>
          <pc:sldMk cId="3661109542" sldId="279"/>
        </pc:sldMkLst>
      </pc:sldChg>
      <pc:sldChg chg="add del">
        <pc:chgData name="Cynthia Enciso" userId="7915927f-c5cf-4e1f-876d-e79882ad52fa" providerId="ADAL" clId="{DDC18466-C1BE-45F7-841E-DF257FA7C01D}" dt="2021-05-24T12:22:00.897" v="531"/>
        <pc:sldMkLst>
          <pc:docMk/>
          <pc:sldMk cId="2008793752" sldId="280"/>
        </pc:sldMkLst>
      </pc:sldChg>
      <pc:sldChg chg="add del">
        <pc:chgData name="Cynthia Enciso" userId="7915927f-c5cf-4e1f-876d-e79882ad52fa" providerId="ADAL" clId="{DDC18466-C1BE-45F7-841E-DF257FA7C01D}" dt="2021-05-20T16:22:31.502" v="439" actId="47"/>
        <pc:sldMkLst>
          <pc:docMk/>
          <pc:sldMk cId="3107063980" sldId="280"/>
        </pc:sldMkLst>
      </pc:sldChg>
      <pc:sldChg chg="add del">
        <pc:chgData name="Cynthia Enciso" userId="7915927f-c5cf-4e1f-876d-e79882ad52fa" providerId="ADAL" clId="{DDC18466-C1BE-45F7-841E-DF257FA7C01D}" dt="2021-05-24T12:21:54.893" v="527" actId="47"/>
        <pc:sldMkLst>
          <pc:docMk/>
          <pc:sldMk cId="1104934171" sldId="281"/>
        </pc:sldMkLst>
      </pc:sldChg>
      <pc:sldChg chg="add del">
        <pc:chgData name="Cynthia Enciso" userId="7915927f-c5cf-4e1f-876d-e79882ad52fa" providerId="ADAL" clId="{DDC18466-C1BE-45F7-841E-DF257FA7C01D}" dt="2021-05-24T12:22:00.897" v="531"/>
        <pc:sldMkLst>
          <pc:docMk/>
          <pc:sldMk cId="4061245019" sldId="281"/>
        </pc:sldMkLst>
      </pc:sldChg>
      <pc:sldChg chg="modSp add del mod">
        <pc:chgData name="Cynthia Enciso" userId="7915927f-c5cf-4e1f-876d-e79882ad52fa" providerId="ADAL" clId="{DDC18466-C1BE-45F7-841E-DF257FA7C01D}" dt="2021-05-20T16:22:25.598" v="438" actId="20577"/>
        <pc:sldMkLst>
          <pc:docMk/>
          <pc:sldMk cId="3634111150" sldId="288"/>
        </pc:sldMkLst>
        <pc:spChg chg="mod">
          <ac:chgData name="Cynthia Enciso" userId="7915927f-c5cf-4e1f-876d-e79882ad52fa" providerId="ADAL" clId="{DDC18466-C1BE-45F7-841E-DF257FA7C01D}" dt="2021-05-20T16:22:25.598" v="438" actId="20577"/>
          <ac:spMkLst>
            <pc:docMk/>
            <pc:sldMk cId="3634111150" sldId="288"/>
            <ac:spMk id="2" creationId="{5E3D8517-38E7-4E2B-ACEA-C52665CC5103}"/>
          </ac:spMkLst>
        </pc:spChg>
      </pc:sldChg>
      <pc:sldChg chg="modSp add del mod">
        <pc:chgData name="Cynthia Enciso" userId="7915927f-c5cf-4e1f-876d-e79882ad52fa" providerId="ADAL" clId="{DDC18466-C1BE-45F7-841E-DF257FA7C01D}" dt="2021-05-24T12:21:54.893" v="527" actId="47"/>
        <pc:sldMkLst>
          <pc:docMk/>
          <pc:sldMk cId="2675716033" sldId="300"/>
        </pc:sldMkLst>
        <pc:spChg chg="mod">
          <ac:chgData name="Cynthia Enciso" userId="7915927f-c5cf-4e1f-876d-e79882ad52fa" providerId="ADAL" clId="{DDC18466-C1BE-45F7-841E-DF257FA7C01D}" dt="2021-05-20T14:27:02.379" v="22" actId="20577"/>
          <ac:spMkLst>
            <pc:docMk/>
            <pc:sldMk cId="2675716033" sldId="300"/>
            <ac:spMk id="3" creationId="{1CBE20DC-9207-450C-9D5F-082C9D7BB8CB}"/>
          </ac:spMkLst>
        </pc:spChg>
      </pc:sldChg>
      <pc:sldChg chg="add del">
        <pc:chgData name="Cynthia Enciso" userId="7915927f-c5cf-4e1f-876d-e79882ad52fa" providerId="ADAL" clId="{DDC18466-C1BE-45F7-841E-DF257FA7C01D}" dt="2021-05-24T12:21:54.893" v="527" actId="47"/>
        <pc:sldMkLst>
          <pc:docMk/>
          <pc:sldMk cId="2545330544" sldId="310"/>
        </pc:sldMkLst>
      </pc:sldChg>
      <pc:sldChg chg="modSp new mod ord">
        <pc:chgData name="Cynthia Enciso" userId="7915927f-c5cf-4e1f-876d-e79882ad52fa" providerId="ADAL" clId="{DDC18466-C1BE-45F7-841E-DF257FA7C01D}" dt="2021-05-24T12:22:13.225" v="577" actId="20577"/>
        <pc:sldMkLst>
          <pc:docMk/>
          <pc:sldMk cId="32618707" sldId="312"/>
        </pc:sldMkLst>
        <pc:spChg chg="mod">
          <ac:chgData name="Cynthia Enciso" userId="7915927f-c5cf-4e1f-876d-e79882ad52fa" providerId="ADAL" clId="{DDC18466-C1BE-45F7-841E-DF257FA7C01D}" dt="2021-05-24T12:22:03.717" v="536" actId="20577"/>
          <ac:spMkLst>
            <pc:docMk/>
            <pc:sldMk cId="32618707" sldId="312"/>
            <ac:spMk id="2" creationId="{182D78ED-8404-45B7-8AE5-69B13FA4B8FE}"/>
          </ac:spMkLst>
        </pc:spChg>
        <pc:spChg chg="mod">
          <ac:chgData name="Cynthia Enciso" userId="7915927f-c5cf-4e1f-876d-e79882ad52fa" providerId="ADAL" clId="{DDC18466-C1BE-45F7-841E-DF257FA7C01D}" dt="2021-05-24T12:22:13.225" v="577" actId="20577"/>
          <ac:spMkLst>
            <pc:docMk/>
            <pc:sldMk cId="32618707" sldId="312"/>
            <ac:spMk id="3" creationId="{E88636C8-6A8F-4C5D-BE6C-9466289AD6F3}"/>
          </ac:spMkLst>
        </pc:spChg>
      </pc:sldChg>
      <pc:sldChg chg="modSp new del mod">
        <pc:chgData name="Cynthia Enciso" userId="7915927f-c5cf-4e1f-876d-e79882ad52fa" providerId="ADAL" clId="{DDC18466-C1BE-45F7-841E-DF257FA7C01D}" dt="2021-05-20T16:25:31.726" v="458" actId="47"/>
        <pc:sldMkLst>
          <pc:docMk/>
          <pc:sldMk cId="1383855905" sldId="312"/>
        </pc:sldMkLst>
        <pc:spChg chg="mod">
          <ac:chgData name="Cynthia Enciso" userId="7915927f-c5cf-4e1f-876d-e79882ad52fa" providerId="ADAL" clId="{DDC18466-C1BE-45F7-841E-DF257FA7C01D}" dt="2021-05-20T16:25:18.015" v="456" actId="20577"/>
          <ac:spMkLst>
            <pc:docMk/>
            <pc:sldMk cId="1383855905" sldId="312"/>
            <ac:spMk id="2" creationId="{D10DC79F-5958-4315-B530-29A4CC2E5060}"/>
          </ac:spMkLst>
        </pc:spChg>
      </pc:sldChg>
      <pc:sldChg chg="modSp new del mod">
        <pc:chgData name="Cynthia Enciso" userId="7915927f-c5cf-4e1f-876d-e79882ad52fa" providerId="ADAL" clId="{DDC18466-C1BE-45F7-841E-DF257FA7C01D}" dt="2021-05-20T16:26:36.963" v="497" actId="47"/>
        <pc:sldMkLst>
          <pc:docMk/>
          <pc:sldMk cId="1557919268" sldId="312"/>
        </pc:sldMkLst>
        <pc:spChg chg="mod">
          <ac:chgData name="Cynthia Enciso" userId="7915927f-c5cf-4e1f-876d-e79882ad52fa" providerId="ADAL" clId="{DDC18466-C1BE-45F7-841E-DF257FA7C01D}" dt="2021-05-20T16:26:14.249" v="495" actId="20577"/>
          <ac:spMkLst>
            <pc:docMk/>
            <pc:sldMk cId="1557919268" sldId="312"/>
            <ac:spMk id="2" creationId="{082BCFCB-A6CA-43CB-94AF-C0596EABAB53}"/>
          </ac:spMkLst>
        </pc:spChg>
      </pc:sldChg>
      <pc:sldChg chg="add del">
        <pc:chgData name="Cynthia Enciso" userId="7915927f-c5cf-4e1f-876d-e79882ad52fa" providerId="ADAL" clId="{DDC18466-C1BE-45F7-841E-DF257FA7C01D}" dt="2021-05-20T14:26:55.647" v="21" actId="47"/>
        <pc:sldMkLst>
          <pc:docMk/>
          <pc:sldMk cId="2410509415" sldId="312"/>
        </pc:sldMkLst>
      </pc:sldChg>
      <pc:sldChg chg="modSp new del mod">
        <pc:chgData name="Cynthia Enciso" userId="7915927f-c5cf-4e1f-876d-e79882ad52fa" providerId="ADAL" clId="{DDC18466-C1BE-45F7-841E-DF257FA7C01D}" dt="2021-05-20T14:31:59.223" v="120" actId="47"/>
        <pc:sldMkLst>
          <pc:docMk/>
          <pc:sldMk cId="2809928174" sldId="312"/>
        </pc:sldMkLst>
        <pc:spChg chg="mod">
          <ac:chgData name="Cynthia Enciso" userId="7915927f-c5cf-4e1f-876d-e79882ad52fa" providerId="ADAL" clId="{DDC18466-C1BE-45F7-841E-DF257FA7C01D}" dt="2021-05-20T14:27:18.705" v="29" actId="20577"/>
          <ac:spMkLst>
            <pc:docMk/>
            <pc:sldMk cId="2809928174" sldId="312"/>
            <ac:spMk id="2" creationId="{ADE291FE-0F92-45D6-943A-7E2E06D4B0CE}"/>
          </ac:spMkLst>
        </pc:spChg>
      </pc:sldChg>
      <pc:sldChg chg="modSp new del mod">
        <pc:chgData name="Cynthia Enciso" userId="7915927f-c5cf-4e1f-876d-e79882ad52fa" providerId="ADAL" clId="{DDC18466-C1BE-45F7-841E-DF257FA7C01D}" dt="2021-05-20T14:32:51.359" v="129" actId="47"/>
        <pc:sldMkLst>
          <pc:docMk/>
          <pc:sldMk cId="2042854908" sldId="313"/>
        </pc:sldMkLst>
        <pc:spChg chg="mod">
          <ac:chgData name="Cynthia Enciso" userId="7915927f-c5cf-4e1f-876d-e79882ad52fa" providerId="ADAL" clId="{DDC18466-C1BE-45F7-841E-DF257FA7C01D}" dt="2021-05-20T14:27:23.146" v="41" actId="20577"/>
          <ac:spMkLst>
            <pc:docMk/>
            <pc:sldMk cId="2042854908" sldId="313"/>
            <ac:spMk id="2" creationId="{47B75392-661C-457B-BAFE-ED7107E0AB0C}"/>
          </ac:spMkLst>
        </pc:spChg>
      </pc:sldChg>
      <pc:sldChg chg="add del">
        <pc:chgData name="Cynthia Enciso" userId="7915927f-c5cf-4e1f-876d-e79882ad52fa" providerId="ADAL" clId="{DDC18466-C1BE-45F7-841E-DF257FA7C01D}" dt="2021-05-24T12:21:54.893" v="527" actId="47"/>
        <pc:sldMkLst>
          <pc:docMk/>
          <pc:sldMk cId="2069948468" sldId="313"/>
        </pc:sldMkLst>
      </pc:sldChg>
      <pc:sldChg chg="modSp new del mod">
        <pc:chgData name="Cynthia Enciso" userId="7915927f-c5cf-4e1f-876d-e79882ad52fa" providerId="ADAL" clId="{DDC18466-C1BE-45F7-841E-DF257FA7C01D}" dt="2021-05-20T14:32:51.359" v="129" actId="47"/>
        <pc:sldMkLst>
          <pc:docMk/>
          <pc:sldMk cId="653613142" sldId="314"/>
        </pc:sldMkLst>
        <pc:spChg chg="mod">
          <ac:chgData name="Cynthia Enciso" userId="7915927f-c5cf-4e1f-876d-e79882ad52fa" providerId="ADAL" clId="{DDC18466-C1BE-45F7-841E-DF257FA7C01D}" dt="2021-05-20T14:27:52.484" v="55" actId="20577"/>
          <ac:spMkLst>
            <pc:docMk/>
            <pc:sldMk cId="653613142" sldId="314"/>
            <ac:spMk id="2" creationId="{77569FEE-1EBE-46B4-AD46-ED90A2FCC139}"/>
          </ac:spMkLst>
        </pc:spChg>
      </pc:sldChg>
      <pc:sldChg chg="modSp new del mod">
        <pc:chgData name="Cynthia Enciso" userId="7915927f-c5cf-4e1f-876d-e79882ad52fa" providerId="ADAL" clId="{DDC18466-C1BE-45F7-841E-DF257FA7C01D}" dt="2021-05-20T14:32:51.359" v="129" actId="47"/>
        <pc:sldMkLst>
          <pc:docMk/>
          <pc:sldMk cId="2536813664" sldId="315"/>
        </pc:sldMkLst>
        <pc:spChg chg="mod">
          <ac:chgData name="Cynthia Enciso" userId="7915927f-c5cf-4e1f-876d-e79882ad52fa" providerId="ADAL" clId="{DDC18466-C1BE-45F7-841E-DF257FA7C01D}" dt="2021-05-20T14:27:56.332" v="64" actId="20577"/>
          <ac:spMkLst>
            <pc:docMk/>
            <pc:sldMk cId="2536813664" sldId="315"/>
            <ac:spMk id="2" creationId="{461EB332-E531-4D72-8248-C8E374FDD035}"/>
          </ac:spMkLst>
        </pc:spChg>
      </pc:sldChg>
      <pc:sldChg chg="addSp delSp modSp new del mod modAnim">
        <pc:chgData name="Cynthia Enciso" userId="7915927f-c5cf-4e1f-876d-e79882ad52fa" providerId="ADAL" clId="{DDC18466-C1BE-45F7-841E-DF257FA7C01D}" dt="2021-05-20T16:22:31.502" v="439" actId="47"/>
        <pc:sldMkLst>
          <pc:docMk/>
          <pc:sldMk cId="1029637539" sldId="316"/>
        </pc:sldMkLst>
        <pc:spChg chg="mod">
          <ac:chgData name="Cynthia Enciso" userId="7915927f-c5cf-4e1f-876d-e79882ad52fa" providerId="ADAL" clId="{DDC18466-C1BE-45F7-841E-DF257FA7C01D}" dt="2021-05-20T14:28:24.316" v="84" actId="20577"/>
          <ac:spMkLst>
            <pc:docMk/>
            <pc:sldMk cId="1029637539" sldId="316"/>
            <ac:spMk id="2" creationId="{3ED4F3FA-5C7E-471A-A1BE-109F117655C5}"/>
          </ac:spMkLst>
        </pc:spChg>
        <pc:spChg chg="del">
          <ac:chgData name="Cynthia Enciso" userId="7915927f-c5cf-4e1f-876d-e79882ad52fa" providerId="ADAL" clId="{DDC18466-C1BE-45F7-841E-DF257FA7C01D}" dt="2021-05-20T14:32:29.528" v="125" actId="478"/>
          <ac:spMkLst>
            <pc:docMk/>
            <pc:sldMk cId="1029637539" sldId="316"/>
            <ac:spMk id="3" creationId="{71823135-4B07-4DA2-9ED8-FA9A3F3E3676}"/>
          </ac:spMkLst>
        </pc:spChg>
        <pc:spChg chg="add mod">
          <ac:chgData name="Cynthia Enciso" userId="7915927f-c5cf-4e1f-876d-e79882ad52fa" providerId="ADAL" clId="{DDC18466-C1BE-45F7-841E-DF257FA7C01D}" dt="2021-05-20T14:32:30.283" v="126"/>
          <ac:spMkLst>
            <pc:docMk/>
            <pc:sldMk cId="1029637539" sldId="316"/>
            <ac:spMk id="5" creationId="{58CD2A20-0847-451B-BF8D-D2EA34EE2F90}"/>
          </ac:spMkLst>
        </pc:spChg>
        <pc:spChg chg="add mod">
          <ac:chgData name="Cynthia Enciso" userId="7915927f-c5cf-4e1f-876d-e79882ad52fa" providerId="ADAL" clId="{DDC18466-C1BE-45F7-841E-DF257FA7C01D}" dt="2021-05-20T14:32:30.283" v="126"/>
          <ac:spMkLst>
            <pc:docMk/>
            <pc:sldMk cId="1029637539" sldId="316"/>
            <ac:spMk id="6" creationId="{E39ED3F2-396B-4DB2-B0C7-BC98A0C9F370}"/>
          </ac:spMkLst>
        </pc:spChg>
      </pc:sldChg>
      <pc:sldChg chg="modSp new del mod">
        <pc:chgData name="Cynthia Enciso" userId="7915927f-c5cf-4e1f-876d-e79882ad52fa" providerId="ADAL" clId="{DDC18466-C1BE-45F7-841E-DF257FA7C01D}" dt="2021-05-20T14:32:10.671" v="123" actId="47"/>
        <pc:sldMkLst>
          <pc:docMk/>
          <pc:sldMk cId="447437018" sldId="317"/>
        </pc:sldMkLst>
        <pc:spChg chg="mod">
          <ac:chgData name="Cynthia Enciso" userId="7915927f-c5cf-4e1f-876d-e79882ad52fa" providerId="ADAL" clId="{DDC18466-C1BE-45F7-841E-DF257FA7C01D}" dt="2021-05-20T14:28:43.163" v="103" actId="20577"/>
          <ac:spMkLst>
            <pc:docMk/>
            <pc:sldMk cId="447437018" sldId="317"/>
            <ac:spMk id="2" creationId="{8AD78952-D9B7-4E84-BFB7-7772DC2EF575}"/>
          </ac:spMkLst>
        </pc:spChg>
      </pc:sldChg>
      <pc:sldChg chg="modSp add del mod">
        <pc:chgData name="Cynthia Enciso" userId="7915927f-c5cf-4e1f-876d-e79882ad52fa" providerId="ADAL" clId="{DDC18466-C1BE-45F7-841E-DF257FA7C01D}" dt="2021-05-24T12:21:54.893" v="527" actId="47"/>
        <pc:sldMkLst>
          <pc:docMk/>
          <pc:sldMk cId="1976032595" sldId="318"/>
        </pc:sldMkLst>
        <pc:spChg chg="mod">
          <ac:chgData name="Cynthia Enciso" userId="7915927f-c5cf-4e1f-876d-e79882ad52fa" providerId="ADAL" clId="{DDC18466-C1BE-45F7-841E-DF257FA7C01D}" dt="2021-05-20T16:28:36.045" v="526" actId="20577"/>
          <ac:spMkLst>
            <pc:docMk/>
            <pc:sldMk cId="1976032595" sldId="318"/>
            <ac:spMk id="2" creationId="{9D5343D6-5A75-4FB2-A179-F6E8EF2678CB}"/>
          </ac:spMkLst>
        </pc:spChg>
        <pc:spChg chg="mod">
          <ac:chgData name="Cynthia Enciso" userId="7915927f-c5cf-4e1f-876d-e79882ad52fa" providerId="ADAL" clId="{DDC18466-C1BE-45F7-841E-DF257FA7C01D}" dt="2021-05-20T16:28:28.915" v="501" actId="27636"/>
          <ac:spMkLst>
            <pc:docMk/>
            <pc:sldMk cId="1976032595" sldId="318"/>
            <ac:spMk id="3" creationId="{3A1D1BBF-6AFD-4507-9983-3952FC18FA04}"/>
          </ac:spMkLst>
        </pc:spChg>
      </pc:sldChg>
      <pc:sldChg chg="modSp new del mod">
        <pc:chgData name="Cynthia Enciso" userId="7915927f-c5cf-4e1f-876d-e79882ad52fa" providerId="ADAL" clId="{DDC18466-C1BE-45F7-841E-DF257FA7C01D}" dt="2021-05-20T16:22:34.280" v="440" actId="47"/>
        <pc:sldMkLst>
          <pc:docMk/>
          <pc:sldMk cId="3034645251" sldId="318"/>
        </pc:sldMkLst>
        <pc:spChg chg="mod">
          <ac:chgData name="Cynthia Enciso" userId="7915927f-c5cf-4e1f-876d-e79882ad52fa" providerId="ADAL" clId="{DDC18466-C1BE-45F7-841E-DF257FA7C01D}" dt="2021-05-20T14:29:19.411" v="117" actId="20577"/>
          <ac:spMkLst>
            <pc:docMk/>
            <pc:sldMk cId="3034645251" sldId="318"/>
            <ac:spMk id="2" creationId="{867FD0E3-2FE3-421F-89D4-4B05B139F53E}"/>
          </ac:spMkLst>
        </pc:spChg>
      </pc:sldChg>
      <pc:sldChg chg="add del">
        <pc:chgData name="Cynthia Enciso" userId="7915927f-c5cf-4e1f-876d-e79882ad52fa" providerId="ADAL" clId="{DDC18466-C1BE-45F7-841E-DF257FA7C01D}" dt="2021-05-24T12:21:54.893" v="527" actId="47"/>
        <pc:sldMkLst>
          <pc:docMk/>
          <pc:sldMk cId="1570642640" sldId="325"/>
        </pc:sldMkLst>
      </pc:sldChg>
      <pc:sldChg chg="add del">
        <pc:chgData name="Cynthia Enciso" userId="7915927f-c5cf-4e1f-876d-e79882ad52fa" providerId="ADAL" clId="{DDC18466-C1BE-45F7-841E-DF257FA7C01D}" dt="2021-05-24T12:21:54.893" v="527" actId="47"/>
        <pc:sldMkLst>
          <pc:docMk/>
          <pc:sldMk cId="3513808385" sldId="326"/>
        </pc:sldMkLst>
      </pc:sldChg>
      <pc:sldChg chg="add del">
        <pc:chgData name="Cynthia Enciso" userId="7915927f-c5cf-4e1f-876d-e79882ad52fa" providerId="ADAL" clId="{DDC18466-C1BE-45F7-841E-DF257FA7C01D}" dt="2021-05-24T12:21:54.893" v="527" actId="47"/>
        <pc:sldMkLst>
          <pc:docMk/>
          <pc:sldMk cId="3413610162" sldId="327"/>
        </pc:sldMkLst>
      </pc:sldChg>
      <pc:sldChg chg="add del">
        <pc:chgData name="Cynthia Enciso" userId="7915927f-c5cf-4e1f-876d-e79882ad52fa" providerId="ADAL" clId="{DDC18466-C1BE-45F7-841E-DF257FA7C01D}" dt="2021-05-20T16:22:31.502" v="439" actId="47"/>
        <pc:sldMkLst>
          <pc:docMk/>
          <pc:sldMk cId="185724948" sldId="328"/>
        </pc:sldMkLst>
      </pc:sldChg>
      <pc:sldChg chg="add del">
        <pc:chgData name="Cynthia Enciso" userId="7915927f-c5cf-4e1f-876d-e79882ad52fa" providerId="ADAL" clId="{DDC18466-C1BE-45F7-841E-DF257FA7C01D}" dt="2021-05-24T12:22:00.897" v="531"/>
        <pc:sldMkLst>
          <pc:docMk/>
          <pc:sldMk cId="2742753126" sldId="328"/>
        </pc:sldMkLst>
      </pc:sldChg>
      <pc:sldChg chg="add del">
        <pc:chgData name="Cynthia Enciso" userId="7915927f-c5cf-4e1f-876d-e79882ad52fa" providerId="ADAL" clId="{DDC18466-C1BE-45F7-841E-DF257FA7C01D}" dt="2021-05-20T16:22:31.502" v="439" actId="47"/>
        <pc:sldMkLst>
          <pc:docMk/>
          <pc:sldMk cId="416514514" sldId="329"/>
        </pc:sldMkLst>
      </pc:sldChg>
      <pc:sldChg chg="add del">
        <pc:chgData name="Cynthia Enciso" userId="7915927f-c5cf-4e1f-876d-e79882ad52fa" providerId="ADAL" clId="{DDC18466-C1BE-45F7-841E-DF257FA7C01D}" dt="2021-05-24T12:22:00.897" v="531"/>
        <pc:sldMkLst>
          <pc:docMk/>
          <pc:sldMk cId="3610953929" sldId="329"/>
        </pc:sldMkLst>
      </pc:sldChg>
      <pc:sldChg chg="modSp new del mod">
        <pc:chgData name="Cynthia Enciso" userId="7915927f-c5cf-4e1f-876d-e79882ad52fa" providerId="ADAL" clId="{DDC18466-C1BE-45F7-841E-DF257FA7C01D}" dt="2021-05-20T16:22:31.502" v="439" actId="47"/>
        <pc:sldMkLst>
          <pc:docMk/>
          <pc:sldMk cId="2071844173" sldId="330"/>
        </pc:sldMkLst>
        <pc:spChg chg="mod">
          <ac:chgData name="Cynthia Enciso" userId="7915927f-c5cf-4e1f-876d-e79882ad52fa" providerId="ADAL" clId="{DDC18466-C1BE-45F7-841E-DF257FA7C01D}" dt="2021-05-20T15:14:15.960" v="162" actId="20577"/>
          <ac:spMkLst>
            <pc:docMk/>
            <pc:sldMk cId="2071844173" sldId="330"/>
            <ac:spMk id="2" creationId="{B5F86009-47C1-451B-A308-54C393C3FC7F}"/>
          </ac:spMkLst>
        </pc:spChg>
        <pc:spChg chg="mod">
          <ac:chgData name="Cynthia Enciso" userId="7915927f-c5cf-4e1f-876d-e79882ad52fa" providerId="ADAL" clId="{DDC18466-C1BE-45F7-841E-DF257FA7C01D}" dt="2021-05-20T15:15:37.819" v="400" actId="15"/>
          <ac:spMkLst>
            <pc:docMk/>
            <pc:sldMk cId="2071844173" sldId="330"/>
            <ac:spMk id="3" creationId="{C238460E-DE76-40B5-AB58-8CBB6698D085}"/>
          </ac:spMkLst>
        </pc:spChg>
      </pc:sldChg>
      <pc:sldChg chg="modSp new del mod">
        <pc:chgData name="Cynthia Enciso" userId="7915927f-c5cf-4e1f-876d-e79882ad52fa" providerId="ADAL" clId="{DDC18466-C1BE-45F7-841E-DF257FA7C01D}" dt="2021-05-20T16:22:31.502" v="439" actId="47"/>
        <pc:sldMkLst>
          <pc:docMk/>
          <pc:sldMk cId="1348851722" sldId="331"/>
        </pc:sldMkLst>
        <pc:spChg chg="mod">
          <ac:chgData name="Cynthia Enciso" userId="7915927f-c5cf-4e1f-876d-e79882ad52fa" providerId="ADAL" clId="{DDC18466-C1BE-45F7-841E-DF257FA7C01D}" dt="2021-05-20T15:29:04.826" v="430" actId="20577"/>
          <ac:spMkLst>
            <pc:docMk/>
            <pc:sldMk cId="1348851722" sldId="331"/>
            <ac:spMk id="2" creationId="{B21B080E-C112-4863-AFF4-7100C3355C30}"/>
          </ac:spMkLst>
        </pc:spChg>
      </pc:sldChg>
    </pc:docChg>
  </pc:docChgLst>
  <pc:docChgLst>
    <pc:chgData name="Cynthia Enciso" userId="7915927f-c5cf-4e1f-876d-e79882ad52fa" providerId="ADAL" clId="{0255BEBC-8BF4-4933-BC47-345E95CEBCE1}"/>
    <pc:docChg chg="custSel addSld delSld modSld sldOrd">
      <pc:chgData name="Cynthia Enciso" userId="7915927f-c5cf-4e1f-876d-e79882ad52fa" providerId="ADAL" clId="{0255BEBC-8BF4-4933-BC47-345E95CEBCE1}" dt="2021-06-01T20:37:17.569" v="2006" actId="20577"/>
      <pc:docMkLst>
        <pc:docMk/>
      </pc:docMkLst>
      <pc:sldChg chg="add">
        <pc:chgData name="Cynthia Enciso" userId="7915927f-c5cf-4e1f-876d-e79882ad52fa" providerId="ADAL" clId="{0255BEBC-8BF4-4933-BC47-345E95CEBCE1}" dt="2021-06-01T20:20:47.339" v="1964"/>
        <pc:sldMkLst>
          <pc:docMk/>
          <pc:sldMk cId="3975998382" sldId="257"/>
        </pc:sldMkLst>
      </pc:sldChg>
      <pc:sldChg chg="add">
        <pc:chgData name="Cynthia Enciso" userId="7915927f-c5cf-4e1f-876d-e79882ad52fa" providerId="ADAL" clId="{0255BEBC-8BF4-4933-BC47-345E95CEBCE1}" dt="2021-06-01T20:20:47.339" v="1964"/>
        <pc:sldMkLst>
          <pc:docMk/>
          <pc:sldMk cId="4079690470" sldId="258"/>
        </pc:sldMkLst>
      </pc:sldChg>
      <pc:sldChg chg="add">
        <pc:chgData name="Cynthia Enciso" userId="7915927f-c5cf-4e1f-876d-e79882ad52fa" providerId="ADAL" clId="{0255BEBC-8BF4-4933-BC47-345E95CEBCE1}" dt="2021-06-01T20:20:47.339" v="1964"/>
        <pc:sldMkLst>
          <pc:docMk/>
          <pc:sldMk cId="3892364061" sldId="260"/>
        </pc:sldMkLst>
      </pc:sldChg>
      <pc:sldChg chg="add">
        <pc:chgData name="Cynthia Enciso" userId="7915927f-c5cf-4e1f-876d-e79882ad52fa" providerId="ADAL" clId="{0255BEBC-8BF4-4933-BC47-345E95CEBCE1}" dt="2021-06-01T20:20:47.339" v="1964"/>
        <pc:sldMkLst>
          <pc:docMk/>
          <pc:sldMk cId="2521081229" sldId="261"/>
        </pc:sldMkLst>
      </pc:sldChg>
      <pc:sldChg chg="modSp add del mod">
        <pc:chgData name="Cynthia Enciso" userId="7915927f-c5cf-4e1f-876d-e79882ad52fa" providerId="ADAL" clId="{0255BEBC-8BF4-4933-BC47-345E95CEBCE1}" dt="2021-06-01T20:20:47.339" v="1964"/>
        <pc:sldMkLst>
          <pc:docMk/>
          <pc:sldMk cId="2303910757" sldId="262"/>
        </pc:sldMkLst>
        <pc:spChg chg="mod">
          <ac:chgData name="Cynthia Enciso" userId="7915927f-c5cf-4e1f-876d-e79882ad52fa" providerId="ADAL" clId="{0255BEBC-8BF4-4933-BC47-345E95CEBCE1}" dt="2021-06-01T13:17:04.782" v="1303" actId="207"/>
          <ac:spMkLst>
            <pc:docMk/>
            <pc:sldMk cId="2303910757" sldId="262"/>
            <ac:spMk id="3" creationId="{8F86191B-7B9C-458C-AAFA-300CB47F384A}"/>
          </ac:spMkLst>
        </pc:spChg>
      </pc:sldChg>
      <pc:sldChg chg="modSp add mod">
        <pc:chgData name="Cynthia Enciso" userId="7915927f-c5cf-4e1f-876d-e79882ad52fa" providerId="ADAL" clId="{0255BEBC-8BF4-4933-BC47-345E95CEBCE1}" dt="2021-06-01T20:21:08.855" v="1996" actId="14100"/>
        <pc:sldMkLst>
          <pc:docMk/>
          <pc:sldMk cId="4056689453" sldId="263"/>
        </pc:sldMkLst>
        <pc:spChg chg="mod">
          <ac:chgData name="Cynthia Enciso" userId="7915927f-c5cf-4e1f-876d-e79882ad52fa" providerId="ADAL" clId="{0255BEBC-8BF4-4933-BC47-345E95CEBCE1}" dt="2021-06-01T20:21:08.855" v="1996" actId="14100"/>
          <ac:spMkLst>
            <pc:docMk/>
            <pc:sldMk cId="4056689453" sldId="263"/>
            <ac:spMk id="3" creationId="{97B38837-33E1-4A5F-9A21-7DF8F8A9F0C7}"/>
          </ac:spMkLst>
        </pc:spChg>
      </pc:sldChg>
      <pc:sldChg chg="add del">
        <pc:chgData name="Cynthia Enciso" userId="7915927f-c5cf-4e1f-876d-e79882ad52fa" providerId="ADAL" clId="{0255BEBC-8BF4-4933-BC47-345E95CEBCE1}" dt="2021-06-01T20:20:40.782" v="1963" actId="47"/>
        <pc:sldMkLst>
          <pc:docMk/>
          <pc:sldMk cId="0" sldId="264"/>
        </pc:sldMkLst>
      </pc:sldChg>
      <pc:sldChg chg="add del">
        <pc:chgData name="Cynthia Enciso" userId="7915927f-c5cf-4e1f-876d-e79882ad52fa" providerId="ADAL" clId="{0255BEBC-8BF4-4933-BC47-345E95CEBCE1}" dt="2021-06-01T20:20:40.782" v="1963" actId="47"/>
        <pc:sldMkLst>
          <pc:docMk/>
          <pc:sldMk cId="1047252517" sldId="268"/>
        </pc:sldMkLst>
      </pc:sldChg>
      <pc:sldChg chg="addSp modSp add del mod">
        <pc:chgData name="Cynthia Enciso" userId="7915927f-c5cf-4e1f-876d-e79882ad52fa" providerId="ADAL" clId="{0255BEBC-8BF4-4933-BC47-345E95CEBCE1}" dt="2021-06-01T20:20:47.339" v="1964"/>
        <pc:sldMkLst>
          <pc:docMk/>
          <pc:sldMk cId="1151404171" sldId="273"/>
        </pc:sldMkLst>
        <pc:spChg chg="add mod">
          <ac:chgData name="Cynthia Enciso" userId="7915927f-c5cf-4e1f-876d-e79882ad52fa" providerId="ADAL" clId="{0255BEBC-8BF4-4933-BC47-345E95CEBCE1}" dt="2021-06-01T13:27:44.929" v="1705" actId="14100"/>
          <ac:spMkLst>
            <pc:docMk/>
            <pc:sldMk cId="1151404171" sldId="273"/>
            <ac:spMk id="2" creationId="{7E1EB380-8341-4C7D-A435-0ED4EA4E1768}"/>
          </ac:spMkLst>
        </pc:spChg>
      </pc:sldChg>
      <pc:sldChg chg="add del">
        <pc:chgData name="Cynthia Enciso" userId="7915927f-c5cf-4e1f-876d-e79882ad52fa" providerId="ADAL" clId="{0255BEBC-8BF4-4933-BC47-345E95CEBCE1}" dt="2021-06-01T20:20:40.782" v="1963" actId="47"/>
        <pc:sldMkLst>
          <pc:docMk/>
          <pc:sldMk cId="62257740" sldId="274"/>
        </pc:sldMkLst>
      </pc:sldChg>
      <pc:sldChg chg="add">
        <pc:chgData name="Cynthia Enciso" userId="7915927f-c5cf-4e1f-876d-e79882ad52fa" providerId="ADAL" clId="{0255BEBC-8BF4-4933-BC47-345E95CEBCE1}" dt="2021-06-01T20:20:47.339" v="1964"/>
        <pc:sldMkLst>
          <pc:docMk/>
          <pc:sldMk cId="1243035484" sldId="274"/>
        </pc:sldMkLst>
      </pc:sldChg>
      <pc:sldChg chg="add">
        <pc:chgData name="Cynthia Enciso" userId="7915927f-c5cf-4e1f-876d-e79882ad52fa" providerId="ADAL" clId="{0255BEBC-8BF4-4933-BC47-345E95CEBCE1}" dt="2021-06-01T20:20:47.339" v="1964"/>
        <pc:sldMkLst>
          <pc:docMk/>
          <pc:sldMk cId="1733191474" sldId="275"/>
        </pc:sldMkLst>
      </pc:sldChg>
      <pc:sldChg chg="add del">
        <pc:chgData name="Cynthia Enciso" userId="7915927f-c5cf-4e1f-876d-e79882ad52fa" providerId="ADAL" clId="{0255BEBC-8BF4-4933-BC47-345E95CEBCE1}" dt="2021-06-01T20:20:40.782" v="1963" actId="47"/>
        <pc:sldMkLst>
          <pc:docMk/>
          <pc:sldMk cId="2537260911" sldId="275"/>
        </pc:sldMkLst>
      </pc:sldChg>
      <pc:sldChg chg="add del">
        <pc:chgData name="Cynthia Enciso" userId="7915927f-c5cf-4e1f-876d-e79882ad52fa" providerId="ADAL" clId="{0255BEBC-8BF4-4933-BC47-345E95CEBCE1}" dt="2021-06-01T20:20:40.782" v="1963" actId="47"/>
        <pc:sldMkLst>
          <pc:docMk/>
          <pc:sldMk cId="2619193144" sldId="276"/>
        </pc:sldMkLst>
      </pc:sldChg>
      <pc:sldChg chg="add del">
        <pc:chgData name="Cynthia Enciso" userId="7915927f-c5cf-4e1f-876d-e79882ad52fa" providerId="ADAL" clId="{0255BEBC-8BF4-4933-BC47-345E95CEBCE1}" dt="2021-06-01T20:20:40.782" v="1963" actId="47"/>
        <pc:sldMkLst>
          <pc:docMk/>
          <pc:sldMk cId="955026027" sldId="282"/>
        </pc:sldMkLst>
      </pc:sldChg>
      <pc:sldChg chg="add del">
        <pc:chgData name="Cynthia Enciso" userId="7915927f-c5cf-4e1f-876d-e79882ad52fa" providerId="ADAL" clId="{0255BEBC-8BF4-4933-BC47-345E95CEBCE1}" dt="2021-06-01T20:20:40.782" v="1963" actId="47"/>
        <pc:sldMkLst>
          <pc:docMk/>
          <pc:sldMk cId="684893027" sldId="283"/>
        </pc:sldMkLst>
      </pc:sldChg>
      <pc:sldChg chg="del">
        <pc:chgData name="Cynthia Enciso" userId="7915927f-c5cf-4e1f-876d-e79882ad52fa" providerId="ADAL" clId="{0255BEBC-8BF4-4933-BC47-345E95CEBCE1}" dt="2021-05-27T17:53:27.770" v="41" actId="47"/>
        <pc:sldMkLst>
          <pc:docMk/>
          <pc:sldMk cId="798059755" sldId="284"/>
        </pc:sldMkLst>
      </pc:sldChg>
      <pc:sldChg chg="del">
        <pc:chgData name="Cynthia Enciso" userId="7915927f-c5cf-4e1f-876d-e79882ad52fa" providerId="ADAL" clId="{0255BEBC-8BF4-4933-BC47-345E95CEBCE1}" dt="2021-05-27T17:53:27.770" v="41" actId="47"/>
        <pc:sldMkLst>
          <pc:docMk/>
          <pc:sldMk cId="2562707669" sldId="285"/>
        </pc:sldMkLst>
      </pc:sldChg>
      <pc:sldChg chg="del">
        <pc:chgData name="Cynthia Enciso" userId="7915927f-c5cf-4e1f-876d-e79882ad52fa" providerId="ADAL" clId="{0255BEBC-8BF4-4933-BC47-345E95CEBCE1}" dt="2021-05-27T17:53:27.770" v="41" actId="47"/>
        <pc:sldMkLst>
          <pc:docMk/>
          <pc:sldMk cId="3232344354" sldId="286"/>
        </pc:sldMkLst>
      </pc:sldChg>
      <pc:sldChg chg="modSp mod">
        <pc:chgData name="Cynthia Enciso" userId="7915927f-c5cf-4e1f-876d-e79882ad52fa" providerId="ADAL" clId="{0255BEBC-8BF4-4933-BC47-345E95CEBCE1}" dt="2021-06-01T20:37:17.569" v="2006" actId="20577"/>
        <pc:sldMkLst>
          <pc:docMk/>
          <pc:sldMk cId="3634111150" sldId="288"/>
        </pc:sldMkLst>
        <pc:spChg chg="mod">
          <ac:chgData name="Cynthia Enciso" userId="7915927f-c5cf-4e1f-876d-e79882ad52fa" providerId="ADAL" clId="{0255BEBC-8BF4-4933-BC47-345E95CEBCE1}" dt="2021-06-01T20:37:17.569" v="2006" actId="20577"/>
          <ac:spMkLst>
            <pc:docMk/>
            <pc:sldMk cId="3634111150" sldId="288"/>
            <ac:spMk id="2" creationId="{5E3D8517-38E7-4E2B-ACEA-C52665CC5103}"/>
          </ac:spMkLst>
        </pc:spChg>
      </pc:sldChg>
      <pc:sldChg chg="del">
        <pc:chgData name="Cynthia Enciso" userId="7915927f-c5cf-4e1f-876d-e79882ad52fa" providerId="ADAL" clId="{0255BEBC-8BF4-4933-BC47-345E95CEBCE1}" dt="2021-05-27T17:53:27.770" v="41" actId="47"/>
        <pc:sldMkLst>
          <pc:docMk/>
          <pc:sldMk cId="1637810120" sldId="289"/>
        </pc:sldMkLst>
      </pc:sldChg>
      <pc:sldChg chg="del">
        <pc:chgData name="Cynthia Enciso" userId="7915927f-c5cf-4e1f-876d-e79882ad52fa" providerId="ADAL" clId="{0255BEBC-8BF4-4933-BC47-345E95CEBCE1}" dt="2021-05-27T17:53:27.770" v="41" actId="47"/>
        <pc:sldMkLst>
          <pc:docMk/>
          <pc:sldMk cId="2233307141" sldId="291"/>
        </pc:sldMkLst>
      </pc:sldChg>
      <pc:sldChg chg="del">
        <pc:chgData name="Cynthia Enciso" userId="7915927f-c5cf-4e1f-876d-e79882ad52fa" providerId="ADAL" clId="{0255BEBC-8BF4-4933-BC47-345E95CEBCE1}" dt="2021-05-27T17:53:27.770" v="41" actId="47"/>
        <pc:sldMkLst>
          <pc:docMk/>
          <pc:sldMk cId="1081143050" sldId="292"/>
        </pc:sldMkLst>
      </pc:sldChg>
      <pc:sldChg chg="add del">
        <pc:chgData name="Cynthia Enciso" userId="7915927f-c5cf-4e1f-876d-e79882ad52fa" providerId="ADAL" clId="{0255BEBC-8BF4-4933-BC47-345E95CEBCE1}" dt="2021-06-01T13:24:17.852" v="1598" actId="47"/>
        <pc:sldMkLst>
          <pc:docMk/>
          <pc:sldMk cId="3024835779" sldId="293"/>
        </pc:sldMkLst>
      </pc:sldChg>
      <pc:sldChg chg="addSp modSp add del mod">
        <pc:chgData name="Cynthia Enciso" userId="7915927f-c5cf-4e1f-876d-e79882ad52fa" providerId="ADAL" clId="{0255BEBC-8BF4-4933-BC47-345E95CEBCE1}" dt="2021-06-01T20:20:40.782" v="1963" actId="47"/>
        <pc:sldMkLst>
          <pc:docMk/>
          <pc:sldMk cId="258601277" sldId="294"/>
        </pc:sldMkLst>
        <pc:spChg chg="add mod">
          <ac:chgData name="Cynthia Enciso" userId="7915927f-c5cf-4e1f-876d-e79882ad52fa" providerId="ADAL" clId="{0255BEBC-8BF4-4933-BC47-345E95CEBCE1}" dt="2021-06-01T13:23:12.118" v="1350" actId="1076"/>
          <ac:spMkLst>
            <pc:docMk/>
            <pc:sldMk cId="258601277" sldId="294"/>
            <ac:spMk id="7" creationId="{3D9958BF-6AB9-4836-A5FC-8F2C67BC8845}"/>
          </ac:spMkLst>
        </pc:spChg>
        <pc:spChg chg="add mod">
          <ac:chgData name="Cynthia Enciso" userId="7915927f-c5cf-4e1f-876d-e79882ad52fa" providerId="ADAL" clId="{0255BEBC-8BF4-4933-BC47-345E95CEBCE1}" dt="2021-06-01T13:24:09.693" v="1597" actId="20577"/>
          <ac:spMkLst>
            <pc:docMk/>
            <pc:sldMk cId="258601277" sldId="294"/>
            <ac:spMk id="8" creationId="{25D31C31-566B-4D05-9EF4-312D1599A3CB}"/>
          </ac:spMkLst>
        </pc:spChg>
        <pc:spChg chg="add mod">
          <ac:chgData name="Cynthia Enciso" userId="7915927f-c5cf-4e1f-876d-e79882ad52fa" providerId="ADAL" clId="{0255BEBC-8BF4-4933-BC47-345E95CEBCE1}" dt="2021-06-01T14:01:31.860" v="1945" actId="14100"/>
          <ac:spMkLst>
            <pc:docMk/>
            <pc:sldMk cId="258601277" sldId="294"/>
            <ac:spMk id="9" creationId="{0B8CCC01-93F6-4425-A790-FE1CD5A1D243}"/>
          </ac:spMkLst>
        </pc:spChg>
      </pc:sldChg>
      <pc:sldChg chg="del">
        <pc:chgData name="Cynthia Enciso" userId="7915927f-c5cf-4e1f-876d-e79882ad52fa" providerId="ADAL" clId="{0255BEBC-8BF4-4933-BC47-345E95CEBCE1}" dt="2021-05-27T17:53:27.770" v="41" actId="47"/>
        <pc:sldMkLst>
          <pc:docMk/>
          <pc:sldMk cId="3662724148" sldId="294"/>
        </pc:sldMkLst>
      </pc:sldChg>
      <pc:sldChg chg="addSp delSp modSp add del mod">
        <pc:chgData name="Cynthia Enciso" userId="7915927f-c5cf-4e1f-876d-e79882ad52fa" providerId="ADAL" clId="{0255BEBC-8BF4-4933-BC47-345E95CEBCE1}" dt="2021-06-01T20:20:40.782" v="1963" actId="47"/>
        <pc:sldMkLst>
          <pc:docMk/>
          <pc:sldMk cId="1882870253" sldId="295"/>
        </pc:sldMkLst>
        <pc:spChg chg="add del mod">
          <ac:chgData name="Cynthia Enciso" userId="7915927f-c5cf-4e1f-876d-e79882ad52fa" providerId="ADAL" clId="{0255BEBC-8BF4-4933-BC47-345E95CEBCE1}" dt="2021-06-01T13:41:17.479" v="1706" actId="478"/>
          <ac:spMkLst>
            <pc:docMk/>
            <pc:sldMk cId="1882870253" sldId="295"/>
            <ac:spMk id="3" creationId="{4A15C5B5-57AA-47BC-89A9-58679F3B5780}"/>
          </ac:spMkLst>
        </pc:spChg>
      </pc:sldChg>
      <pc:sldChg chg="del">
        <pc:chgData name="Cynthia Enciso" userId="7915927f-c5cf-4e1f-876d-e79882ad52fa" providerId="ADAL" clId="{0255BEBC-8BF4-4933-BC47-345E95CEBCE1}" dt="2021-05-27T17:53:27.770" v="41" actId="47"/>
        <pc:sldMkLst>
          <pc:docMk/>
          <pc:sldMk cId="1948273752" sldId="295"/>
        </pc:sldMkLst>
      </pc:sldChg>
      <pc:sldChg chg="addSp modSp add del mod">
        <pc:chgData name="Cynthia Enciso" userId="7915927f-c5cf-4e1f-876d-e79882ad52fa" providerId="ADAL" clId="{0255BEBC-8BF4-4933-BC47-345E95CEBCE1}" dt="2021-06-01T20:20:40.782" v="1963" actId="47"/>
        <pc:sldMkLst>
          <pc:docMk/>
          <pc:sldMk cId="1775000279" sldId="296"/>
        </pc:sldMkLst>
        <pc:spChg chg="add mod">
          <ac:chgData name="Cynthia Enciso" userId="7915927f-c5cf-4e1f-876d-e79882ad52fa" providerId="ADAL" clId="{0255BEBC-8BF4-4933-BC47-345E95CEBCE1}" dt="2021-06-01T13:47:33.384" v="1729" actId="14100"/>
          <ac:spMkLst>
            <pc:docMk/>
            <pc:sldMk cId="1775000279" sldId="296"/>
            <ac:spMk id="2" creationId="{4A6AE130-77C4-48FC-826B-3D1EA9822931}"/>
          </ac:spMkLst>
        </pc:spChg>
        <pc:spChg chg="add mod">
          <ac:chgData name="Cynthia Enciso" userId="7915927f-c5cf-4e1f-876d-e79882ad52fa" providerId="ADAL" clId="{0255BEBC-8BF4-4933-BC47-345E95CEBCE1}" dt="2021-05-27T18:18:56.516" v="1213" actId="1076"/>
          <ac:spMkLst>
            <pc:docMk/>
            <pc:sldMk cId="1775000279" sldId="296"/>
            <ac:spMk id="3" creationId="{55DF9728-198F-4E22-A23D-E3495523B570}"/>
          </ac:spMkLst>
        </pc:spChg>
        <pc:spChg chg="add mod">
          <ac:chgData name="Cynthia Enciso" userId="7915927f-c5cf-4e1f-876d-e79882ad52fa" providerId="ADAL" clId="{0255BEBC-8BF4-4933-BC47-345E95CEBCE1}" dt="2021-05-27T18:19:00.420" v="1215" actId="1076"/>
          <ac:spMkLst>
            <pc:docMk/>
            <pc:sldMk cId="1775000279" sldId="296"/>
            <ac:spMk id="4" creationId="{4020A3B2-37AA-4F1D-A7AA-B43872BF56F0}"/>
          </ac:spMkLst>
        </pc:spChg>
      </pc:sldChg>
      <pc:sldChg chg="del">
        <pc:chgData name="Cynthia Enciso" userId="7915927f-c5cf-4e1f-876d-e79882ad52fa" providerId="ADAL" clId="{0255BEBC-8BF4-4933-BC47-345E95CEBCE1}" dt="2021-05-27T17:53:27.770" v="41" actId="47"/>
        <pc:sldMkLst>
          <pc:docMk/>
          <pc:sldMk cId="3115908020" sldId="296"/>
        </pc:sldMkLst>
      </pc:sldChg>
      <pc:sldChg chg="del">
        <pc:chgData name="Cynthia Enciso" userId="7915927f-c5cf-4e1f-876d-e79882ad52fa" providerId="ADAL" clId="{0255BEBC-8BF4-4933-BC47-345E95CEBCE1}" dt="2021-05-27T17:53:27.770" v="41" actId="47"/>
        <pc:sldMkLst>
          <pc:docMk/>
          <pc:sldMk cId="2567433599" sldId="297"/>
        </pc:sldMkLst>
      </pc:sldChg>
      <pc:sldChg chg="add del">
        <pc:chgData name="Cynthia Enciso" userId="7915927f-c5cf-4e1f-876d-e79882ad52fa" providerId="ADAL" clId="{0255BEBC-8BF4-4933-BC47-345E95CEBCE1}" dt="2021-06-01T20:20:40.782" v="1963" actId="47"/>
        <pc:sldMkLst>
          <pc:docMk/>
          <pc:sldMk cId="3016495123" sldId="297"/>
        </pc:sldMkLst>
      </pc:sldChg>
      <pc:sldChg chg="add del">
        <pc:chgData name="Cynthia Enciso" userId="7915927f-c5cf-4e1f-876d-e79882ad52fa" providerId="ADAL" clId="{0255BEBC-8BF4-4933-BC47-345E95CEBCE1}" dt="2021-06-01T20:20:40.782" v="1963" actId="47"/>
        <pc:sldMkLst>
          <pc:docMk/>
          <pc:sldMk cId="1136980217" sldId="298"/>
        </pc:sldMkLst>
      </pc:sldChg>
      <pc:sldChg chg="del">
        <pc:chgData name="Cynthia Enciso" userId="7915927f-c5cf-4e1f-876d-e79882ad52fa" providerId="ADAL" clId="{0255BEBC-8BF4-4933-BC47-345E95CEBCE1}" dt="2021-05-27T17:53:27.770" v="41" actId="47"/>
        <pc:sldMkLst>
          <pc:docMk/>
          <pc:sldMk cId="3084363477" sldId="298"/>
        </pc:sldMkLst>
      </pc:sldChg>
      <pc:sldChg chg="del">
        <pc:chgData name="Cynthia Enciso" userId="7915927f-c5cf-4e1f-876d-e79882ad52fa" providerId="ADAL" clId="{0255BEBC-8BF4-4933-BC47-345E95CEBCE1}" dt="2021-05-27T17:53:27.770" v="41" actId="47"/>
        <pc:sldMkLst>
          <pc:docMk/>
          <pc:sldMk cId="189249443" sldId="299"/>
        </pc:sldMkLst>
      </pc:sldChg>
      <pc:sldChg chg="addSp modSp add del mod">
        <pc:chgData name="Cynthia Enciso" userId="7915927f-c5cf-4e1f-876d-e79882ad52fa" providerId="ADAL" clId="{0255BEBC-8BF4-4933-BC47-345E95CEBCE1}" dt="2021-06-01T20:20:40.782" v="1963" actId="47"/>
        <pc:sldMkLst>
          <pc:docMk/>
          <pc:sldMk cId="448936248" sldId="299"/>
        </pc:sldMkLst>
        <pc:spChg chg="add mod">
          <ac:chgData name="Cynthia Enciso" userId="7915927f-c5cf-4e1f-876d-e79882ad52fa" providerId="ADAL" clId="{0255BEBC-8BF4-4933-BC47-345E95CEBCE1}" dt="2021-05-27T18:06:15.252" v="517" actId="1076"/>
          <ac:spMkLst>
            <pc:docMk/>
            <pc:sldMk cId="448936248" sldId="299"/>
            <ac:spMk id="3" creationId="{4C70FBE8-DC2F-4EC2-BD2F-DA2F65460EC7}"/>
          </ac:spMkLst>
        </pc:spChg>
        <pc:spChg chg="add mod">
          <ac:chgData name="Cynthia Enciso" userId="7915927f-c5cf-4e1f-876d-e79882ad52fa" providerId="ADAL" clId="{0255BEBC-8BF4-4933-BC47-345E95CEBCE1}" dt="2021-05-27T18:23:47.252" v="1230" actId="20577"/>
          <ac:spMkLst>
            <pc:docMk/>
            <pc:sldMk cId="448936248" sldId="299"/>
            <ac:spMk id="9" creationId="{2D0B2798-CEC5-4773-AB3E-8E574E7E9675}"/>
          </ac:spMkLst>
        </pc:spChg>
      </pc:sldChg>
      <pc:sldChg chg="del">
        <pc:chgData name="Cynthia Enciso" userId="7915927f-c5cf-4e1f-876d-e79882ad52fa" providerId="ADAL" clId="{0255BEBC-8BF4-4933-BC47-345E95CEBCE1}" dt="2021-05-27T17:53:27.770" v="41" actId="47"/>
        <pc:sldMkLst>
          <pc:docMk/>
          <pc:sldMk cId="1509422450" sldId="300"/>
        </pc:sldMkLst>
      </pc:sldChg>
      <pc:sldChg chg="addSp delSp modSp add del mod">
        <pc:chgData name="Cynthia Enciso" userId="7915927f-c5cf-4e1f-876d-e79882ad52fa" providerId="ADAL" clId="{0255BEBC-8BF4-4933-BC47-345E95CEBCE1}" dt="2021-06-01T20:20:40.782" v="1963" actId="47"/>
        <pc:sldMkLst>
          <pc:docMk/>
          <pc:sldMk cId="2709944907" sldId="300"/>
        </pc:sldMkLst>
        <pc:spChg chg="add mod">
          <ac:chgData name="Cynthia Enciso" userId="7915927f-c5cf-4e1f-876d-e79882ad52fa" providerId="ADAL" clId="{0255BEBC-8BF4-4933-BC47-345E95CEBCE1}" dt="2021-05-27T17:56:05.050" v="139" actId="14100"/>
          <ac:spMkLst>
            <pc:docMk/>
            <pc:sldMk cId="2709944907" sldId="300"/>
            <ac:spMk id="2" creationId="{394FCBE9-E2F7-4502-8CA8-B8A9ACA9A2CC}"/>
          </ac:spMkLst>
        </pc:spChg>
        <pc:spChg chg="add mod">
          <ac:chgData name="Cynthia Enciso" userId="7915927f-c5cf-4e1f-876d-e79882ad52fa" providerId="ADAL" clId="{0255BEBC-8BF4-4933-BC47-345E95CEBCE1}" dt="2021-06-01T13:09:12.309" v="1302" actId="1076"/>
          <ac:spMkLst>
            <pc:docMk/>
            <pc:sldMk cId="2709944907" sldId="300"/>
            <ac:spMk id="3" creationId="{90B54499-4DE8-439E-84F7-E41A0C851ED3}"/>
          </ac:spMkLst>
        </pc:spChg>
        <pc:spChg chg="add del mod">
          <ac:chgData name="Cynthia Enciso" userId="7915927f-c5cf-4e1f-876d-e79882ad52fa" providerId="ADAL" clId="{0255BEBC-8BF4-4933-BC47-345E95CEBCE1}" dt="2021-06-01T13:09:06.672" v="1301" actId="478"/>
          <ac:spMkLst>
            <pc:docMk/>
            <pc:sldMk cId="2709944907" sldId="300"/>
            <ac:spMk id="5" creationId="{E2576403-FA28-43B3-854C-F05C285580BA}"/>
          </ac:spMkLst>
        </pc:spChg>
      </pc:sldChg>
      <pc:sldChg chg="del">
        <pc:chgData name="Cynthia Enciso" userId="7915927f-c5cf-4e1f-876d-e79882ad52fa" providerId="ADAL" clId="{0255BEBC-8BF4-4933-BC47-345E95CEBCE1}" dt="2021-05-27T17:53:27.770" v="41" actId="47"/>
        <pc:sldMkLst>
          <pc:docMk/>
          <pc:sldMk cId="3510432706" sldId="301"/>
        </pc:sldMkLst>
      </pc:sldChg>
      <pc:sldChg chg="add del">
        <pc:chgData name="Cynthia Enciso" userId="7915927f-c5cf-4e1f-876d-e79882ad52fa" providerId="ADAL" clId="{0255BEBC-8BF4-4933-BC47-345E95CEBCE1}" dt="2021-06-01T20:20:40.782" v="1963" actId="47"/>
        <pc:sldMkLst>
          <pc:docMk/>
          <pc:sldMk cId="460252953" sldId="302"/>
        </pc:sldMkLst>
      </pc:sldChg>
      <pc:sldChg chg="modSp add del mod">
        <pc:chgData name="Cynthia Enciso" userId="7915927f-c5cf-4e1f-876d-e79882ad52fa" providerId="ADAL" clId="{0255BEBC-8BF4-4933-BC47-345E95CEBCE1}" dt="2021-06-01T20:20:40.782" v="1963" actId="47"/>
        <pc:sldMkLst>
          <pc:docMk/>
          <pc:sldMk cId="4178497326" sldId="303"/>
        </pc:sldMkLst>
        <pc:spChg chg="mod">
          <ac:chgData name="Cynthia Enciso" userId="7915927f-c5cf-4e1f-876d-e79882ad52fa" providerId="ADAL" clId="{0255BEBC-8BF4-4933-BC47-345E95CEBCE1}" dt="2021-06-01T13:17:43.529" v="1306" actId="27636"/>
          <ac:spMkLst>
            <pc:docMk/>
            <pc:sldMk cId="4178497326" sldId="303"/>
            <ac:spMk id="3" creationId="{7E133170-24FF-4EA3-9B84-2E6C7EE5D345}"/>
          </ac:spMkLst>
        </pc:spChg>
      </pc:sldChg>
      <pc:sldChg chg="del">
        <pc:chgData name="Cynthia Enciso" userId="7915927f-c5cf-4e1f-876d-e79882ad52fa" providerId="ADAL" clId="{0255BEBC-8BF4-4933-BC47-345E95CEBCE1}" dt="2021-05-27T17:53:27.770" v="41" actId="47"/>
        <pc:sldMkLst>
          <pc:docMk/>
          <pc:sldMk cId="32618707" sldId="312"/>
        </pc:sldMkLst>
      </pc:sldChg>
      <pc:sldChg chg="addSp delSp modSp new mod ord">
        <pc:chgData name="Cynthia Enciso" userId="7915927f-c5cf-4e1f-876d-e79882ad52fa" providerId="ADAL" clId="{0255BEBC-8BF4-4933-BC47-345E95CEBCE1}" dt="2021-06-01T13:02:10.221" v="1300" actId="20577"/>
        <pc:sldMkLst>
          <pc:docMk/>
          <pc:sldMk cId="143688408" sldId="312"/>
        </pc:sldMkLst>
        <pc:spChg chg="mod">
          <ac:chgData name="Cynthia Enciso" userId="7915927f-c5cf-4e1f-876d-e79882ad52fa" providerId="ADAL" clId="{0255BEBC-8BF4-4933-BC47-345E95CEBCE1}" dt="2021-05-27T17:53:38.807" v="50" actId="20577"/>
          <ac:spMkLst>
            <pc:docMk/>
            <pc:sldMk cId="143688408" sldId="312"/>
            <ac:spMk id="2" creationId="{E381442B-2C11-44E3-BE24-ED8796A25491}"/>
          </ac:spMkLst>
        </pc:spChg>
        <pc:spChg chg="mod">
          <ac:chgData name="Cynthia Enciso" userId="7915927f-c5cf-4e1f-876d-e79882ad52fa" providerId="ADAL" clId="{0255BEBC-8BF4-4933-BC47-345E95CEBCE1}" dt="2021-06-01T13:02:10.221" v="1300" actId="20577"/>
          <ac:spMkLst>
            <pc:docMk/>
            <pc:sldMk cId="143688408" sldId="312"/>
            <ac:spMk id="3" creationId="{DD5A7F55-058F-4A6F-8799-24A0E5452F31}"/>
          </ac:spMkLst>
        </pc:spChg>
        <pc:spChg chg="add del mod">
          <ac:chgData name="Cynthia Enciso" userId="7915927f-c5cf-4e1f-876d-e79882ad52fa" providerId="ADAL" clId="{0255BEBC-8BF4-4933-BC47-345E95CEBCE1}" dt="2021-05-27T17:55:38.893" v="77" actId="21"/>
          <ac:spMkLst>
            <pc:docMk/>
            <pc:sldMk cId="143688408" sldId="312"/>
            <ac:spMk id="5" creationId="{F6C5CC8F-EC78-43D1-8EE0-480409255B6C}"/>
          </ac:spMkLst>
        </pc:spChg>
      </pc:sldChg>
      <pc:sldChg chg="modSp add del mod">
        <pc:chgData name="Cynthia Enciso" userId="7915927f-c5cf-4e1f-876d-e79882ad52fa" providerId="ADAL" clId="{0255BEBC-8BF4-4933-BC47-345E95CEBCE1}" dt="2021-06-01T20:20:40.782" v="1963" actId="47"/>
        <pc:sldMkLst>
          <pc:docMk/>
          <pc:sldMk cId="3035579995" sldId="328"/>
        </pc:sldMkLst>
        <pc:spChg chg="mod">
          <ac:chgData name="Cynthia Enciso" userId="7915927f-c5cf-4e1f-876d-e79882ad52fa" providerId="ADAL" clId="{0255BEBC-8BF4-4933-BC47-345E95CEBCE1}" dt="2021-06-01T13:17:43.519" v="1305" actId="27636"/>
          <ac:spMkLst>
            <pc:docMk/>
            <pc:sldMk cId="3035579995" sldId="328"/>
            <ac:spMk id="3" creationId="{907E4FBF-DDE1-4DDE-A6CB-E3250BF3DC1E}"/>
          </ac:spMkLst>
        </pc:spChg>
      </pc:sldChg>
      <pc:sldChg chg="del">
        <pc:chgData name="Cynthia Enciso" userId="7915927f-c5cf-4e1f-876d-e79882ad52fa" providerId="ADAL" clId="{0255BEBC-8BF4-4933-BC47-345E95CEBCE1}" dt="2021-05-27T17:53:27.770" v="41" actId="47"/>
        <pc:sldMkLst>
          <pc:docMk/>
          <pc:sldMk cId="2454829889" sldId="329"/>
        </pc:sldMkLst>
      </pc:sldChg>
      <pc:sldChg chg="add del">
        <pc:chgData name="Cynthia Enciso" userId="7915927f-c5cf-4e1f-876d-e79882ad52fa" providerId="ADAL" clId="{0255BEBC-8BF4-4933-BC47-345E95CEBCE1}" dt="2021-06-01T20:20:40.782" v="1963" actId="47"/>
        <pc:sldMkLst>
          <pc:docMk/>
          <pc:sldMk cId="2862606076" sldId="329"/>
        </pc:sldMkLst>
      </pc:sldChg>
      <pc:sldChg chg="del">
        <pc:chgData name="Cynthia Enciso" userId="7915927f-c5cf-4e1f-876d-e79882ad52fa" providerId="ADAL" clId="{0255BEBC-8BF4-4933-BC47-345E95CEBCE1}" dt="2021-05-27T17:53:27.770" v="41" actId="47"/>
        <pc:sldMkLst>
          <pc:docMk/>
          <pc:sldMk cId="3520322541" sldId="330"/>
        </pc:sldMkLst>
      </pc:sldChg>
      <pc:sldChg chg="del">
        <pc:chgData name="Cynthia Enciso" userId="7915927f-c5cf-4e1f-876d-e79882ad52fa" providerId="ADAL" clId="{0255BEBC-8BF4-4933-BC47-345E95CEBCE1}" dt="2021-05-27T17:53:27.770" v="41" actId="47"/>
        <pc:sldMkLst>
          <pc:docMk/>
          <pc:sldMk cId="2862606076" sldId="331"/>
        </pc:sldMkLst>
      </pc:sldChg>
      <pc:sldChg chg="del">
        <pc:chgData name="Cynthia Enciso" userId="7915927f-c5cf-4e1f-876d-e79882ad52fa" providerId="ADAL" clId="{0255BEBC-8BF4-4933-BC47-345E95CEBCE1}" dt="2021-05-27T17:53:27.770" v="41" actId="47"/>
        <pc:sldMkLst>
          <pc:docMk/>
          <pc:sldMk cId="3035579995" sldId="332"/>
        </pc:sldMkLst>
      </pc:sldChg>
      <pc:sldMasterChg chg="delSldLayout">
        <pc:chgData name="Cynthia Enciso" userId="7915927f-c5cf-4e1f-876d-e79882ad52fa" providerId="ADAL" clId="{0255BEBC-8BF4-4933-BC47-345E95CEBCE1}" dt="2021-06-01T20:20:40.782" v="1963" actId="47"/>
        <pc:sldMasterMkLst>
          <pc:docMk/>
          <pc:sldMasterMk cId="1460046415" sldId="2147483690"/>
        </pc:sldMasterMkLst>
        <pc:sldLayoutChg chg="del">
          <pc:chgData name="Cynthia Enciso" userId="7915927f-c5cf-4e1f-876d-e79882ad52fa" providerId="ADAL" clId="{0255BEBC-8BF4-4933-BC47-345E95CEBCE1}" dt="2021-05-27T17:53:27.770" v="41" actId="47"/>
          <pc:sldLayoutMkLst>
            <pc:docMk/>
            <pc:sldMasterMk cId="1460046415" sldId="2147483690"/>
            <pc:sldLayoutMk cId="424750309" sldId="2147483706"/>
          </pc:sldLayoutMkLst>
        </pc:sldLayoutChg>
        <pc:sldLayoutChg chg="del">
          <pc:chgData name="Cynthia Enciso" userId="7915927f-c5cf-4e1f-876d-e79882ad52fa" providerId="ADAL" clId="{0255BEBC-8BF4-4933-BC47-345E95CEBCE1}" dt="2021-06-01T20:20:40.782" v="1963" actId="47"/>
          <pc:sldLayoutMkLst>
            <pc:docMk/>
            <pc:sldMasterMk cId="1460046415" sldId="2147483690"/>
            <pc:sldLayoutMk cId="2143842168" sldId="2147483706"/>
          </pc:sldLayoutMkLst>
        </pc:sldLayoutChg>
      </pc:sldMasterChg>
    </pc:docChg>
  </pc:docChgLst>
  <pc:docChgLst>
    <pc:chgData name="Cynthia Enciso" userId="7915927f-c5cf-4e1f-876d-e79882ad52fa" providerId="ADAL" clId="{B6A8BA0D-31EE-4FE7-BA3E-9613C9C45DA6}"/>
    <pc:docChg chg="undo redo custSel addSld delSld modSld sldOrd">
      <pc:chgData name="Cynthia Enciso" userId="7915927f-c5cf-4e1f-876d-e79882ad52fa" providerId="ADAL" clId="{B6A8BA0D-31EE-4FE7-BA3E-9613C9C45DA6}" dt="2021-06-15T17:33:05.755" v="1652" actId="20577"/>
      <pc:docMkLst>
        <pc:docMk/>
      </pc:docMkLst>
      <pc:sldChg chg="add">
        <pc:chgData name="Cynthia Enciso" userId="7915927f-c5cf-4e1f-876d-e79882ad52fa" providerId="ADAL" clId="{B6A8BA0D-31EE-4FE7-BA3E-9613C9C45DA6}" dt="2021-06-11T19:01:26.687" v="1555"/>
        <pc:sldMkLst>
          <pc:docMk/>
          <pc:sldMk cId="0" sldId="257"/>
        </pc:sldMkLst>
      </pc:sldChg>
      <pc:sldChg chg="add del">
        <pc:chgData name="Cynthia Enciso" userId="7915927f-c5cf-4e1f-876d-e79882ad52fa" providerId="ADAL" clId="{B6A8BA0D-31EE-4FE7-BA3E-9613C9C45DA6}" dt="2021-06-14T16:52:42.336" v="1646"/>
        <pc:sldMkLst>
          <pc:docMk/>
          <pc:sldMk cId="0" sldId="263"/>
        </pc:sldMkLst>
      </pc:sldChg>
      <pc:sldChg chg="add del">
        <pc:chgData name="Cynthia Enciso" userId="7915927f-c5cf-4e1f-876d-e79882ad52fa" providerId="ADAL" clId="{B6A8BA0D-31EE-4FE7-BA3E-9613C9C45DA6}" dt="2021-06-11T17:49:34.019" v="93" actId="47"/>
        <pc:sldMkLst>
          <pc:docMk/>
          <pc:sldMk cId="4056689453" sldId="263"/>
        </pc:sldMkLst>
      </pc:sldChg>
      <pc:sldChg chg="add del">
        <pc:chgData name="Cynthia Enciso" userId="7915927f-c5cf-4e1f-876d-e79882ad52fa" providerId="ADAL" clId="{B6A8BA0D-31EE-4FE7-BA3E-9613C9C45DA6}" dt="2021-06-14T16:52:42.183" v="1645"/>
        <pc:sldMkLst>
          <pc:docMk/>
          <pc:sldMk cId="0" sldId="264"/>
        </pc:sldMkLst>
      </pc:sldChg>
      <pc:sldChg chg="add del">
        <pc:chgData name="Cynthia Enciso" userId="7915927f-c5cf-4e1f-876d-e79882ad52fa" providerId="ADAL" clId="{B6A8BA0D-31EE-4FE7-BA3E-9613C9C45DA6}" dt="2021-06-14T16:52:43.485" v="1648"/>
        <pc:sldMkLst>
          <pc:docMk/>
          <pc:sldMk cId="0" sldId="266"/>
        </pc:sldMkLst>
      </pc:sldChg>
      <pc:sldChg chg="add del">
        <pc:chgData name="Cynthia Enciso" userId="7915927f-c5cf-4e1f-876d-e79882ad52fa" providerId="ADAL" clId="{B6A8BA0D-31EE-4FE7-BA3E-9613C9C45DA6}" dt="2021-06-11T17:49:34.019" v="93" actId="47"/>
        <pc:sldMkLst>
          <pc:docMk/>
          <pc:sldMk cId="0" sldId="269"/>
        </pc:sldMkLst>
      </pc:sldChg>
      <pc:sldChg chg="add del">
        <pc:chgData name="Cynthia Enciso" userId="7915927f-c5cf-4e1f-876d-e79882ad52fa" providerId="ADAL" clId="{B6A8BA0D-31EE-4FE7-BA3E-9613C9C45DA6}" dt="2021-06-11T17:49:34.019" v="93" actId="47"/>
        <pc:sldMkLst>
          <pc:docMk/>
          <pc:sldMk cId="0" sldId="270"/>
        </pc:sldMkLst>
      </pc:sldChg>
      <pc:sldChg chg="add del">
        <pc:chgData name="Cynthia Enciso" userId="7915927f-c5cf-4e1f-876d-e79882ad52fa" providerId="ADAL" clId="{B6A8BA0D-31EE-4FE7-BA3E-9613C9C45DA6}" dt="2021-06-11T17:49:34.019" v="93" actId="47"/>
        <pc:sldMkLst>
          <pc:docMk/>
          <pc:sldMk cId="612340198" sldId="271"/>
        </pc:sldMkLst>
      </pc:sldChg>
      <pc:sldChg chg="delSp modSp add del mod">
        <pc:chgData name="Cynthia Enciso" userId="7915927f-c5cf-4e1f-876d-e79882ad52fa" providerId="ADAL" clId="{B6A8BA0D-31EE-4FE7-BA3E-9613C9C45DA6}" dt="2021-06-14T16:52:33.831" v="1631" actId="47"/>
        <pc:sldMkLst>
          <pc:docMk/>
          <pc:sldMk cId="1403349077" sldId="272"/>
        </pc:sldMkLst>
        <pc:spChg chg="mod">
          <ac:chgData name="Cynthia Enciso" userId="7915927f-c5cf-4e1f-876d-e79882ad52fa" providerId="ADAL" clId="{B6A8BA0D-31EE-4FE7-BA3E-9613C9C45DA6}" dt="2021-06-11T17:55:30.657" v="163" actId="20577"/>
          <ac:spMkLst>
            <pc:docMk/>
            <pc:sldMk cId="1403349077" sldId="272"/>
            <ac:spMk id="2" creationId="{C0C7E3EC-3E39-4DCC-8B6C-D6C90196BEF8}"/>
          </ac:spMkLst>
        </pc:spChg>
        <pc:spChg chg="mod">
          <ac:chgData name="Cynthia Enciso" userId="7915927f-c5cf-4e1f-876d-e79882ad52fa" providerId="ADAL" clId="{B6A8BA0D-31EE-4FE7-BA3E-9613C9C45DA6}" dt="2021-06-11T18:28:42.807" v="1270" actId="20577"/>
          <ac:spMkLst>
            <pc:docMk/>
            <pc:sldMk cId="1403349077" sldId="272"/>
            <ac:spMk id="3" creationId="{F9D6A3CA-D9EB-4DBF-9235-9E69236FB941}"/>
          </ac:spMkLst>
        </pc:spChg>
        <pc:spChg chg="del mod">
          <ac:chgData name="Cynthia Enciso" userId="7915927f-c5cf-4e1f-876d-e79882ad52fa" providerId="ADAL" clId="{B6A8BA0D-31EE-4FE7-BA3E-9613C9C45DA6}" dt="2021-06-11T17:50:25.126" v="157" actId="478"/>
          <ac:spMkLst>
            <pc:docMk/>
            <pc:sldMk cId="1403349077" sldId="272"/>
            <ac:spMk id="5" creationId="{BF96E4E5-446B-4B93-9648-2EDC62FE2010}"/>
          </ac:spMkLst>
        </pc:spChg>
      </pc:sldChg>
      <pc:sldChg chg="add del">
        <pc:chgData name="Cynthia Enciso" userId="7915927f-c5cf-4e1f-876d-e79882ad52fa" providerId="ADAL" clId="{B6A8BA0D-31EE-4FE7-BA3E-9613C9C45DA6}" dt="2021-06-14T16:52:43.485" v="1648"/>
        <pc:sldMkLst>
          <pc:docMk/>
          <pc:sldMk cId="2764387677" sldId="279"/>
        </pc:sldMkLst>
      </pc:sldChg>
      <pc:sldChg chg="add del">
        <pc:chgData name="Cynthia Enciso" userId="7915927f-c5cf-4e1f-876d-e79882ad52fa" providerId="ADAL" clId="{B6A8BA0D-31EE-4FE7-BA3E-9613C9C45DA6}" dt="2021-06-14T16:52:44.418" v="1649"/>
        <pc:sldMkLst>
          <pc:docMk/>
          <pc:sldMk cId="2724939166" sldId="282"/>
        </pc:sldMkLst>
      </pc:sldChg>
      <pc:sldChg chg="modSp add del mod">
        <pc:chgData name="Cynthia Enciso" userId="7915927f-c5cf-4e1f-876d-e79882ad52fa" providerId="ADAL" clId="{B6A8BA0D-31EE-4FE7-BA3E-9613C9C45DA6}" dt="2021-06-15T17:33:05.755" v="1652" actId="20577"/>
        <pc:sldMkLst>
          <pc:docMk/>
          <pc:sldMk cId="3634111150" sldId="288"/>
        </pc:sldMkLst>
        <pc:spChg chg="mod">
          <ac:chgData name="Cynthia Enciso" userId="7915927f-c5cf-4e1f-876d-e79882ad52fa" providerId="ADAL" clId="{B6A8BA0D-31EE-4FE7-BA3E-9613C9C45DA6}" dt="2021-06-15T17:33:05.755" v="1652" actId="20577"/>
          <ac:spMkLst>
            <pc:docMk/>
            <pc:sldMk cId="3634111150" sldId="288"/>
            <ac:spMk id="2" creationId="{5E3D8517-38E7-4E2B-ACEA-C52665CC5103}"/>
          </ac:spMkLst>
        </pc:spChg>
      </pc:sldChg>
      <pc:sldChg chg="modSp new add del mod ord">
        <pc:chgData name="Cynthia Enciso" userId="7915927f-c5cf-4e1f-876d-e79882ad52fa" providerId="ADAL" clId="{B6A8BA0D-31EE-4FE7-BA3E-9613C9C45DA6}" dt="2021-06-14T16:52:33.831" v="1631" actId="47"/>
        <pc:sldMkLst>
          <pc:docMk/>
          <pc:sldMk cId="235599351" sldId="289"/>
        </pc:sldMkLst>
        <pc:spChg chg="mod">
          <ac:chgData name="Cynthia Enciso" userId="7915927f-c5cf-4e1f-876d-e79882ad52fa" providerId="ADAL" clId="{B6A8BA0D-31EE-4FE7-BA3E-9613C9C45DA6}" dt="2021-06-11T17:49:45.214" v="109" actId="20577"/>
          <ac:spMkLst>
            <pc:docMk/>
            <pc:sldMk cId="235599351" sldId="289"/>
            <ac:spMk id="2" creationId="{A9609B4B-3D47-4B82-A1EC-59B9B67058F4}"/>
          </ac:spMkLst>
        </pc:spChg>
        <pc:spChg chg="mod">
          <ac:chgData name="Cynthia Enciso" userId="7915927f-c5cf-4e1f-876d-e79882ad52fa" providerId="ADAL" clId="{B6A8BA0D-31EE-4FE7-BA3E-9613C9C45DA6}" dt="2021-06-11T18:30:02.698" v="1543" actId="20577"/>
          <ac:spMkLst>
            <pc:docMk/>
            <pc:sldMk cId="235599351" sldId="289"/>
            <ac:spMk id="3" creationId="{54C2C381-A754-458A-918D-24C7065B7FF7}"/>
          </ac:spMkLst>
        </pc:spChg>
      </pc:sldChg>
      <pc:sldChg chg="addSp delSp modSp new add del mod ord">
        <pc:chgData name="Cynthia Enciso" userId="7915927f-c5cf-4e1f-876d-e79882ad52fa" providerId="ADAL" clId="{B6A8BA0D-31EE-4FE7-BA3E-9613C9C45DA6}" dt="2021-06-14T16:52:47.472" v="1651" actId="47"/>
        <pc:sldMkLst>
          <pc:docMk/>
          <pc:sldMk cId="3837522510" sldId="290"/>
        </pc:sldMkLst>
        <pc:spChg chg="mod">
          <ac:chgData name="Cynthia Enciso" userId="7915927f-c5cf-4e1f-876d-e79882ad52fa" providerId="ADAL" clId="{B6A8BA0D-31EE-4FE7-BA3E-9613C9C45DA6}" dt="2021-06-11T17:49:42.174" v="104" actId="20577"/>
          <ac:spMkLst>
            <pc:docMk/>
            <pc:sldMk cId="3837522510" sldId="290"/>
            <ac:spMk id="2" creationId="{9FA96898-6D1D-4C2E-8EEC-40C453F31050}"/>
          </ac:spMkLst>
        </pc:spChg>
        <pc:spChg chg="add del mod">
          <ac:chgData name="Cynthia Enciso" userId="7915927f-c5cf-4e1f-876d-e79882ad52fa" providerId="ADAL" clId="{B6A8BA0D-31EE-4FE7-BA3E-9613C9C45DA6}" dt="2021-06-11T18:27:33.323" v="1097" actId="478"/>
          <ac:spMkLst>
            <pc:docMk/>
            <pc:sldMk cId="3837522510" sldId="290"/>
            <ac:spMk id="5" creationId="{4007853B-F190-4F7A-840C-BAF6A2D0CF17}"/>
          </ac:spMkLst>
        </pc:spChg>
      </pc:sldChg>
      <pc:sldChg chg="addSp delSp modSp new add del mod">
        <pc:chgData name="Cynthia Enciso" userId="7915927f-c5cf-4e1f-876d-e79882ad52fa" providerId="ADAL" clId="{B6A8BA0D-31EE-4FE7-BA3E-9613C9C45DA6}" dt="2021-06-14T16:52:42.579" v="1647" actId="47"/>
        <pc:sldMkLst>
          <pc:docMk/>
          <pc:sldMk cId="3839668916" sldId="291"/>
        </pc:sldMkLst>
        <pc:spChg chg="mod">
          <ac:chgData name="Cynthia Enciso" userId="7915927f-c5cf-4e1f-876d-e79882ad52fa" providerId="ADAL" clId="{B6A8BA0D-31EE-4FE7-BA3E-9613C9C45DA6}" dt="2021-06-11T18:08:54.529" v="391" actId="20577"/>
          <ac:spMkLst>
            <pc:docMk/>
            <pc:sldMk cId="3839668916" sldId="291"/>
            <ac:spMk id="2" creationId="{C982BE62-CC64-4F70-ADD2-966C82320D55}"/>
          </ac:spMkLst>
        </pc:spChg>
        <pc:spChg chg="mod">
          <ac:chgData name="Cynthia Enciso" userId="7915927f-c5cf-4e1f-876d-e79882ad52fa" providerId="ADAL" clId="{B6A8BA0D-31EE-4FE7-BA3E-9613C9C45DA6}" dt="2021-06-11T18:15:15.015" v="703" actId="20577"/>
          <ac:spMkLst>
            <pc:docMk/>
            <pc:sldMk cId="3839668916" sldId="291"/>
            <ac:spMk id="3" creationId="{E52DC551-668F-4CD8-9827-3D072F32ECC6}"/>
          </ac:spMkLst>
        </pc:spChg>
        <pc:spChg chg="add mod">
          <ac:chgData name="Cynthia Enciso" userId="7915927f-c5cf-4e1f-876d-e79882ad52fa" providerId="ADAL" clId="{B6A8BA0D-31EE-4FE7-BA3E-9613C9C45DA6}" dt="2021-06-11T18:17:22.336" v="745" actId="1076"/>
          <ac:spMkLst>
            <pc:docMk/>
            <pc:sldMk cId="3839668916" sldId="291"/>
            <ac:spMk id="5" creationId="{F596EC49-1891-412D-80E7-C7DDF467C82F}"/>
          </ac:spMkLst>
        </pc:spChg>
        <pc:spChg chg="add del mod">
          <ac:chgData name="Cynthia Enciso" userId="7915927f-c5cf-4e1f-876d-e79882ad52fa" providerId="ADAL" clId="{B6A8BA0D-31EE-4FE7-BA3E-9613C9C45DA6}" dt="2021-06-11T18:26:27.418" v="895" actId="21"/>
          <ac:spMkLst>
            <pc:docMk/>
            <pc:sldMk cId="3839668916" sldId="291"/>
            <ac:spMk id="6" creationId="{F30CD6EF-241C-4BDA-BBC8-D6596B4C1AE2}"/>
          </ac:spMkLst>
        </pc:spChg>
        <pc:spChg chg="add del mod">
          <ac:chgData name="Cynthia Enciso" userId="7915927f-c5cf-4e1f-876d-e79882ad52fa" providerId="ADAL" clId="{B6A8BA0D-31EE-4FE7-BA3E-9613C9C45DA6}" dt="2021-06-11T18:27:25.284" v="1093" actId="21"/>
          <ac:spMkLst>
            <pc:docMk/>
            <pc:sldMk cId="3839668916" sldId="291"/>
            <ac:spMk id="7" creationId="{734330CB-8ED8-4F0A-BC1E-AC8DED8BF427}"/>
          </ac:spMkLst>
        </pc:spChg>
      </pc:sldChg>
      <pc:sldChg chg="addSp delSp modSp new mod">
        <pc:chgData name="Cynthia Enciso" userId="7915927f-c5cf-4e1f-876d-e79882ad52fa" providerId="ADAL" clId="{B6A8BA0D-31EE-4FE7-BA3E-9613C9C45DA6}" dt="2021-06-11T18:28:19.615" v="1237" actId="478"/>
        <pc:sldMkLst>
          <pc:docMk/>
          <pc:sldMk cId="1696357921" sldId="292"/>
        </pc:sldMkLst>
        <pc:spChg chg="mod">
          <ac:chgData name="Cynthia Enciso" userId="7915927f-c5cf-4e1f-876d-e79882ad52fa" providerId="ADAL" clId="{B6A8BA0D-31EE-4FE7-BA3E-9613C9C45DA6}" dt="2021-06-11T18:26:06.763" v="892" actId="20577"/>
          <ac:spMkLst>
            <pc:docMk/>
            <pc:sldMk cId="1696357921" sldId="292"/>
            <ac:spMk id="2" creationId="{75B2D60C-B36A-414A-B595-6F3846F6C759}"/>
          </ac:spMkLst>
        </pc:spChg>
        <pc:spChg chg="mod">
          <ac:chgData name="Cynthia Enciso" userId="7915927f-c5cf-4e1f-876d-e79882ad52fa" providerId="ADAL" clId="{B6A8BA0D-31EE-4FE7-BA3E-9613C9C45DA6}" dt="2021-06-11T18:28:15.250" v="1235" actId="20577"/>
          <ac:spMkLst>
            <pc:docMk/>
            <pc:sldMk cId="1696357921" sldId="292"/>
            <ac:spMk id="3" creationId="{0F66E972-440E-49C6-9926-AE3431A020BF}"/>
          </ac:spMkLst>
        </pc:spChg>
        <pc:spChg chg="add del">
          <ac:chgData name="Cynthia Enciso" userId="7915927f-c5cf-4e1f-876d-e79882ad52fa" providerId="ADAL" clId="{B6A8BA0D-31EE-4FE7-BA3E-9613C9C45DA6}" dt="2021-06-11T18:26:25.346" v="894" actId="22"/>
          <ac:spMkLst>
            <pc:docMk/>
            <pc:sldMk cId="1696357921" sldId="292"/>
            <ac:spMk id="6" creationId="{608E156A-FAF8-4FEB-8320-8D56872EAD1B}"/>
          </ac:spMkLst>
        </pc:spChg>
        <pc:spChg chg="add del mod">
          <ac:chgData name="Cynthia Enciso" userId="7915927f-c5cf-4e1f-876d-e79882ad52fa" providerId="ADAL" clId="{B6A8BA0D-31EE-4FE7-BA3E-9613C9C45DA6}" dt="2021-06-11T18:28:19.615" v="1237" actId="478"/>
          <ac:spMkLst>
            <pc:docMk/>
            <pc:sldMk cId="1696357921" sldId="292"/>
            <ac:spMk id="7" creationId="{E74C526C-07F0-45E9-A351-A6060D3913AC}"/>
          </ac:spMkLst>
        </pc:spChg>
      </pc:sldChg>
      <pc:sldChg chg="addSp modSp new add del mod">
        <pc:chgData name="Cynthia Enciso" userId="7915927f-c5cf-4e1f-876d-e79882ad52fa" providerId="ADAL" clId="{B6A8BA0D-31EE-4FE7-BA3E-9613C9C45DA6}" dt="2021-06-14T16:52:45.389" v="1650" actId="47"/>
        <pc:sldMkLst>
          <pc:docMk/>
          <pc:sldMk cId="3669227069" sldId="293"/>
        </pc:sldMkLst>
        <pc:spChg chg="mod">
          <ac:chgData name="Cynthia Enciso" userId="7915927f-c5cf-4e1f-876d-e79882ad52fa" providerId="ADAL" clId="{B6A8BA0D-31EE-4FE7-BA3E-9613C9C45DA6}" dt="2021-06-11T18:27:39.381" v="1118" actId="20577"/>
          <ac:spMkLst>
            <pc:docMk/>
            <pc:sldMk cId="3669227069" sldId="293"/>
            <ac:spMk id="2" creationId="{2920DD37-2DA5-436F-9F26-00BE3E5539E4}"/>
          </ac:spMkLst>
        </pc:spChg>
        <pc:spChg chg="mod">
          <ac:chgData name="Cynthia Enciso" userId="7915927f-c5cf-4e1f-876d-e79882ad52fa" providerId="ADAL" clId="{B6A8BA0D-31EE-4FE7-BA3E-9613C9C45DA6}" dt="2021-06-11T18:27:49.308" v="1167" actId="20577"/>
          <ac:spMkLst>
            <pc:docMk/>
            <pc:sldMk cId="3669227069" sldId="293"/>
            <ac:spMk id="3" creationId="{FDD20C0D-529E-4BB2-9B82-3903BDA1AAB3}"/>
          </ac:spMkLst>
        </pc:spChg>
        <pc:spChg chg="add mod">
          <ac:chgData name="Cynthia Enciso" userId="7915927f-c5cf-4e1f-876d-e79882ad52fa" providerId="ADAL" clId="{B6A8BA0D-31EE-4FE7-BA3E-9613C9C45DA6}" dt="2021-06-11T18:27:30.721" v="1096"/>
          <ac:spMkLst>
            <pc:docMk/>
            <pc:sldMk cId="3669227069" sldId="293"/>
            <ac:spMk id="5" creationId="{8726CA4A-C765-4607-A556-5BA9C96EEE23}"/>
          </ac:spMkLst>
        </pc:spChg>
      </pc:sldChg>
      <pc:sldChg chg="modSp new add del mod">
        <pc:chgData name="Cynthia Enciso" userId="7915927f-c5cf-4e1f-876d-e79882ad52fa" providerId="ADAL" clId="{B6A8BA0D-31EE-4FE7-BA3E-9613C9C45DA6}" dt="2021-06-14T16:52:33.831" v="1631" actId="47"/>
        <pc:sldMkLst>
          <pc:docMk/>
          <pc:sldMk cId="2532406309" sldId="294"/>
        </pc:sldMkLst>
        <pc:spChg chg="mod">
          <ac:chgData name="Cynthia Enciso" userId="7915927f-c5cf-4e1f-876d-e79882ad52fa" providerId="ADAL" clId="{B6A8BA0D-31EE-4FE7-BA3E-9613C9C45DA6}" dt="2021-06-11T18:28:34.665" v="1241" actId="20577"/>
          <ac:spMkLst>
            <pc:docMk/>
            <pc:sldMk cId="2532406309" sldId="294"/>
            <ac:spMk id="2" creationId="{F95DB0A0-7880-40AD-AA11-C095CFD594C8}"/>
          </ac:spMkLst>
        </pc:spChg>
        <pc:spChg chg="mod">
          <ac:chgData name="Cynthia Enciso" userId="7915927f-c5cf-4e1f-876d-e79882ad52fa" providerId="ADAL" clId="{B6A8BA0D-31EE-4FE7-BA3E-9613C9C45DA6}" dt="2021-06-11T18:28:39.716" v="1269" actId="20577"/>
          <ac:spMkLst>
            <pc:docMk/>
            <pc:sldMk cId="2532406309" sldId="294"/>
            <ac:spMk id="3" creationId="{E7CA39C3-78F3-42DE-8211-ACC77D47033C}"/>
          </ac:spMkLst>
        </pc:spChg>
      </pc:sldChg>
      <pc:sldChg chg="modSp new mod">
        <pc:chgData name="Cynthia Enciso" userId="7915927f-c5cf-4e1f-876d-e79882ad52fa" providerId="ADAL" clId="{B6A8BA0D-31EE-4FE7-BA3E-9613C9C45DA6}" dt="2021-06-14T16:52:42.004" v="1644" actId="20577"/>
        <pc:sldMkLst>
          <pc:docMk/>
          <pc:sldMk cId="1342694009" sldId="295"/>
        </pc:sldMkLst>
        <pc:spChg chg="mod">
          <ac:chgData name="Cynthia Enciso" userId="7915927f-c5cf-4e1f-876d-e79882ad52fa" providerId="ADAL" clId="{B6A8BA0D-31EE-4FE7-BA3E-9613C9C45DA6}" dt="2021-06-11T18:38:54.334" v="1554" actId="20577"/>
          <ac:spMkLst>
            <pc:docMk/>
            <pc:sldMk cId="1342694009" sldId="295"/>
            <ac:spMk id="2" creationId="{1C2995C2-2694-40AE-8728-CD27F63D65FE}"/>
          </ac:spMkLst>
        </pc:spChg>
        <pc:spChg chg="mod">
          <ac:chgData name="Cynthia Enciso" userId="7915927f-c5cf-4e1f-876d-e79882ad52fa" providerId="ADAL" clId="{B6A8BA0D-31EE-4FE7-BA3E-9613C9C45DA6}" dt="2021-06-14T16:52:42.004" v="1644" actId="20577"/>
          <ac:spMkLst>
            <pc:docMk/>
            <pc:sldMk cId="1342694009" sldId="295"/>
            <ac:spMk id="3" creationId="{EEE2C5B5-9510-4775-9D54-63608D8B479A}"/>
          </ac:spMkLst>
        </pc:spChg>
      </pc:sldChg>
      <pc:sldChg chg="add del">
        <pc:chgData name="Cynthia Enciso" userId="7915927f-c5cf-4e1f-876d-e79882ad52fa" providerId="ADAL" clId="{B6A8BA0D-31EE-4FE7-BA3E-9613C9C45DA6}" dt="2021-06-11T17:49:34.019" v="93" actId="47"/>
        <pc:sldMkLst>
          <pc:docMk/>
          <pc:sldMk cId="0" sldId="314"/>
        </pc:sldMkLst>
      </pc:sldChg>
      <pc:sldChg chg="add del">
        <pc:chgData name="Cynthia Enciso" userId="7915927f-c5cf-4e1f-876d-e79882ad52fa" providerId="ADAL" clId="{B6A8BA0D-31EE-4FE7-BA3E-9613C9C45DA6}" dt="2021-06-11T17:49:34.019" v="93" actId="47"/>
        <pc:sldMkLst>
          <pc:docMk/>
          <pc:sldMk cId="0" sldId="315"/>
        </pc:sldMkLst>
      </pc:sldChg>
      <pc:sldChg chg="add del">
        <pc:chgData name="Cynthia Enciso" userId="7915927f-c5cf-4e1f-876d-e79882ad52fa" providerId="ADAL" clId="{B6A8BA0D-31EE-4FE7-BA3E-9613C9C45DA6}" dt="2021-06-11T17:49:34.019" v="93" actId="47"/>
        <pc:sldMkLst>
          <pc:docMk/>
          <pc:sldMk cId="0" sldId="316"/>
        </pc:sldMkLst>
      </pc:sldChg>
    </pc:docChg>
  </pc:docChgLst>
  <pc:docChgLst>
    <pc:chgData name="Cynthia Enciso" userId="7915927f-c5cf-4e1f-876d-e79882ad52fa" providerId="ADAL" clId="{A511F83B-B0EE-4BDA-B8E1-D9267CC80F1B}"/>
    <pc:docChg chg="custSel addSld delSld modSld sldOrd">
      <pc:chgData name="Cynthia Enciso" userId="7915927f-c5cf-4e1f-876d-e79882ad52fa" providerId="ADAL" clId="{A511F83B-B0EE-4BDA-B8E1-D9267CC80F1B}" dt="2021-05-26T13:34:34.528" v="242" actId="20577"/>
      <pc:docMkLst>
        <pc:docMk/>
      </pc:docMkLst>
      <pc:sldChg chg="add del">
        <pc:chgData name="Cynthia Enciso" userId="7915927f-c5cf-4e1f-876d-e79882ad52fa" providerId="ADAL" clId="{A511F83B-B0EE-4BDA-B8E1-D9267CC80F1B}" dt="2021-05-25T15:15:49.751" v="5" actId="47"/>
        <pc:sldMkLst>
          <pc:docMk/>
          <pc:sldMk cId="0" sldId="256"/>
        </pc:sldMkLst>
      </pc:sldChg>
      <pc:sldChg chg="add">
        <pc:chgData name="Cynthia Enciso" userId="7915927f-c5cf-4e1f-876d-e79882ad52fa" providerId="ADAL" clId="{A511F83B-B0EE-4BDA-B8E1-D9267CC80F1B}" dt="2021-05-25T15:15:44.101" v="2"/>
        <pc:sldMkLst>
          <pc:docMk/>
          <pc:sldMk cId="1585690155" sldId="260"/>
        </pc:sldMkLst>
      </pc:sldChg>
      <pc:sldChg chg="del">
        <pc:chgData name="Cynthia Enciso" userId="7915927f-c5cf-4e1f-876d-e79882ad52fa" providerId="ADAL" clId="{A511F83B-B0EE-4BDA-B8E1-D9267CC80F1B}" dt="2021-05-25T15:15:41.689" v="1" actId="47"/>
        <pc:sldMkLst>
          <pc:docMk/>
          <pc:sldMk cId="1389273211" sldId="273"/>
        </pc:sldMkLst>
      </pc:sldChg>
      <pc:sldChg chg="del">
        <pc:chgData name="Cynthia Enciso" userId="7915927f-c5cf-4e1f-876d-e79882ad52fa" providerId="ADAL" clId="{A511F83B-B0EE-4BDA-B8E1-D9267CC80F1B}" dt="2021-05-25T15:15:41.689" v="1" actId="47"/>
        <pc:sldMkLst>
          <pc:docMk/>
          <pc:sldMk cId="3932612902" sldId="276"/>
        </pc:sldMkLst>
      </pc:sldChg>
      <pc:sldChg chg="del">
        <pc:chgData name="Cynthia Enciso" userId="7915927f-c5cf-4e1f-876d-e79882ad52fa" providerId="ADAL" clId="{A511F83B-B0EE-4BDA-B8E1-D9267CC80F1B}" dt="2021-05-25T15:15:41.689" v="1" actId="47"/>
        <pc:sldMkLst>
          <pc:docMk/>
          <pc:sldMk cId="2545061625" sldId="277"/>
        </pc:sldMkLst>
      </pc:sldChg>
      <pc:sldChg chg="add">
        <pc:chgData name="Cynthia Enciso" userId="7915927f-c5cf-4e1f-876d-e79882ad52fa" providerId="ADAL" clId="{A511F83B-B0EE-4BDA-B8E1-D9267CC80F1B}" dt="2021-05-25T15:15:44.101" v="2"/>
        <pc:sldMkLst>
          <pc:docMk/>
          <pc:sldMk cId="2766313077" sldId="278"/>
        </pc:sldMkLst>
      </pc:sldChg>
      <pc:sldChg chg="del">
        <pc:chgData name="Cynthia Enciso" userId="7915927f-c5cf-4e1f-876d-e79882ad52fa" providerId="ADAL" clId="{A511F83B-B0EE-4BDA-B8E1-D9267CC80F1B}" dt="2021-05-25T15:15:41.689" v="1" actId="47"/>
        <pc:sldMkLst>
          <pc:docMk/>
          <pc:sldMk cId="3310971041" sldId="278"/>
        </pc:sldMkLst>
      </pc:sldChg>
      <pc:sldChg chg="del">
        <pc:chgData name="Cynthia Enciso" userId="7915927f-c5cf-4e1f-876d-e79882ad52fa" providerId="ADAL" clId="{A511F83B-B0EE-4BDA-B8E1-D9267CC80F1B}" dt="2021-05-25T15:15:41.689" v="1" actId="47"/>
        <pc:sldMkLst>
          <pc:docMk/>
          <pc:sldMk cId="3661109542" sldId="279"/>
        </pc:sldMkLst>
      </pc:sldChg>
      <pc:sldChg chg="del">
        <pc:chgData name="Cynthia Enciso" userId="7915927f-c5cf-4e1f-876d-e79882ad52fa" providerId="ADAL" clId="{A511F83B-B0EE-4BDA-B8E1-D9267CC80F1B}" dt="2021-05-25T15:15:41.689" v="1" actId="47"/>
        <pc:sldMkLst>
          <pc:docMk/>
          <pc:sldMk cId="2008793752" sldId="280"/>
        </pc:sldMkLst>
      </pc:sldChg>
      <pc:sldChg chg="addSp delSp modSp add mod">
        <pc:chgData name="Cynthia Enciso" userId="7915927f-c5cf-4e1f-876d-e79882ad52fa" providerId="ADAL" clId="{A511F83B-B0EE-4BDA-B8E1-D9267CC80F1B}" dt="2021-05-26T13:07:43.361" v="237"/>
        <pc:sldMkLst>
          <pc:docMk/>
          <pc:sldMk cId="750612172" sldId="281"/>
        </pc:sldMkLst>
        <pc:spChg chg="add del mod">
          <ac:chgData name="Cynthia Enciso" userId="7915927f-c5cf-4e1f-876d-e79882ad52fa" providerId="ADAL" clId="{A511F83B-B0EE-4BDA-B8E1-D9267CC80F1B}" dt="2021-05-26T13:07:43.361" v="237"/>
          <ac:spMkLst>
            <pc:docMk/>
            <pc:sldMk cId="750612172" sldId="281"/>
            <ac:spMk id="5" creationId="{EAC1C7DF-725F-4F71-87A1-14167EEE2843}"/>
          </ac:spMkLst>
        </pc:spChg>
      </pc:sldChg>
      <pc:sldChg chg="del">
        <pc:chgData name="Cynthia Enciso" userId="7915927f-c5cf-4e1f-876d-e79882ad52fa" providerId="ADAL" clId="{A511F83B-B0EE-4BDA-B8E1-D9267CC80F1B}" dt="2021-05-25T15:15:41.689" v="1" actId="47"/>
        <pc:sldMkLst>
          <pc:docMk/>
          <pc:sldMk cId="4061245019" sldId="281"/>
        </pc:sldMkLst>
      </pc:sldChg>
      <pc:sldChg chg="add">
        <pc:chgData name="Cynthia Enciso" userId="7915927f-c5cf-4e1f-876d-e79882ad52fa" providerId="ADAL" clId="{A511F83B-B0EE-4BDA-B8E1-D9267CC80F1B}" dt="2021-05-25T15:15:44.101" v="2"/>
        <pc:sldMkLst>
          <pc:docMk/>
          <pc:sldMk cId="3988864143" sldId="310"/>
        </pc:sldMkLst>
      </pc:sldChg>
      <pc:sldChg chg="modSp mod">
        <pc:chgData name="Cynthia Enciso" userId="7915927f-c5cf-4e1f-876d-e79882ad52fa" providerId="ADAL" clId="{A511F83B-B0EE-4BDA-B8E1-D9267CC80F1B}" dt="2021-05-25T15:10:21.989" v="0" actId="20577"/>
        <pc:sldMkLst>
          <pc:docMk/>
          <pc:sldMk cId="32618707" sldId="312"/>
        </pc:sldMkLst>
        <pc:spChg chg="mod">
          <ac:chgData name="Cynthia Enciso" userId="7915927f-c5cf-4e1f-876d-e79882ad52fa" providerId="ADAL" clId="{A511F83B-B0EE-4BDA-B8E1-D9267CC80F1B}" dt="2021-05-25T15:10:21.989" v="0" actId="20577"/>
          <ac:spMkLst>
            <pc:docMk/>
            <pc:sldMk cId="32618707" sldId="312"/>
            <ac:spMk id="3" creationId="{E88636C8-6A8F-4C5D-BE6C-9466289AD6F3}"/>
          </ac:spMkLst>
        </pc:spChg>
      </pc:sldChg>
      <pc:sldChg chg="add">
        <pc:chgData name="Cynthia Enciso" userId="7915927f-c5cf-4e1f-876d-e79882ad52fa" providerId="ADAL" clId="{A511F83B-B0EE-4BDA-B8E1-D9267CC80F1B}" dt="2021-05-25T15:15:44.101" v="2"/>
        <pc:sldMkLst>
          <pc:docMk/>
          <pc:sldMk cId="3733653603" sldId="316"/>
        </pc:sldMkLst>
      </pc:sldChg>
      <pc:sldChg chg="addSp modSp add mod">
        <pc:chgData name="Cynthia Enciso" userId="7915927f-c5cf-4e1f-876d-e79882ad52fa" providerId="ADAL" clId="{A511F83B-B0EE-4BDA-B8E1-D9267CC80F1B}" dt="2021-05-25T16:49:03.722" v="227" actId="14100"/>
        <pc:sldMkLst>
          <pc:docMk/>
          <pc:sldMk cId="2069948468" sldId="317"/>
        </pc:sldMkLst>
        <pc:spChg chg="add mod">
          <ac:chgData name="Cynthia Enciso" userId="7915927f-c5cf-4e1f-876d-e79882ad52fa" providerId="ADAL" clId="{A511F83B-B0EE-4BDA-B8E1-D9267CC80F1B}" dt="2021-05-25T16:49:03.722" v="227" actId="14100"/>
          <ac:spMkLst>
            <pc:docMk/>
            <pc:sldMk cId="2069948468" sldId="317"/>
            <ac:spMk id="2" creationId="{CDE4A46F-A932-44F4-A1E6-32D2C011697D}"/>
          </ac:spMkLst>
        </pc:spChg>
      </pc:sldChg>
      <pc:sldChg chg="modSp add mod ord">
        <pc:chgData name="Cynthia Enciso" userId="7915927f-c5cf-4e1f-876d-e79882ad52fa" providerId="ADAL" clId="{A511F83B-B0EE-4BDA-B8E1-D9267CC80F1B}" dt="2021-05-25T16:55:34.749" v="233"/>
        <pc:sldMkLst>
          <pc:docMk/>
          <pc:sldMk cId="1976032595" sldId="318"/>
        </pc:sldMkLst>
        <pc:spChg chg="mod">
          <ac:chgData name="Cynthia Enciso" userId="7915927f-c5cf-4e1f-876d-e79882ad52fa" providerId="ADAL" clId="{A511F83B-B0EE-4BDA-B8E1-D9267CC80F1B}" dt="2021-05-25T15:15:44.225" v="3" actId="27636"/>
          <ac:spMkLst>
            <pc:docMk/>
            <pc:sldMk cId="1976032595" sldId="318"/>
            <ac:spMk id="3" creationId="{3A1D1BBF-6AFD-4507-9983-3952FC18FA04}"/>
          </ac:spMkLst>
        </pc:spChg>
      </pc:sldChg>
      <pc:sldChg chg="add">
        <pc:chgData name="Cynthia Enciso" userId="7915927f-c5cf-4e1f-876d-e79882ad52fa" providerId="ADAL" clId="{A511F83B-B0EE-4BDA-B8E1-D9267CC80F1B}" dt="2021-05-25T15:15:44.101" v="2"/>
        <pc:sldMkLst>
          <pc:docMk/>
          <pc:sldMk cId="1570642640" sldId="325"/>
        </pc:sldMkLst>
      </pc:sldChg>
      <pc:sldChg chg="modSp add">
        <pc:chgData name="Cynthia Enciso" userId="7915927f-c5cf-4e1f-876d-e79882ad52fa" providerId="ADAL" clId="{A511F83B-B0EE-4BDA-B8E1-D9267CC80F1B}" dt="2021-05-26T13:34:34.528" v="242" actId="20577"/>
        <pc:sldMkLst>
          <pc:docMk/>
          <pc:sldMk cId="3513808385" sldId="326"/>
        </pc:sldMkLst>
        <pc:spChg chg="mod">
          <ac:chgData name="Cynthia Enciso" userId="7915927f-c5cf-4e1f-876d-e79882ad52fa" providerId="ADAL" clId="{A511F83B-B0EE-4BDA-B8E1-D9267CC80F1B}" dt="2021-05-26T13:34:34.528" v="242" actId="20577"/>
          <ac:spMkLst>
            <pc:docMk/>
            <pc:sldMk cId="3513808385" sldId="326"/>
            <ac:spMk id="5" creationId="{9C7C7B5B-43D6-4825-80CB-D8482BA5E62E}"/>
          </ac:spMkLst>
        </pc:spChg>
      </pc:sldChg>
      <pc:sldChg chg="modSp add">
        <pc:chgData name="Cynthia Enciso" userId="7915927f-c5cf-4e1f-876d-e79882ad52fa" providerId="ADAL" clId="{A511F83B-B0EE-4BDA-B8E1-D9267CC80F1B}" dt="2021-05-26T13:18:18.317" v="238" actId="20577"/>
        <pc:sldMkLst>
          <pc:docMk/>
          <pc:sldMk cId="3413610162" sldId="327"/>
        </pc:sldMkLst>
        <pc:spChg chg="mod">
          <ac:chgData name="Cynthia Enciso" userId="7915927f-c5cf-4e1f-876d-e79882ad52fa" providerId="ADAL" clId="{A511F83B-B0EE-4BDA-B8E1-D9267CC80F1B}" dt="2021-05-26T13:18:18.317" v="238" actId="20577"/>
          <ac:spMkLst>
            <pc:docMk/>
            <pc:sldMk cId="3413610162" sldId="327"/>
            <ac:spMk id="240" creationId="{00000000-0000-0000-0000-000000000000}"/>
          </ac:spMkLst>
        </pc:spChg>
      </pc:sldChg>
      <pc:sldChg chg="add ord">
        <pc:chgData name="Cynthia Enciso" userId="7915927f-c5cf-4e1f-876d-e79882ad52fa" providerId="ADAL" clId="{A511F83B-B0EE-4BDA-B8E1-D9267CC80F1B}" dt="2021-05-25T16:54:56.250" v="229"/>
        <pc:sldMkLst>
          <pc:docMk/>
          <pc:sldMk cId="42712346" sldId="328"/>
        </pc:sldMkLst>
      </pc:sldChg>
      <pc:sldChg chg="del">
        <pc:chgData name="Cynthia Enciso" userId="7915927f-c5cf-4e1f-876d-e79882ad52fa" providerId="ADAL" clId="{A511F83B-B0EE-4BDA-B8E1-D9267CC80F1B}" dt="2021-05-25T15:15:41.689" v="1" actId="47"/>
        <pc:sldMkLst>
          <pc:docMk/>
          <pc:sldMk cId="2742753126" sldId="328"/>
        </pc:sldMkLst>
      </pc:sldChg>
      <pc:sldChg chg="add del">
        <pc:chgData name="Cynthia Enciso" userId="7915927f-c5cf-4e1f-876d-e79882ad52fa" providerId="ADAL" clId="{A511F83B-B0EE-4BDA-B8E1-D9267CC80F1B}" dt="2021-05-25T16:56:09.178" v="234" actId="47"/>
        <pc:sldMkLst>
          <pc:docMk/>
          <pc:sldMk cId="1226854499" sldId="329"/>
        </pc:sldMkLst>
      </pc:sldChg>
      <pc:sldChg chg="del">
        <pc:chgData name="Cynthia Enciso" userId="7915927f-c5cf-4e1f-876d-e79882ad52fa" providerId="ADAL" clId="{A511F83B-B0EE-4BDA-B8E1-D9267CC80F1B}" dt="2021-05-25T15:15:41.689" v="1" actId="47"/>
        <pc:sldMkLst>
          <pc:docMk/>
          <pc:sldMk cId="3610953929" sldId="329"/>
        </pc:sldMkLst>
      </pc:sldChg>
      <pc:sldChg chg="modSp add del mod">
        <pc:chgData name="Cynthia Enciso" userId="7915927f-c5cf-4e1f-876d-e79882ad52fa" providerId="ADAL" clId="{A511F83B-B0EE-4BDA-B8E1-D9267CC80F1B}" dt="2021-05-25T16:56:09.178" v="234" actId="47"/>
        <pc:sldMkLst>
          <pc:docMk/>
          <pc:sldMk cId="459270075" sldId="330"/>
        </pc:sldMkLst>
        <pc:spChg chg="mod">
          <ac:chgData name="Cynthia Enciso" userId="7915927f-c5cf-4e1f-876d-e79882ad52fa" providerId="ADAL" clId="{A511F83B-B0EE-4BDA-B8E1-D9267CC80F1B}" dt="2021-05-25T15:15:44.250" v="4" actId="27636"/>
          <ac:spMkLst>
            <pc:docMk/>
            <pc:sldMk cId="459270075" sldId="330"/>
            <ac:spMk id="3" creationId="{907E4FBF-DDE1-4DDE-A6CB-E3250BF3DC1E}"/>
          </ac:spMkLst>
        </pc:spChg>
      </pc:sldChg>
    </pc:docChg>
  </pc:docChgLst>
  <pc:docChgLst>
    <pc:chgData name="Cynthia Enciso" userId="7915927f-c5cf-4e1f-876d-e79882ad52fa" providerId="ADAL" clId="{9C23EC68-6895-4C2F-A89B-17F044F301E4}"/>
    <pc:docChg chg="undo custSel addSld delSld modSld sldOrd">
      <pc:chgData name="Cynthia Enciso" userId="7915927f-c5cf-4e1f-876d-e79882ad52fa" providerId="ADAL" clId="{9C23EC68-6895-4C2F-A89B-17F044F301E4}" dt="2021-06-07T15:13:24.388" v="4662" actId="1076"/>
      <pc:docMkLst>
        <pc:docMk/>
      </pc:docMkLst>
      <pc:sldChg chg="addSp delSp modSp add mod">
        <pc:chgData name="Cynthia Enciso" userId="7915927f-c5cf-4e1f-876d-e79882ad52fa" providerId="ADAL" clId="{9C23EC68-6895-4C2F-A89B-17F044F301E4}" dt="2021-06-07T15:02:48.078" v="4661" actId="14100"/>
        <pc:sldMkLst>
          <pc:docMk/>
          <pc:sldMk cId="1370305139" sldId="257"/>
        </pc:sldMkLst>
        <pc:spChg chg="mod">
          <ac:chgData name="Cynthia Enciso" userId="7915927f-c5cf-4e1f-876d-e79882ad52fa" providerId="ADAL" clId="{9C23EC68-6895-4C2F-A89B-17F044F301E4}" dt="2021-06-07T15:02:41.707" v="4657" actId="27636"/>
          <ac:spMkLst>
            <pc:docMk/>
            <pc:sldMk cId="1370305139" sldId="257"/>
            <ac:spMk id="3" creationId="{F299C914-EF41-45C7-AF52-D66AE0E6A46E}"/>
          </ac:spMkLst>
        </pc:spChg>
        <pc:spChg chg="add mod">
          <ac:chgData name="Cynthia Enciso" userId="7915927f-c5cf-4e1f-876d-e79882ad52fa" providerId="ADAL" clId="{9C23EC68-6895-4C2F-A89B-17F044F301E4}" dt="2021-06-06T20:37:04.343" v="2791" actId="20577"/>
          <ac:spMkLst>
            <pc:docMk/>
            <pc:sldMk cId="1370305139" sldId="257"/>
            <ac:spMk id="5" creationId="{CE93EC86-FE52-4FF7-9DAC-00CAD3D5CA00}"/>
          </ac:spMkLst>
        </pc:spChg>
        <pc:spChg chg="add del mod">
          <ac:chgData name="Cynthia Enciso" userId="7915927f-c5cf-4e1f-876d-e79882ad52fa" providerId="ADAL" clId="{9C23EC68-6895-4C2F-A89B-17F044F301E4}" dt="2021-06-07T13:24:39.883" v="4246" actId="21"/>
          <ac:spMkLst>
            <pc:docMk/>
            <pc:sldMk cId="1370305139" sldId="257"/>
            <ac:spMk id="6" creationId="{30A71DA9-FAAD-4DEC-AB2D-6AD9268ABBFE}"/>
          </ac:spMkLst>
        </pc:spChg>
        <pc:spChg chg="add mod">
          <ac:chgData name="Cynthia Enciso" userId="7915927f-c5cf-4e1f-876d-e79882ad52fa" providerId="ADAL" clId="{9C23EC68-6895-4C2F-A89B-17F044F301E4}" dt="2021-06-06T21:16:06.492" v="3150" actId="20577"/>
          <ac:spMkLst>
            <pc:docMk/>
            <pc:sldMk cId="1370305139" sldId="257"/>
            <ac:spMk id="7" creationId="{EBD4EE79-1A1A-49A3-A70C-5028A5CF6FF6}"/>
          </ac:spMkLst>
        </pc:spChg>
        <pc:spChg chg="add mod">
          <ac:chgData name="Cynthia Enciso" userId="7915927f-c5cf-4e1f-876d-e79882ad52fa" providerId="ADAL" clId="{9C23EC68-6895-4C2F-A89B-17F044F301E4}" dt="2021-06-07T15:02:48.078" v="4661" actId="14100"/>
          <ac:spMkLst>
            <pc:docMk/>
            <pc:sldMk cId="1370305139" sldId="257"/>
            <ac:spMk id="8" creationId="{E0484341-5AB0-4E7C-B356-9CE3A052135D}"/>
          </ac:spMkLst>
        </pc:spChg>
      </pc:sldChg>
      <pc:sldChg chg="del">
        <pc:chgData name="Cynthia Enciso" userId="7915927f-c5cf-4e1f-876d-e79882ad52fa" providerId="ADAL" clId="{9C23EC68-6895-4C2F-A89B-17F044F301E4}" dt="2021-06-06T19:55:15.228" v="3" actId="47"/>
        <pc:sldMkLst>
          <pc:docMk/>
          <pc:sldMk cId="3975998382" sldId="257"/>
        </pc:sldMkLst>
      </pc:sldChg>
      <pc:sldChg chg="add">
        <pc:chgData name="Cynthia Enciso" userId="7915927f-c5cf-4e1f-876d-e79882ad52fa" providerId="ADAL" clId="{9C23EC68-6895-4C2F-A89B-17F044F301E4}" dt="2021-06-06T19:55:17.049" v="4"/>
        <pc:sldMkLst>
          <pc:docMk/>
          <pc:sldMk cId="4079690470" sldId="258"/>
        </pc:sldMkLst>
      </pc:sldChg>
      <pc:sldChg chg="del">
        <pc:chgData name="Cynthia Enciso" userId="7915927f-c5cf-4e1f-876d-e79882ad52fa" providerId="ADAL" clId="{9C23EC68-6895-4C2F-A89B-17F044F301E4}" dt="2021-06-06T19:55:15.228" v="3" actId="47"/>
        <pc:sldMkLst>
          <pc:docMk/>
          <pc:sldMk cId="360074804" sldId="259"/>
        </pc:sldMkLst>
      </pc:sldChg>
      <pc:sldChg chg="addSp modSp add mod">
        <pc:chgData name="Cynthia Enciso" userId="7915927f-c5cf-4e1f-876d-e79882ad52fa" providerId="ADAL" clId="{9C23EC68-6895-4C2F-A89B-17F044F301E4}" dt="2021-06-07T15:13:24.388" v="4662" actId="1076"/>
        <pc:sldMkLst>
          <pc:docMk/>
          <pc:sldMk cId="3011034488" sldId="259"/>
        </pc:sldMkLst>
        <pc:spChg chg="mod">
          <ac:chgData name="Cynthia Enciso" userId="7915927f-c5cf-4e1f-876d-e79882ad52fa" providerId="ADAL" clId="{9C23EC68-6895-4C2F-A89B-17F044F301E4}" dt="2021-06-07T15:13:24.388" v="4662" actId="1076"/>
          <ac:spMkLst>
            <pc:docMk/>
            <pc:sldMk cId="3011034488" sldId="259"/>
            <ac:spMk id="2" creationId="{1CA275B2-3E6D-4841-B5DA-C8E563AD1525}"/>
          </ac:spMkLst>
        </pc:spChg>
        <pc:spChg chg="add mod">
          <ac:chgData name="Cynthia Enciso" userId="7915927f-c5cf-4e1f-876d-e79882ad52fa" providerId="ADAL" clId="{9C23EC68-6895-4C2F-A89B-17F044F301E4}" dt="2021-06-07T13:15:19.315" v="3889" actId="1076"/>
          <ac:spMkLst>
            <pc:docMk/>
            <pc:sldMk cId="3011034488" sldId="259"/>
            <ac:spMk id="3" creationId="{11460F81-3BAB-4BA5-96D5-17E76B21BD2A}"/>
          </ac:spMkLst>
        </pc:spChg>
        <pc:spChg chg="mod">
          <ac:chgData name="Cynthia Enciso" userId="7915927f-c5cf-4e1f-876d-e79882ad52fa" providerId="ADAL" clId="{9C23EC68-6895-4C2F-A89B-17F044F301E4}" dt="2021-06-07T13:11:55.873" v="3785" actId="20577"/>
          <ac:spMkLst>
            <pc:docMk/>
            <pc:sldMk cId="3011034488" sldId="259"/>
            <ac:spMk id="5" creationId="{C8CF448C-CF17-4061-BD7E-1884528D63F5}"/>
          </ac:spMkLst>
        </pc:spChg>
        <pc:spChg chg="add mod">
          <ac:chgData name="Cynthia Enciso" userId="7915927f-c5cf-4e1f-876d-e79882ad52fa" providerId="ADAL" clId="{9C23EC68-6895-4C2F-A89B-17F044F301E4}" dt="2021-06-07T13:15:16.807" v="3888" actId="1076"/>
          <ac:spMkLst>
            <pc:docMk/>
            <pc:sldMk cId="3011034488" sldId="259"/>
            <ac:spMk id="6" creationId="{980410B7-BC84-48D8-B2C0-A68305C5511B}"/>
          </ac:spMkLst>
        </pc:spChg>
      </pc:sldChg>
      <pc:sldChg chg="add">
        <pc:chgData name="Cynthia Enciso" userId="7915927f-c5cf-4e1f-876d-e79882ad52fa" providerId="ADAL" clId="{9C23EC68-6895-4C2F-A89B-17F044F301E4}" dt="2021-06-06T19:55:17.049" v="4"/>
        <pc:sldMkLst>
          <pc:docMk/>
          <pc:sldMk cId="1236257737" sldId="260"/>
        </pc:sldMkLst>
      </pc:sldChg>
      <pc:sldChg chg="del">
        <pc:chgData name="Cynthia Enciso" userId="7915927f-c5cf-4e1f-876d-e79882ad52fa" providerId="ADAL" clId="{9C23EC68-6895-4C2F-A89B-17F044F301E4}" dt="2021-06-06T19:55:15.228" v="3" actId="47"/>
        <pc:sldMkLst>
          <pc:docMk/>
          <pc:sldMk cId="3892364061" sldId="260"/>
        </pc:sldMkLst>
      </pc:sldChg>
      <pc:sldChg chg="addSp modSp add mod">
        <pc:chgData name="Cynthia Enciso" userId="7915927f-c5cf-4e1f-876d-e79882ad52fa" providerId="ADAL" clId="{9C23EC68-6895-4C2F-A89B-17F044F301E4}" dt="2021-06-07T13:24:46.168" v="4249" actId="1076"/>
        <pc:sldMkLst>
          <pc:docMk/>
          <pc:sldMk cId="990426927" sldId="261"/>
        </pc:sldMkLst>
        <pc:spChg chg="add mod">
          <ac:chgData name="Cynthia Enciso" userId="7915927f-c5cf-4e1f-876d-e79882ad52fa" providerId="ADAL" clId="{9C23EC68-6895-4C2F-A89B-17F044F301E4}" dt="2021-06-07T13:18:22.439" v="3890" actId="1076"/>
          <ac:spMkLst>
            <pc:docMk/>
            <pc:sldMk cId="990426927" sldId="261"/>
            <ac:spMk id="5" creationId="{D81138AD-C67D-48B9-BF20-C7823940766A}"/>
          </ac:spMkLst>
        </pc:spChg>
        <pc:spChg chg="add mod">
          <ac:chgData name="Cynthia Enciso" userId="7915927f-c5cf-4e1f-876d-e79882ad52fa" providerId="ADAL" clId="{9C23EC68-6895-4C2F-A89B-17F044F301E4}" dt="2021-06-07T13:24:46.168" v="4249" actId="1076"/>
          <ac:spMkLst>
            <pc:docMk/>
            <pc:sldMk cId="990426927" sldId="261"/>
            <ac:spMk id="6" creationId="{5C1C3AD6-8A6B-44EA-B12C-29BFC978F532}"/>
          </ac:spMkLst>
        </pc:spChg>
      </pc:sldChg>
      <pc:sldChg chg="del">
        <pc:chgData name="Cynthia Enciso" userId="7915927f-c5cf-4e1f-876d-e79882ad52fa" providerId="ADAL" clId="{9C23EC68-6895-4C2F-A89B-17F044F301E4}" dt="2021-06-06T19:55:15.228" v="3" actId="47"/>
        <pc:sldMkLst>
          <pc:docMk/>
          <pc:sldMk cId="2521081229" sldId="261"/>
        </pc:sldMkLst>
      </pc:sldChg>
      <pc:sldChg chg="del">
        <pc:chgData name="Cynthia Enciso" userId="7915927f-c5cf-4e1f-876d-e79882ad52fa" providerId="ADAL" clId="{9C23EC68-6895-4C2F-A89B-17F044F301E4}" dt="2021-06-06T19:55:15.228" v="3" actId="47"/>
        <pc:sldMkLst>
          <pc:docMk/>
          <pc:sldMk cId="2303910757" sldId="262"/>
        </pc:sldMkLst>
      </pc:sldChg>
      <pc:sldChg chg="modSp add mod">
        <pc:chgData name="Cynthia Enciso" userId="7915927f-c5cf-4e1f-876d-e79882ad52fa" providerId="ADAL" clId="{9C23EC68-6895-4C2F-A89B-17F044F301E4}" dt="2021-06-06T20:36:34.138" v="2696" actId="113"/>
        <pc:sldMkLst>
          <pc:docMk/>
          <pc:sldMk cId="3053941220" sldId="262"/>
        </pc:sldMkLst>
        <pc:spChg chg="mod">
          <ac:chgData name="Cynthia Enciso" userId="7915927f-c5cf-4e1f-876d-e79882ad52fa" providerId="ADAL" clId="{9C23EC68-6895-4C2F-A89B-17F044F301E4}" dt="2021-06-06T20:36:34.138" v="2696" actId="113"/>
          <ac:spMkLst>
            <pc:docMk/>
            <pc:sldMk cId="3053941220" sldId="262"/>
            <ac:spMk id="3" creationId="{21815E29-947F-4BF0-AA90-1B0CAA939063}"/>
          </ac:spMkLst>
        </pc:spChg>
      </pc:sldChg>
      <pc:sldChg chg="add">
        <pc:chgData name="Cynthia Enciso" userId="7915927f-c5cf-4e1f-876d-e79882ad52fa" providerId="ADAL" clId="{9C23EC68-6895-4C2F-A89B-17F044F301E4}" dt="2021-06-06T19:55:17.049" v="4"/>
        <pc:sldMkLst>
          <pc:docMk/>
          <pc:sldMk cId="4058042116" sldId="276"/>
        </pc:sldMkLst>
      </pc:sldChg>
      <pc:sldChg chg="add">
        <pc:chgData name="Cynthia Enciso" userId="7915927f-c5cf-4e1f-876d-e79882ad52fa" providerId="ADAL" clId="{9C23EC68-6895-4C2F-A89B-17F044F301E4}" dt="2021-06-06T19:55:17.049" v="4"/>
        <pc:sldMkLst>
          <pc:docMk/>
          <pc:sldMk cId="3433980047" sldId="277"/>
        </pc:sldMkLst>
      </pc:sldChg>
      <pc:sldChg chg="add">
        <pc:chgData name="Cynthia Enciso" userId="7915927f-c5cf-4e1f-876d-e79882ad52fa" providerId="ADAL" clId="{9C23EC68-6895-4C2F-A89B-17F044F301E4}" dt="2021-06-06T19:55:17.049" v="4"/>
        <pc:sldMkLst>
          <pc:docMk/>
          <pc:sldMk cId="17285525" sldId="278"/>
        </pc:sldMkLst>
      </pc:sldChg>
      <pc:sldChg chg="addSp modSp add mod">
        <pc:chgData name="Cynthia Enciso" userId="7915927f-c5cf-4e1f-876d-e79882ad52fa" providerId="ADAL" clId="{9C23EC68-6895-4C2F-A89B-17F044F301E4}" dt="2021-06-07T14:38:25.458" v="4563" actId="1076"/>
        <pc:sldMkLst>
          <pc:docMk/>
          <pc:sldMk cId="2756636195" sldId="279"/>
        </pc:sldMkLst>
        <pc:spChg chg="add mod">
          <ac:chgData name="Cynthia Enciso" userId="7915927f-c5cf-4e1f-876d-e79882ad52fa" providerId="ADAL" clId="{9C23EC68-6895-4C2F-A89B-17F044F301E4}" dt="2021-06-07T14:38:25.458" v="4563" actId="1076"/>
          <ac:spMkLst>
            <pc:docMk/>
            <pc:sldMk cId="2756636195" sldId="279"/>
            <ac:spMk id="5" creationId="{A2F4F8F2-0936-498B-BA0A-B5530DC23E75}"/>
          </ac:spMkLst>
        </pc:spChg>
      </pc:sldChg>
      <pc:sldChg chg="modSp mod">
        <pc:chgData name="Cynthia Enciso" userId="7915927f-c5cf-4e1f-876d-e79882ad52fa" providerId="ADAL" clId="{9C23EC68-6895-4C2F-A89B-17F044F301E4}" dt="2021-06-06T19:55:01.734" v="2"/>
        <pc:sldMkLst>
          <pc:docMk/>
          <pc:sldMk cId="3634111150" sldId="288"/>
        </pc:sldMkLst>
        <pc:spChg chg="mod">
          <ac:chgData name="Cynthia Enciso" userId="7915927f-c5cf-4e1f-876d-e79882ad52fa" providerId="ADAL" clId="{9C23EC68-6895-4C2F-A89B-17F044F301E4}" dt="2021-06-06T19:55:01.734" v="2"/>
          <ac:spMkLst>
            <pc:docMk/>
            <pc:sldMk cId="3634111150" sldId="288"/>
            <ac:spMk id="2" creationId="{5E3D8517-38E7-4E2B-ACEA-C52665CC5103}"/>
          </ac:spMkLst>
        </pc:spChg>
      </pc:sldChg>
      <pc:sldChg chg="addSp delSp modSp mod">
        <pc:chgData name="Cynthia Enciso" userId="7915927f-c5cf-4e1f-876d-e79882ad52fa" providerId="ADAL" clId="{9C23EC68-6895-4C2F-A89B-17F044F301E4}" dt="2021-06-06T21:53:46.947" v="3682" actId="20577"/>
        <pc:sldMkLst>
          <pc:docMk/>
          <pc:sldMk cId="143688408" sldId="312"/>
        </pc:sldMkLst>
        <pc:spChg chg="mod">
          <ac:chgData name="Cynthia Enciso" userId="7915927f-c5cf-4e1f-876d-e79882ad52fa" providerId="ADAL" clId="{9C23EC68-6895-4C2F-A89B-17F044F301E4}" dt="2021-06-06T21:53:46.947" v="3682" actId="20577"/>
          <ac:spMkLst>
            <pc:docMk/>
            <pc:sldMk cId="143688408" sldId="312"/>
            <ac:spMk id="3" creationId="{DD5A7F55-058F-4A6F-8799-24A0E5452F31}"/>
          </ac:spMkLst>
        </pc:spChg>
        <pc:spChg chg="add del mod">
          <ac:chgData name="Cynthia Enciso" userId="7915927f-c5cf-4e1f-876d-e79882ad52fa" providerId="ADAL" clId="{9C23EC68-6895-4C2F-A89B-17F044F301E4}" dt="2021-06-06T21:02:37.322" v="3022" actId="478"/>
          <ac:spMkLst>
            <pc:docMk/>
            <pc:sldMk cId="143688408" sldId="312"/>
            <ac:spMk id="5" creationId="{14C6A5D5-D301-42B2-9697-2D4B024EB989}"/>
          </ac:spMkLst>
        </pc:spChg>
      </pc:sldChg>
      <pc:sldChg chg="modSp new mod ord">
        <pc:chgData name="Cynthia Enciso" userId="7915927f-c5cf-4e1f-876d-e79882ad52fa" providerId="ADAL" clId="{9C23EC68-6895-4C2F-A89B-17F044F301E4}" dt="2021-06-06T23:38:33.359" v="3688" actId="1076"/>
        <pc:sldMkLst>
          <pc:docMk/>
          <pc:sldMk cId="403222970" sldId="313"/>
        </pc:sldMkLst>
        <pc:spChg chg="mod">
          <ac:chgData name="Cynthia Enciso" userId="7915927f-c5cf-4e1f-876d-e79882ad52fa" providerId="ADAL" clId="{9C23EC68-6895-4C2F-A89B-17F044F301E4}" dt="2021-06-06T23:38:33.359" v="3688" actId="1076"/>
          <ac:spMkLst>
            <pc:docMk/>
            <pc:sldMk cId="403222970" sldId="313"/>
            <ac:spMk id="3" creationId="{C368A374-FC2E-43D6-9744-5F42835D8061}"/>
          </ac:spMkLst>
        </pc:spChg>
      </pc:sldChg>
      <pc:sldChg chg="new del">
        <pc:chgData name="Cynthia Enciso" userId="7915927f-c5cf-4e1f-876d-e79882ad52fa" providerId="ADAL" clId="{9C23EC68-6895-4C2F-A89B-17F044F301E4}" dt="2021-06-06T21:48:29.463" v="3455" actId="680"/>
        <pc:sldMkLst>
          <pc:docMk/>
          <pc:sldMk cId="1032138785" sldId="313"/>
        </pc:sldMkLst>
      </pc:sldChg>
    </pc:docChg>
  </pc:docChgLst>
  <pc:docChgLst>
    <pc:chgData name="Cynthia Enciso" userId="7915927f-c5cf-4e1f-876d-e79882ad52fa" providerId="ADAL" clId="{0AEB7119-1D72-4336-8CE3-BF7295EA8858}"/>
    <pc:docChg chg="undo custSel addSld delSld modSld">
      <pc:chgData name="Cynthia Enciso" userId="7915927f-c5cf-4e1f-876d-e79882ad52fa" providerId="ADAL" clId="{0AEB7119-1D72-4336-8CE3-BF7295EA8858}" dt="2021-06-04T16:03:42.853" v="319" actId="20577"/>
      <pc:docMkLst>
        <pc:docMk/>
      </pc:docMkLst>
      <pc:sldChg chg="del">
        <pc:chgData name="Cynthia Enciso" userId="7915927f-c5cf-4e1f-876d-e79882ad52fa" providerId="ADAL" clId="{0AEB7119-1D72-4336-8CE3-BF7295EA8858}" dt="2021-06-03T14:46:14.957" v="40" actId="47"/>
        <pc:sldMkLst>
          <pc:docMk/>
          <pc:sldMk cId="3975998382" sldId="257"/>
        </pc:sldMkLst>
      </pc:sldChg>
      <pc:sldChg chg="del">
        <pc:chgData name="Cynthia Enciso" userId="7915927f-c5cf-4e1f-876d-e79882ad52fa" providerId="ADAL" clId="{0AEB7119-1D72-4336-8CE3-BF7295EA8858}" dt="2021-06-03T14:46:14.957" v="40" actId="47"/>
        <pc:sldMkLst>
          <pc:docMk/>
          <pc:sldMk cId="4079690470" sldId="258"/>
        </pc:sldMkLst>
      </pc:sldChg>
      <pc:sldChg chg="addSp modSp add mod">
        <pc:chgData name="Cynthia Enciso" userId="7915927f-c5cf-4e1f-876d-e79882ad52fa" providerId="ADAL" clId="{0AEB7119-1D72-4336-8CE3-BF7295EA8858}" dt="2021-06-04T14:05:54.543" v="189" actId="20577"/>
        <pc:sldMkLst>
          <pc:docMk/>
          <pc:sldMk cId="360074804" sldId="259"/>
        </pc:sldMkLst>
        <pc:spChg chg="add mod">
          <ac:chgData name="Cynthia Enciso" userId="7915927f-c5cf-4e1f-876d-e79882ad52fa" providerId="ADAL" clId="{0AEB7119-1D72-4336-8CE3-BF7295EA8858}" dt="2021-06-04T14:05:54.543" v="189" actId="20577"/>
          <ac:spMkLst>
            <pc:docMk/>
            <pc:sldMk cId="360074804" sldId="259"/>
            <ac:spMk id="5" creationId="{409BFB42-B8F4-4058-820D-1D7EAAED7FE6}"/>
          </ac:spMkLst>
        </pc:spChg>
      </pc:sldChg>
      <pc:sldChg chg="del">
        <pc:chgData name="Cynthia Enciso" userId="7915927f-c5cf-4e1f-876d-e79882ad52fa" providerId="ADAL" clId="{0AEB7119-1D72-4336-8CE3-BF7295EA8858}" dt="2021-06-03T14:46:14.957" v="40" actId="47"/>
        <pc:sldMkLst>
          <pc:docMk/>
          <pc:sldMk cId="3892364061" sldId="260"/>
        </pc:sldMkLst>
      </pc:sldChg>
      <pc:sldChg chg="add">
        <pc:chgData name="Cynthia Enciso" userId="7915927f-c5cf-4e1f-876d-e79882ad52fa" providerId="ADAL" clId="{0AEB7119-1D72-4336-8CE3-BF7295EA8858}" dt="2021-06-03T14:46:21.663" v="41"/>
        <pc:sldMkLst>
          <pc:docMk/>
          <pc:sldMk cId="2521081229" sldId="261"/>
        </pc:sldMkLst>
      </pc:sldChg>
      <pc:sldChg chg="addSp modSp del mod">
        <pc:chgData name="Cynthia Enciso" userId="7915927f-c5cf-4e1f-876d-e79882ad52fa" providerId="ADAL" clId="{0AEB7119-1D72-4336-8CE3-BF7295EA8858}" dt="2021-06-04T14:15:35.404" v="243" actId="20577"/>
        <pc:sldMkLst>
          <pc:docMk/>
          <pc:sldMk cId="2303910757" sldId="262"/>
        </pc:sldMkLst>
        <pc:spChg chg="mod">
          <ac:chgData name="Cynthia Enciso" userId="7915927f-c5cf-4e1f-876d-e79882ad52fa" providerId="ADAL" clId="{0AEB7119-1D72-4336-8CE3-BF7295EA8858}" dt="2021-06-04T14:11:27.361" v="196" actId="27636"/>
          <ac:spMkLst>
            <pc:docMk/>
            <pc:sldMk cId="2303910757" sldId="262"/>
            <ac:spMk id="3" creationId="{D1391CBF-747F-4EA5-8A47-C2C98FC426DA}"/>
          </ac:spMkLst>
        </pc:spChg>
        <pc:spChg chg="add mod">
          <ac:chgData name="Cynthia Enciso" userId="7915927f-c5cf-4e1f-876d-e79882ad52fa" providerId="ADAL" clId="{0AEB7119-1D72-4336-8CE3-BF7295EA8858}" dt="2021-06-04T14:15:35.404" v="243" actId="20577"/>
          <ac:spMkLst>
            <pc:docMk/>
            <pc:sldMk cId="2303910757" sldId="262"/>
            <ac:spMk id="5" creationId="{54F5A3ED-7EAA-45F1-960E-E519850CE6DC}"/>
          </ac:spMkLst>
        </pc:spChg>
      </pc:sldChg>
      <pc:sldChg chg="del">
        <pc:chgData name="Cynthia Enciso" userId="7915927f-c5cf-4e1f-876d-e79882ad52fa" providerId="ADAL" clId="{0AEB7119-1D72-4336-8CE3-BF7295EA8858}" dt="2021-06-03T14:46:14.957" v="40" actId="47"/>
        <pc:sldMkLst>
          <pc:docMk/>
          <pc:sldMk cId="4056689453" sldId="263"/>
        </pc:sldMkLst>
      </pc:sldChg>
      <pc:sldChg chg="del">
        <pc:chgData name="Cynthia Enciso" userId="7915927f-c5cf-4e1f-876d-e79882ad52fa" providerId="ADAL" clId="{0AEB7119-1D72-4336-8CE3-BF7295EA8858}" dt="2021-06-03T14:46:14.957" v="40" actId="47"/>
        <pc:sldMkLst>
          <pc:docMk/>
          <pc:sldMk cId="1151404171" sldId="273"/>
        </pc:sldMkLst>
      </pc:sldChg>
      <pc:sldChg chg="del">
        <pc:chgData name="Cynthia Enciso" userId="7915927f-c5cf-4e1f-876d-e79882ad52fa" providerId="ADAL" clId="{0AEB7119-1D72-4336-8CE3-BF7295EA8858}" dt="2021-06-03T14:46:14.957" v="40" actId="47"/>
        <pc:sldMkLst>
          <pc:docMk/>
          <pc:sldMk cId="1243035484" sldId="274"/>
        </pc:sldMkLst>
      </pc:sldChg>
      <pc:sldChg chg="del">
        <pc:chgData name="Cynthia Enciso" userId="7915927f-c5cf-4e1f-876d-e79882ad52fa" providerId="ADAL" clId="{0AEB7119-1D72-4336-8CE3-BF7295EA8858}" dt="2021-06-03T14:46:14.957" v="40" actId="47"/>
        <pc:sldMkLst>
          <pc:docMk/>
          <pc:sldMk cId="1733191474" sldId="275"/>
        </pc:sldMkLst>
      </pc:sldChg>
      <pc:sldChg chg="modSp mod">
        <pc:chgData name="Cynthia Enciso" userId="7915927f-c5cf-4e1f-876d-e79882ad52fa" providerId="ADAL" clId="{0AEB7119-1D72-4336-8CE3-BF7295EA8858}" dt="2021-06-03T23:50:44.767" v="44" actId="20577"/>
        <pc:sldMkLst>
          <pc:docMk/>
          <pc:sldMk cId="3634111150" sldId="288"/>
        </pc:sldMkLst>
        <pc:spChg chg="mod">
          <ac:chgData name="Cynthia Enciso" userId="7915927f-c5cf-4e1f-876d-e79882ad52fa" providerId="ADAL" clId="{0AEB7119-1D72-4336-8CE3-BF7295EA8858}" dt="2021-06-03T23:50:44.767" v="44" actId="20577"/>
          <ac:spMkLst>
            <pc:docMk/>
            <pc:sldMk cId="3634111150" sldId="288"/>
            <ac:spMk id="2" creationId="{5E3D8517-38E7-4E2B-ACEA-C52665CC5103}"/>
          </ac:spMkLst>
        </pc:spChg>
      </pc:sldChg>
      <pc:sldChg chg="modSp mod">
        <pc:chgData name="Cynthia Enciso" userId="7915927f-c5cf-4e1f-876d-e79882ad52fa" providerId="ADAL" clId="{0AEB7119-1D72-4336-8CE3-BF7295EA8858}" dt="2021-06-04T16:03:42.853" v="319" actId="20577"/>
        <pc:sldMkLst>
          <pc:docMk/>
          <pc:sldMk cId="3408869969" sldId="311"/>
        </pc:sldMkLst>
        <pc:spChg chg="mod">
          <ac:chgData name="Cynthia Enciso" userId="7915927f-c5cf-4e1f-876d-e79882ad52fa" providerId="ADAL" clId="{0AEB7119-1D72-4336-8CE3-BF7295EA8858}" dt="2021-06-04T16:03:42.853" v="319" actId="20577"/>
          <ac:spMkLst>
            <pc:docMk/>
            <pc:sldMk cId="3408869969" sldId="311"/>
            <ac:spMk id="3" creationId="{AA6A8A00-6F1C-424F-9C72-D502183DFFAF}"/>
          </ac:spMkLst>
        </pc:spChg>
      </pc:sldChg>
      <pc:sldChg chg="modSp mod">
        <pc:chgData name="Cynthia Enciso" userId="7915927f-c5cf-4e1f-876d-e79882ad52fa" providerId="ADAL" clId="{0AEB7119-1D72-4336-8CE3-BF7295EA8858}" dt="2021-06-04T13:58:45.001" v="111" actId="5793"/>
        <pc:sldMkLst>
          <pc:docMk/>
          <pc:sldMk cId="143688408" sldId="312"/>
        </pc:sldMkLst>
        <pc:spChg chg="mod">
          <ac:chgData name="Cynthia Enciso" userId="7915927f-c5cf-4e1f-876d-e79882ad52fa" providerId="ADAL" clId="{0AEB7119-1D72-4336-8CE3-BF7295EA8858}" dt="2021-06-04T13:58:45.001" v="111" actId="5793"/>
          <ac:spMkLst>
            <pc:docMk/>
            <pc:sldMk cId="143688408" sldId="312"/>
            <ac:spMk id="3" creationId="{DD5A7F55-058F-4A6F-8799-24A0E5452F31}"/>
          </ac:spMkLst>
        </pc:spChg>
      </pc:sldChg>
    </pc:docChg>
  </pc:docChgLst>
  <pc:docChgLst>
    <pc:chgData name="Cynthia Enciso" userId="7915927f-c5cf-4e1f-876d-e79882ad52fa" providerId="ADAL" clId="{D1A8009A-680B-48D4-8E43-17152932C53E}"/>
    <pc:docChg chg="custSel addSld delSld modSld sldOrd">
      <pc:chgData name="Cynthia Enciso" userId="7915927f-c5cf-4e1f-876d-e79882ad52fa" providerId="ADAL" clId="{D1A8009A-680B-48D4-8E43-17152932C53E}" dt="2021-05-27T17:23:25.527" v="1001"/>
      <pc:docMkLst>
        <pc:docMk/>
      </pc:docMkLst>
      <pc:sldChg chg="del">
        <pc:chgData name="Cynthia Enciso" userId="7915927f-c5cf-4e1f-876d-e79882ad52fa" providerId="ADAL" clId="{D1A8009A-680B-48D4-8E43-17152932C53E}" dt="2021-05-27T16:15:07.147" v="238" actId="47"/>
        <pc:sldMkLst>
          <pc:docMk/>
          <pc:sldMk cId="1585690155" sldId="260"/>
        </pc:sldMkLst>
      </pc:sldChg>
      <pc:sldChg chg="del">
        <pc:chgData name="Cynthia Enciso" userId="7915927f-c5cf-4e1f-876d-e79882ad52fa" providerId="ADAL" clId="{D1A8009A-680B-48D4-8E43-17152932C53E}" dt="2021-05-27T16:15:07.147" v="238" actId="47"/>
        <pc:sldMkLst>
          <pc:docMk/>
          <pc:sldMk cId="2766313077" sldId="278"/>
        </pc:sldMkLst>
      </pc:sldChg>
      <pc:sldChg chg="del">
        <pc:chgData name="Cynthia Enciso" userId="7915927f-c5cf-4e1f-876d-e79882ad52fa" providerId="ADAL" clId="{D1A8009A-680B-48D4-8E43-17152932C53E}" dt="2021-05-27T16:15:07.147" v="238" actId="47"/>
        <pc:sldMkLst>
          <pc:docMk/>
          <pc:sldMk cId="750612172" sldId="281"/>
        </pc:sldMkLst>
      </pc:sldChg>
      <pc:sldChg chg="addSp modSp add mod">
        <pc:chgData name="Cynthia Enciso" userId="7915927f-c5cf-4e1f-876d-e79882ad52fa" providerId="ADAL" clId="{D1A8009A-680B-48D4-8E43-17152932C53E}" dt="2021-05-27T16:21:25.898" v="695" actId="14100"/>
        <pc:sldMkLst>
          <pc:docMk/>
          <pc:sldMk cId="798059755" sldId="284"/>
        </pc:sldMkLst>
        <pc:spChg chg="add mod">
          <ac:chgData name="Cynthia Enciso" userId="7915927f-c5cf-4e1f-876d-e79882ad52fa" providerId="ADAL" clId="{D1A8009A-680B-48D4-8E43-17152932C53E}" dt="2021-05-27T16:21:25.898" v="695" actId="14100"/>
          <ac:spMkLst>
            <pc:docMk/>
            <pc:sldMk cId="798059755" sldId="284"/>
            <ac:spMk id="2" creationId="{D5D40FA4-02FE-461B-8178-8E21EDF49320}"/>
          </ac:spMkLst>
        </pc:spChg>
      </pc:sldChg>
      <pc:sldChg chg="modSp add mod">
        <pc:chgData name="Cynthia Enciso" userId="7915927f-c5cf-4e1f-876d-e79882ad52fa" providerId="ADAL" clId="{D1A8009A-680B-48D4-8E43-17152932C53E}" dt="2021-05-27T16:20:35.918" v="665" actId="1076"/>
        <pc:sldMkLst>
          <pc:docMk/>
          <pc:sldMk cId="2562707669" sldId="285"/>
        </pc:sldMkLst>
        <pc:spChg chg="mod">
          <ac:chgData name="Cynthia Enciso" userId="7915927f-c5cf-4e1f-876d-e79882ad52fa" providerId="ADAL" clId="{D1A8009A-680B-48D4-8E43-17152932C53E}" dt="2021-05-27T16:20:34.262" v="664" actId="1076"/>
          <ac:spMkLst>
            <pc:docMk/>
            <pc:sldMk cId="2562707669" sldId="285"/>
            <ac:spMk id="3" creationId="{E824DA00-BEA5-4040-A9CA-41F5A29CEE90}"/>
          </ac:spMkLst>
        </pc:spChg>
        <pc:spChg chg="mod">
          <ac:chgData name="Cynthia Enciso" userId="7915927f-c5cf-4e1f-876d-e79882ad52fa" providerId="ADAL" clId="{D1A8009A-680B-48D4-8E43-17152932C53E}" dt="2021-05-27T16:20:35.918" v="665" actId="1076"/>
          <ac:spMkLst>
            <pc:docMk/>
            <pc:sldMk cId="2562707669" sldId="285"/>
            <ac:spMk id="7" creationId="{0BD46B80-0FCA-4F27-8D4B-D1674D81B3E1}"/>
          </ac:spMkLst>
        </pc:spChg>
        <pc:spChg chg="mod">
          <ac:chgData name="Cynthia Enciso" userId="7915927f-c5cf-4e1f-876d-e79882ad52fa" providerId="ADAL" clId="{D1A8009A-680B-48D4-8E43-17152932C53E}" dt="2021-05-27T16:20:28.853" v="663" actId="207"/>
          <ac:spMkLst>
            <pc:docMk/>
            <pc:sldMk cId="2562707669" sldId="285"/>
            <ac:spMk id="8" creationId="{29C46E19-637D-40BC-9785-5495A54E65E5}"/>
          </ac:spMkLst>
        </pc:spChg>
        <pc:spChg chg="mod">
          <ac:chgData name="Cynthia Enciso" userId="7915927f-c5cf-4e1f-876d-e79882ad52fa" providerId="ADAL" clId="{D1A8009A-680B-48D4-8E43-17152932C53E}" dt="2021-05-27T16:20:28.853" v="663" actId="207"/>
          <ac:spMkLst>
            <pc:docMk/>
            <pc:sldMk cId="2562707669" sldId="285"/>
            <ac:spMk id="9" creationId="{FB8B45DF-8649-4664-874A-F431232036E5}"/>
          </ac:spMkLst>
        </pc:spChg>
      </pc:sldChg>
      <pc:sldChg chg="modSp add mod">
        <pc:chgData name="Cynthia Enciso" userId="7915927f-c5cf-4e1f-876d-e79882ad52fa" providerId="ADAL" clId="{D1A8009A-680B-48D4-8E43-17152932C53E}" dt="2021-05-27T16:20:15.944" v="662" actId="1076"/>
        <pc:sldMkLst>
          <pc:docMk/>
          <pc:sldMk cId="3232344354" sldId="286"/>
        </pc:sldMkLst>
        <pc:spChg chg="mod">
          <ac:chgData name="Cynthia Enciso" userId="7915927f-c5cf-4e1f-876d-e79882ad52fa" providerId="ADAL" clId="{D1A8009A-680B-48D4-8E43-17152932C53E}" dt="2021-05-27T16:20:00.087" v="658" actId="1076"/>
          <ac:spMkLst>
            <pc:docMk/>
            <pc:sldMk cId="3232344354" sldId="286"/>
            <ac:spMk id="3" creationId="{A4965B5A-D4E3-4A2C-BECC-D65D4FD248FF}"/>
          </ac:spMkLst>
        </pc:spChg>
        <pc:spChg chg="mod">
          <ac:chgData name="Cynthia Enciso" userId="7915927f-c5cf-4e1f-876d-e79882ad52fa" providerId="ADAL" clId="{D1A8009A-680B-48D4-8E43-17152932C53E}" dt="2021-05-27T16:20:02.493" v="659" actId="1076"/>
          <ac:spMkLst>
            <pc:docMk/>
            <pc:sldMk cId="3232344354" sldId="286"/>
            <ac:spMk id="4" creationId="{0E28F773-72DE-4A9E-903A-FE90469467CA}"/>
          </ac:spMkLst>
        </pc:spChg>
        <pc:spChg chg="mod">
          <ac:chgData name="Cynthia Enciso" userId="7915927f-c5cf-4e1f-876d-e79882ad52fa" providerId="ADAL" clId="{D1A8009A-680B-48D4-8E43-17152932C53E}" dt="2021-05-27T16:20:04.677" v="660" actId="1076"/>
          <ac:spMkLst>
            <pc:docMk/>
            <pc:sldMk cId="3232344354" sldId="286"/>
            <ac:spMk id="5" creationId="{BAC73833-5541-45A0-A95F-1E8EA344FD1E}"/>
          </ac:spMkLst>
        </pc:spChg>
        <pc:spChg chg="mod">
          <ac:chgData name="Cynthia Enciso" userId="7915927f-c5cf-4e1f-876d-e79882ad52fa" providerId="ADAL" clId="{D1A8009A-680B-48D4-8E43-17152932C53E}" dt="2021-05-27T16:20:09.712" v="661" actId="1076"/>
          <ac:spMkLst>
            <pc:docMk/>
            <pc:sldMk cId="3232344354" sldId="286"/>
            <ac:spMk id="6" creationId="{6EF19E85-3F81-4D97-B9C6-0B56262C25B0}"/>
          </ac:spMkLst>
        </pc:spChg>
        <pc:spChg chg="mod">
          <ac:chgData name="Cynthia Enciso" userId="7915927f-c5cf-4e1f-876d-e79882ad52fa" providerId="ADAL" clId="{D1A8009A-680B-48D4-8E43-17152932C53E}" dt="2021-05-27T16:20:15.944" v="662" actId="1076"/>
          <ac:spMkLst>
            <pc:docMk/>
            <pc:sldMk cId="3232344354" sldId="286"/>
            <ac:spMk id="7" creationId="{2BA50417-5894-4C87-8FFC-9B2F008E1658}"/>
          </ac:spMkLst>
        </pc:spChg>
        <pc:spChg chg="mod">
          <ac:chgData name="Cynthia Enciso" userId="7915927f-c5cf-4e1f-876d-e79882ad52fa" providerId="ADAL" clId="{D1A8009A-680B-48D4-8E43-17152932C53E}" dt="2021-05-27T16:19:37.406" v="655" actId="207"/>
          <ac:spMkLst>
            <pc:docMk/>
            <pc:sldMk cId="3232344354" sldId="286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D1A8009A-680B-48D4-8E43-17152932C53E}" dt="2021-05-27T14:19:24.254" v="45" actId="20577"/>
        <pc:sldMkLst>
          <pc:docMk/>
          <pc:sldMk cId="3634111150" sldId="288"/>
        </pc:sldMkLst>
        <pc:spChg chg="mod">
          <ac:chgData name="Cynthia Enciso" userId="7915927f-c5cf-4e1f-876d-e79882ad52fa" providerId="ADAL" clId="{D1A8009A-680B-48D4-8E43-17152932C53E}" dt="2021-05-27T14:19:24.254" v="45" actId="20577"/>
          <ac:spMkLst>
            <pc:docMk/>
            <pc:sldMk cId="3634111150" sldId="288"/>
            <ac:spMk id="2" creationId="{5E3D8517-38E7-4E2B-ACEA-C52665CC5103}"/>
          </ac:spMkLst>
        </pc:spChg>
      </pc:sldChg>
      <pc:sldChg chg="modSp add mod">
        <pc:chgData name="Cynthia Enciso" userId="7915927f-c5cf-4e1f-876d-e79882ad52fa" providerId="ADAL" clId="{D1A8009A-680B-48D4-8E43-17152932C53E}" dt="2021-05-27T17:23:25.527" v="1001"/>
        <pc:sldMkLst>
          <pc:docMk/>
          <pc:sldMk cId="1637810120" sldId="289"/>
        </pc:sldMkLst>
        <pc:spChg chg="mod">
          <ac:chgData name="Cynthia Enciso" userId="7915927f-c5cf-4e1f-876d-e79882ad52fa" providerId="ADAL" clId="{D1A8009A-680B-48D4-8E43-17152932C53E}" dt="2021-05-27T17:23:25.527" v="1001"/>
          <ac:spMkLst>
            <pc:docMk/>
            <pc:sldMk cId="1637810120" sldId="289"/>
            <ac:spMk id="3" creationId="{E816E62C-4FD5-4A98-8243-E7661DB79B4E}"/>
          </ac:spMkLst>
        </pc:spChg>
      </pc:sldChg>
      <pc:sldChg chg="add del">
        <pc:chgData name="Cynthia Enciso" userId="7915927f-c5cf-4e1f-876d-e79882ad52fa" providerId="ADAL" clId="{D1A8009A-680B-48D4-8E43-17152932C53E}" dt="2021-05-27T17:20:25.157" v="992" actId="2696"/>
        <pc:sldMkLst>
          <pc:docMk/>
          <pc:sldMk cId="3696428928" sldId="290"/>
        </pc:sldMkLst>
      </pc:sldChg>
      <pc:sldChg chg="modSp add mod ord">
        <pc:chgData name="Cynthia Enciso" userId="7915927f-c5cf-4e1f-876d-e79882ad52fa" providerId="ADAL" clId="{D1A8009A-680B-48D4-8E43-17152932C53E}" dt="2021-05-27T16:23:05.122" v="834"/>
        <pc:sldMkLst>
          <pc:docMk/>
          <pc:sldMk cId="2233307141" sldId="291"/>
        </pc:sldMkLst>
        <pc:spChg chg="mod">
          <ac:chgData name="Cynthia Enciso" userId="7915927f-c5cf-4e1f-876d-e79882ad52fa" providerId="ADAL" clId="{D1A8009A-680B-48D4-8E43-17152932C53E}" dt="2021-05-27T16:22:28.478" v="830" actId="207"/>
          <ac:spMkLst>
            <pc:docMk/>
            <pc:sldMk cId="2233307141" sldId="291"/>
            <ac:spMk id="5" creationId="{D4E31841-2599-477F-83E9-72F7673005C1}"/>
          </ac:spMkLst>
        </pc:spChg>
      </pc:sldChg>
      <pc:sldChg chg="add">
        <pc:chgData name="Cynthia Enciso" userId="7915927f-c5cf-4e1f-876d-e79882ad52fa" providerId="ADAL" clId="{D1A8009A-680B-48D4-8E43-17152932C53E}" dt="2021-05-27T16:15:00.270" v="234"/>
        <pc:sldMkLst>
          <pc:docMk/>
          <pc:sldMk cId="1081143050" sldId="292"/>
        </pc:sldMkLst>
      </pc:sldChg>
      <pc:sldChg chg="addSp modSp add mod">
        <pc:chgData name="Cynthia Enciso" userId="7915927f-c5cf-4e1f-876d-e79882ad52fa" providerId="ADAL" clId="{D1A8009A-680B-48D4-8E43-17152932C53E}" dt="2021-05-27T16:22:03.733" v="778" actId="20577"/>
        <pc:sldMkLst>
          <pc:docMk/>
          <pc:sldMk cId="3662724148" sldId="294"/>
        </pc:sldMkLst>
        <pc:spChg chg="add mod">
          <ac:chgData name="Cynthia Enciso" userId="7915927f-c5cf-4e1f-876d-e79882ad52fa" providerId="ADAL" clId="{D1A8009A-680B-48D4-8E43-17152932C53E}" dt="2021-05-27T16:22:03.733" v="778" actId="20577"/>
          <ac:spMkLst>
            <pc:docMk/>
            <pc:sldMk cId="3662724148" sldId="294"/>
            <ac:spMk id="2" creationId="{7F3440E8-3ACC-47EE-BFC1-CE7EADAA0ECE}"/>
          </ac:spMkLst>
        </pc:spChg>
      </pc:sldChg>
      <pc:sldChg chg="add">
        <pc:chgData name="Cynthia Enciso" userId="7915927f-c5cf-4e1f-876d-e79882ad52fa" providerId="ADAL" clId="{D1A8009A-680B-48D4-8E43-17152932C53E}" dt="2021-05-27T16:15:00.270" v="234"/>
        <pc:sldMkLst>
          <pc:docMk/>
          <pc:sldMk cId="1948273752" sldId="295"/>
        </pc:sldMkLst>
      </pc:sldChg>
      <pc:sldChg chg="addSp modSp add mod">
        <pc:chgData name="Cynthia Enciso" userId="7915927f-c5cf-4e1f-876d-e79882ad52fa" providerId="ADAL" clId="{D1A8009A-680B-48D4-8E43-17152932C53E}" dt="2021-05-27T16:22:21.483" v="829" actId="20577"/>
        <pc:sldMkLst>
          <pc:docMk/>
          <pc:sldMk cId="3115908020" sldId="296"/>
        </pc:sldMkLst>
        <pc:spChg chg="add mod">
          <ac:chgData name="Cynthia Enciso" userId="7915927f-c5cf-4e1f-876d-e79882ad52fa" providerId="ADAL" clId="{D1A8009A-680B-48D4-8E43-17152932C53E}" dt="2021-05-27T16:22:21.483" v="829" actId="20577"/>
          <ac:spMkLst>
            <pc:docMk/>
            <pc:sldMk cId="3115908020" sldId="296"/>
            <ac:spMk id="2" creationId="{D232CEF8-4E98-47B8-99B9-9782195B1A98}"/>
          </ac:spMkLst>
        </pc:spChg>
      </pc:sldChg>
      <pc:sldChg chg="add">
        <pc:chgData name="Cynthia Enciso" userId="7915927f-c5cf-4e1f-876d-e79882ad52fa" providerId="ADAL" clId="{D1A8009A-680B-48D4-8E43-17152932C53E}" dt="2021-05-27T16:15:00.270" v="234"/>
        <pc:sldMkLst>
          <pc:docMk/>
          <pc:sldMk cId="2567433599" sldId="297"/>
        </pc:sldMkLst>
      </pc:sldChg>
      <pc:sldChg chg="modSp add mod modAnim">
        <pc:chgData name="Cynthia Enciso" userId="7915927f-c5cf-4e1f-876d-e79882ad52fa" providerId="ADAL" clId="{D1A8009A-680B-48D4-8E43-17152932C53E}" dt="2021-05-27T16:23:38.359" v="838" actId="27636"/>
        <pc:sldMkLst>
          <pc:docMk/>
          <pc:sldMk cId="3084363477" sldId="298"/>
        </pc:sldMkLst>
        <pc:spChg chg="mod">
          <ac:chgData name="Cynthia Enciso" userId="7915927f-c5cf-4e1f-876d-e79882ad52fa" providerId="ADAL" clId="{D1A8009A-680B-48D4-8E43-17152932C53E}" dt="2021-05-27T16:23:38.359" v="838" actId="27636"/>
          <ac:spMkLst>
            <pc:docMk/>
            <pc:sldMk cId="3084363477" sldId="298"/>
            <ac:spMk id="3" creationId="{503D1FF6-ED54-4FC9-90DA-AC0BA4E85036}"/>
          </ac:spMkLst>
        </pc:spChg>
      </pc:sldChg>
      <pc:sldChg chg="add">
        <pc:chgData name="Cynthia Enciso" userId="7915927f-c5cf-4e1f-876d-e79882ad52fa" providerId="ADAL" clId="{D1A8009A-680B-48D4-8E43-17152932C53E}" dt="2021-05-27T16:15:00.270" v="234"/>
        <pc:sldMkLst>
          <pc:docMk/>
          <pc:sldMk cId="189249443" sldId="299"/>
        </pc:sldMkLst>
      </pc:sldChg>
      <pc:sldChg chg="add">
        <pc:chgData name="Cynthia Enciso" userId="7915927f-c5cf-4e1f-876d-e79882ad52fa" providerId="ADAL" clId="{D1A8009A-680B-48D4-8E43-17152932C53E}" dt="2021-05-27T16:15:00.270" v="234"/>
        <pc:sldMkLst>
          <pc:docMk/>
          <pc:sldMk cId="1509422450" sldId="300"/>
        </pc:sldMkLst>
      </pc:sldChg>
      <pc:sldChg chg="add">
        <pc:chgData name="Cynthia Enciso" userId="7915927f-c5cf-4e1f-876d-e79882ad52fa" providerId="ADAL" clId="{D1A8009A-680B-48D4-8E43-17152932C53E}" dt="2021-05-27T16:15:00.270" v="234"/>
        <pc:sldMkLst>
          <pc:docMk/>
          <pc:sldMk cId="3510432706" sldId="301"/>
        </pc:sldMkLst>
      </pc:sldChg>
      <pc:sldChg chg="addSp modSp add mod">
        <pc:chgData name="Cynthia Enciso" userId="7915927f-c5cf-4e1f-876d-e79882ad52fa" providerId="ADAL" clId="{D1A8009A-680B-48D4-8E43-17152932C53E}" dt="2021-05-27T17:11:12.648" v="991" actId="14100"/>
        <pc:sldMkLst>
          <pc:docMk/>
          <pc:sldMk cId="460252953" sldId="302"/>
        </pc:sldMkLst>
        <pc:spChg chg="add mod">
          <ac:chgData name="Cynthia Enciso" userId="7915927f-c5cf-4e1f-876d-e79882ad52fa" providerId="ADAL" clId="{D1A8009A-680B-48D4-8E43-17152932C53E}" dt="2021-05-27T17:11:12.648" v="991" actId="14100"/>
          <ac:spMkLst>
            <pc:docMk/>
            <pc:sldMk cId="460252953" sldId="302"/>
            <ac:spMk id="4" creationId="{429C5E0D-14ED-4115-BB77-58D59FFDFD89}"/>
          </ac:spMkLst>
        </pc:spChg>
      </pc:sldChg>
      <pc:sldChg chg="modSp add mod">
        <pc:chgData name="Cynthia Enciso" userId="7915927f-c5cf-4e1f-876d-e79882ad52fa" providerId="ADAL" clId="{D1A8009A-680B-48D4-8E43-17152932C53E}" dt="2021-05-27T16:15:00.402" v="237" actId="27636"/>
        <pc:sldMkLst>
          <pc:docMk/>
          <pc:sldMk cId="4178497326" sldId="303"/>
        </pc:sldMkLst>
        <pc:spChg chg="mod">
          <ac:chgData name="Cynthia Enciso" userId="7915927f-c5cf-4e1f-876d-e79882ad52fa" providerId="ADAL" clId="{D1A8009A-680B-48D4-8E43-17152932C53E}" dt="2021-05-27T16:15:00.402" v="237" actId="27636"/>
          <ac:spMkLst>
            <pc:docMk/>
            <pc:sldMk cId="4178497326" sldId="303"/>
            <ac:spMk id="3" creationId="{7E133170-24FF-4EA3-9B84-2E6C7EE5D345}"/>
          </ac:spMkLst>
        </pc:spChg>
      </pc:sldChg>
      <pc:sldChg chg="del">
        <pc:chgData name="Cynthia Enciso" userId="7915927f-c5cf-4e1f-876d-e79882ad52fa" providerId="ADAL" clId="{D1A8009A-680B-48D4-8E43-17152932C53E}" dt="2021-05-27T16:15:07.147" v="238" actId="47"/>
        <pc:sldMkLst>
          <pc:docMk/>
          <pc:sldMk cId="3988864143" sldId="310"/>
        </pc:sldMkLst>
      </pc:sldChg>
      <pc:sldChg chg="addSp delSp modSp mod">
        <pc:chgData name="Cynthia Enciso" userId="7915927f-c5cf-4e1f-876d-e79882ad52fa" providerId="ADAL" clId="{D1A8009A-680B-48D4-8E43-17152932C53E}" dt="2021-05-27T16:15:35.017" v="307"/>
        <pc:sldMkLst>
          <pc:docMk/>
          <pc:sldMk cId="3408869969" sldId="311"/>
        </pc:sldMkLst>
        <pc:spChg chg="add del mod">
          <ac:chgData name="Cynthia Enciso" userId="7915927f-c5cf-4e1f-876d-e79882ad52fa" providerId="ADAL" clId="{D1A8009A-680B-48D4-8E43-17152932C53E}" dt="2021-05-27T16:15:35.017" v="307"/>
          <ac:spMkLst>
            <pc:docMk/>
            <pc:sldMk cId="3408869969" sldId="311"/>
            <ac:spMk id="5" creationId="{9E28BE3A-C831-4E72-8735-9385E6A38D16}"/>
          </ac:spMkLst>
        </pc:spChg>
      </pc:sldChg>
      <pc:sldChg chg="modSp mod">
        <pc:chgData name="Cynthia Enciso" userId="7915927f-c5cf-4e1f-876d-e79882ad52fa" providerId="ADAL" clId="{D1A8009A-680B-48D4-8E43-17152932C53E}" dt="2021-05-27T16:17:06.893" v="585" actId="20577"/>
        <pc:sldMkLst>
          <pc:docMk/>
          <pc:sldMk cId="32618707" sldId="312"/>
        </pc:sldMkLst>
        <pc:spChg chg="mod">
          <ac:chgData name="Cynthia Enciso" userId="7915927f-c5cf-4e1f-876d-e79882ad52fa" providerId="ADAL" clId="{D1A8009A-680B-48D4-8E43-17152932C53E}" dt="2021-05-27T16:17:06.893" v="585" actId="20577"/>
          <ac:spMkLst>
            <pc:docMk/>
            <pc:sldMk cId="32618707" sldId="312"/>
            <ac:spMk id="3" creationId="{E88636C8-6A8F-4C5D-BE6C-9466289AD6F3}"/>
          </ac:spMkLst>
        </pc:spChg>
      </pc:sldChg>
      <pc:sldChg chg="del">
        <pc:chgData name="Cynthia Enciso" userId="7915927f-c5cf-4e1f-876d-e79882ad52fa" providerId="ADAL" clId="{D1A8009A-680B-48D4-8E43-17152932C53E}" dt="2021-05-27T16:15:07.147" v="238" actId="47"/>
        <pc:sldMkLst>
          <pc:docMk/>
          <pc:sldMk cId="3733653603" sldId="316"/>
        </pc:sldMkLst>
      </pc:sldChg>
      <pc:sldChg chg="del">
        <pc:chgData name="Cynthia Enciso" userId="7915927f-c5cf-4e1f-876d-e79882ad52fa" providerId="ADAL" clId="{D1A8009A-680B-48D4-8E43-17152932C53E}" dt="2021-05-27T16:15:07.147" v="238" actId="47"/>
        <pc:sldMkLst>
          <pc:docMk/>
          <pc:sldMk cId="2069948468" sldId="317"/>
        </pc:sldMkLst>
      </pc:sldChg>
      <pc:sldChg chg="del">
        <pc:chgData name="Cynthia Enciso" userId="7915927f-c5cf-4e1f-876d-e79882ad52fa" providerId="ADAL" clId="{D1A8009A-680B-48D4-8E43-17152932C53E}" dt="2021-05-27T16:15:07.147" v="238" actId="47"/>
        <pc:sldMkLst>
          <pc:docMk/>
          <pc:sldMk cId="1976032595" sldId="318"/>
        </pc:sldMkLst>
      </pc:sldChg>
      <pc:sldChg chg="del">
        <pc:chgData name="Cynthia Enciso" userId="7915927f-c5cf-4e1f-876d-e79882ad52fa" providerId="ADAL" clId="{D1A8009A-680B-48D4-8E43-17152932C53E}" dt="2021-05-27T16:15:07.147" v="238" actId="47"/>
        <pc:sldMkLst>
          <pc:docMk/>
          <pc:sldMk cId="1570642640" sldId="325"/>
        </pc:sldMkLst>
      </pc:sldChg>
      <pc:sldChg chg="del">
        <pc:chgData name="Cynthia Enciso" userId="7915927f-c5cf-4e1f-876d-e79882ad52fa" providerId="ADAL" clId="{D1A8009A-680B-48D4-8E43-17152932C53E}" dt="2021-05-27T16:15:07.147" v="238" actId="47"/>
        <pc:sldMkLst>
          <pc:docMk/>
          <pc:sldMk cId="3513808385" sldId="326"/>
        </pc:sldMkLst>
      </pc:sldChg>
      <pc:sldChg chg="del">
        <pc:chgData name="Cynthia Enciso" userId="7915927f-c5cf-4e1f-876d-e79882ad52fa" providerId="ADAL" clId="{D1A8009A-680B-48D4-8E43-17152932C53E}" dt="2021-05-27T16:15:07.147" v="238" actId="47"/>
        <pc:sldMkLst>
          <pc:docMk/>
          <pc:sldMk cId="3413610162" sldId="327"/>
        </pc:sldMkLst>
      </pc:sldChg>
      <pc:sldChg chg="del">
        <pc:chgData name="Cynthia Enciso" userId="7915927f-c5cf-4e1f-876d-e79882ad52fa" providerId="ADAL" clId="{D1A8009A-680B-48D4-8E43-17152932C53E}" dt="2021-05-27T16:15:07.147" v="238" actId="47"/>
        <pc:sldMkLst>
          <pc:docMk/>
          <pc:sldMk cId="42712346" sldId="328"/>
        </pc:sldMkLst>
      </pc:sldChg>
      <pc:sldChg chg="modSp add mod">
        <pc:chgData name="Cynthia Enciso" userId="7915927f-c5cf-4e1f-876d-e79882ad52fa" providerId="ADAL" clId="{D1A8009A-680B-48D4-8E43-17152932C53E}" dt="2021-05-27T16:19:18.513" v="654" actId="20577"/>
        <pc:sldMkLst>
          <pc:docMk/>
          <pc:sldMk cId="2454829889" sldId="329"/>
        </pc:sldMkLst>
        <pc:spChg chg="mod">
          <ac:chgData name="Cynthia Enciso" userId="7915927f-c5cf-4e1f-876d-e79882ad52fa" providerId="ADAL" clId="{D1A8009A-680B-48D4-8E43-17152932C53E}" dt="2021-05-27T16:19:18.513" v="654" actId="20577"/>
          <ac:spMkLst>
            <pc:docMk/>
            <pc:sldMk cId="2454829889" sldId="329"/>
            <ac:spMk id="8" creationId="{44987A7F-03CA-4A7F-8E47-B6B131C676FF}"/>
          </ac:spMkLst>
        </pc:spChg>
      </pc:sldChg>
      <pc:sldChg chg="add">
        <pc:chgData name="Cynthia Enciso" userId="7915927f-c5cf-4e1f-876d-e79882ad52fa" providerId="ADAL" clId="{D1A8009A-680B-48D4-8E43-17152932C53E}" dt="2021-05-27T16:15:00.270" v="234"/>
        <pc:sldMkLst>
          <pc:docMk/>
          <pc:sldMk cId="3520322541" sldId="330"/>
        </pc:sldMkLst>
      </pc:sldChg>
      <pc:sldChg chg="add">
        <pc:chgData name="Cynthia Enciso" userId="7915927f-c5cf-4e1f-876d-e79882ad52fa" providerId="ADAL" clId="{D1A8009A-680B-48D4-8E43-17152932C53E}" dt="2021-05-27T16:15:00.270" v="234"/>
        <pc:sldMkLst>
          <pc:docMk/>
          <pc:sldMk cId="2862606076" sldId="331"/>
        </pc:sldMkLst>
      </pc:sldChg>
      <pc:sldChg chg="addSp modSp add mod">
        <pc:chgData name="Cynthia Enciso" userId="7915927f-c5cf-4e1f-876d-e79882ad52fa" providerId="ADAL" clId="{D1A8009A-680B-48D4-8E43-17152932C53E}" dt="2021-05-27T16:25:26.066" v="891" actId="20577"/>
        <pc:sldMkLst>
          <pc:docMk/>
          <pc:sldMk cId="3035579995" sldId="332"/>
        </pc:sldMkLst>
        <pc:spChg chg="mod">
          <ac:chgData name="Cynthia Enciso" userId="7915927f-c5cf-4e1f-876d-e79882ad52fa" providerId="ADAL" clId="{D1A8009A-680B-48D4-8E43-17152932C53E}" dt="2021-05-27T16:15:00.393" v="236" actId="27636"/>
          <ac:spMkLst>
            <pc:docMk/>
            <pc:sldMk cId="3035579995" sldId="332"/>
            <ac:spMk id="3" creationId="{907E4FBF-DDE1-4DDE-A6CB-E3250BF3DC1E}"/>
          </ac:spMkLst>
        </pc:spChg>
        <pc:spChg chg="add mod">
          <ac:chgData name="Cynthia Enciso" userId="7915927f-c5cf-4e1f-876d-e79882ad52fa" providerId="ADAL" clId="{D1A8009A-680B-48D4-8E43-17152932C53E}" dt="2021-05-27T16:25:26.066" v="891" actId="20577"/>
          <ac:spMkLst>
            <pc:docMk/>
            <pc:sldMk cId="3035579995" sldId="332"/>
            <ac:spMk id="5" creationId="{73F0276D-DC91-4054-8389-B92A98DE7DCB}"/>
          </ac:spMkLst>
        </pc:spChg>
      </pc:sldChg>
    </pc:docChg>
  </pc:docChgLst>
  <pc:docChgLst>
    <pc:chgData name="Cynthia Enciso" userId="7915927f-c5cf-4e1f-876d-e79882ad52fa" providerId="ADAL" clId="{E21E4D5E-5F62-45BF-B7AF-19B0692512F6}"/>
    <pc:docChg chg="custSel modSld sldOrd">
      <pc:chgData name="Cynthia Enciso" userId="7915927f-c5cf-4e1f-876d-e79882ad52fa" providerId="ADAL" clId="{E21E4D5E-5F62-45BF-B7AF-19B0692512F6}" dt="2021-06-02T15:57:32.801" v="229" actId="20577"/>
      <pc:docMkLst>
        <pc:docMk/>
      </pc:docMkLst>
      <pc:sldChg chg="ord">
        <pc:chgData name="Cynthia Enciso" userId="7915927f-c5cf-4e1f-876d-e79882ad52fa" providerId="ADAL" clId="{E21E4D5E-5F62-45BF-B7AF-19B0692512F6}" dt="2021-06-02T13:28:13.771" v="2"/>
        <pc:sldMkLst>
          <pc:docMk/>
          <pc:sldMk cId="2303910757" sldId="262"/>
        </pc:sldMkLst>
      </pc:sldChg>
      <pc:sldChg chg="addSp modSp mod">
        <pc:chgData name="Cynthia Enciso" userId="7915927f-c5cf-4e1f-876d-e79882ad52fa" providerId="ADAL" clId="{E21E4D5E-5F62-45BF-B7AF-19B0692512F6}" dt="2021-06-02T15:57:32.801" v="229" actId="20577"/>
        <pc:sldMkLst>
          <pc:docMk/>
          <pc:sldMk cId="4056689453" sldId="263"/>
        </pc:sldMkLst>
        <pc:spChg chg="add mod">
          <ac:chgData name="Cynthia Enciso" userId="7915927f-c5cf-4e1f-876d-e79882ad52fa" providerId="ADAL" clId="{E21E4D5E-5F62-45BF-B7AF-19B0692512F6}" dt="2021-06-02T13:43:37.361" v="50" actId="14100"/>
          <ac:spMkLst>
            <pc:docMk/>
            <pc:sldMk cId="4056689453" sldId="263"/>
            <ac:spMk id="4" creationId="{FD7C785B-C5E2-4EFD-B44F-CAB10C9F59A7}"/>
          </ac:spMkLst>
        </pc:spChg>
        <pc:spChg chg="add mod">
          <ac:chgData name="Cynthia Enciso" userId="7915927f-c5cf-4e1f-876d-e79882ad52fa" providerId="ADAL" clId="{E21E4D5E-5F62-45BF-B7AF-19B0692512F6}" dt="2021-06-02T13:43:59.233" v="86" actId="14100"/>
          <ac:spMkLst>
            <pc:docMk/>
            <pc:sldMk cId="4056689453" sldId="263"/>
            <ac:spMk id="5" creationId="{51D82C3D-EF12-4CAB-82B7-94898088F6FE}"/>
          </ac:spMkLst>
        </pc:spChg>
        <pc:spChg chg="mod">
          <ac:chgData name="Cynthia Enciso" userId="7915927f-c5cf-4e1f-876d-e79882ad52fa" providerId="ADAL" clId="{E21E4D5E-5F62-45BF-B7AF-19B0692512F6}" dt="2021-06-02T15:57:32.801" v="229" actId="20577"/>
          <ac:spMkLst>
            <pc:docMk/>
            <pc:sldMk cId="4056689453" sldId="263"/>
            <ac:spMk id="261" creationId="{00000000-0000-0000-0000-000000000000}"/>
          </ac:spMkLst>
        </pc:spChg>
      </pc:sldChg>
      <pc:sldChg chg="modSp mod">
        <pc:chgData name="Cynthia Enciso" userId="7915927f-c5cf-4e1f-876d-e79882ad52fa" providerId="ADAL" clId="{E21E4D5E-5F62-45BF-B7AF-19B0692512F6}" dt="2021-06-02T14:16:08.043" v="226" actId="27636"/>
        <pc:sldMkLst>
          <pc:docMk/>
          <pc:sldMk cId="143688408" sldId="312"/>
        </pc:sldMkLst>
        <pc:spChg chg="mod">
          <ac:chgData name="Cynthia Enciso" userId="7915927f-c5cf-4e1f-876d-e79882ad52fa" providerId="ADAL" clId="{E21E4D5E-5F62-45BF-B7AF-19B0692512F6}" dt="2021-06-02T14:16:08.043" v="226" actId="27636"/>
          <ac:spMkLst>
            <pc:docMk/>
            <pc:sldMk cId="143688408" sldId="312"/>
            <ac:spMk id="3" creationId="{DD5A7F55-058F-4A6F-8799-24A0E5452F31}"/>
          </ac:spMkLst>
        </pc:spChg>
      </pc:sldChg>
    </pc:docChg>
  </pc:docChgLst>
  <pc:docChgLst>
    <pc:chgData name="Cynthia Enciso" userId="7915927f-c5cf-4e1f-876d-e79882ad52fa" providerId="ADAL" clId="{A4C95232-0CAC-4945-BB2A-48DF1690420E}"/>
    <pc:docChg chg="undo custSel addSld delSld modSld sldOrd">
      <pc:chgData name="Cynthia Enciso" userId="7915927f-c5cf-4e1f-876d-e79882ad52fa" providerId="ADAL" clId="{A4C95232-0CAC-4945-BB2A-48DF1690420E}" dt="2021-06-16T16:30:53.307" v="767" actId="47"/>
      <pc:docMkLst>
        <pc:docMk/>
      </pc:docMkLst>
      <pc:sldChg chg="add del">
        <pc:chgData name="Cynthia Enciso" userId="7915927f-c5cf-4e1f-876d-e79882ad52fa" providerId="ADAL" clId="{A4C95232-0CAC-4945-BB2A-48DF1690420E}" dt="2021-06-16T13:02:56.991" v="4" actId="47"/>
        <pc:sldMkLst>
          <pc:docMk/>
          <pc:sldMk cId="0" sldId="257"/>
        </pc:sldMkLst>
      </pc:sldChg>
      <pc:sldChg chg="add">
        <pc:chgData name="Cynthia Enciso" userId="7915927f-c5cf-4e1f-876d-e79882ad52fa" providerId="ADAL" clId="{A4C95232-0CAC-4945-BB2A-48DF1690420E}" dt="2021-06-16T13:03:04.792" v="5"/>
        <pc:sldMkLst>
          <pc:docMk/>
          <pc:sldMk cId="0" sldId="261"/>
        </pc:sldMkLst>
      </pc:sldChg>
      <pc:sldChg chg="add">
        <pc:chgData name="Cynthia Enciso" userId="7915927f-c5cf-4e1f-876d-e79882ad52fa" providerId="ADAL" clId="{A4C95232-0CAC-4945-BB2A-48DF1690420E}" dt="2021-06-16T13:03:04.792" v="5"/>
        <pc:sldMkLst>
          <pc:docMk/>
          <pc:sldMk cId="0" sldId="262"/>
        </pc:sldMkLst>
      </pc:sldChg>
      <pc:sldChg chg="add del">
        <pc:chgData name="Cynthia Enciso" userId="7915927f-c5cf-4e1f-876d-e79882ad52fa" providerId="ADAL" clId="{A4C95232-0CAC-4945-BB2A-48DF1690420E}" dt="2021-06-16T13:03:04.792" v="5"/>
        <pc:sldMkLst>
          <pc:docMk/>
          <pc:sldMk cId="0" sldId="263"/>
        </pc:sldMkLst>
      </pc:sldChg>
      <pc:sldChg chg="add del">
        <pc:chgData name="Cynthia Enciso" userId="7915927f-c5cf-4e1f-876d-e79882ad52fa" providerId="ADAL" clId="{A4C95232-0CAC-4945-BB2A-48DF1690420E}" dt="2021-06-16T13:02:56.991" v="4" actId="47"/>
        <pc:sldMkLst>
          <pc:docMk/>
          <pc:sldMk cId="0" sldId="264"/>
        </pc:sldMkLst>
      </pc:sldChg>
      <pc:sldChg chg="add">
        <pc:chgData name="Cynthia Enciso" userId="7915927f-c5cf-4e1f-876d-e79882ad52fa" providerId="ADAL" clId="{A4C95232-0CAC-4945-BB2A-48DF1690420E}" dt="2021-06-16T13:03:04.792" v="5"/>
        <pc:sldMkLst>
          <pc:docMk/>
          <pc:sldMk cId="0" sldId="265"/>
        </pc:sldMkLst>
      </pc:sldChg>
      <pc:sldChg chg="modSp add del mod">
        <pc:chgData name="Cynthia Enciso" userId="7915927f-c5cf-4e1f-876d-e79882ad52fa" providerId="ADAL" clId="{A4C95232-0CAC-4945-BB2A-48DF1690420E}" dt="2021-06-16T16:15:52.429" v="764" actId="255"/>
        <pc:sldMkLst>
          <pc:docMk/>
          <pc:sldMk cId="0" sldId="266"/>
        </pc:sldMkLst>
        <pc:spChg chg="mod">
          <ac:chgData name="Cynthia Enciso" userId="7915927f-c5cf-4e1f-876d-e79882ad52fa" providerId="ADAL" clId="{A4C95232-0CAC-4945-BB2A-48DF1690420E}" dt="2021-06-16T16:15:52.429" v="764" actId="255"/>
          <ac:spMkLst>
            <pc:docMk/>
            <pc:sldMk cId="0" sldId="266"/>
            <ac:spMk id="2" creationId="{203E40BE-C560-48EF-B6FB-E0CE295B8DF8}"/>
          </ac:spMkLst>
        </pc:spChg>
        <pc:spChg chg="mod">
          <ac:chgData name="Cynthia Enciso" userId="7915927f-c5cf-4e1f-876d-e79882ad52fa" providerId="ADAL" clId="{A4C95232-0CAC-4945-BB2A-48DF1690420E}" dt="2021-06-16T16:15:52.429" v="764" actId="255"/>
          <ac:spMkLst>
            <pc:docMk/>
            <pc:sldMk cId="0" sldId="266"/>
            <ac:spMk id="3" creationId="{B191859A-9A4C-4DDF-89BD-47134E6C4842}"/>
          </ac:spMkLst>
        </pc:spChg>
      </pc:sldChg>
      <pc:sldChg chg="add">
        <pc:chgData name="Cynthia Enciso" userId="7915927f-c5cf-4e1f-876d-e79882ad52fa" providerId="ADAL" clId="{A4C95232-0CAC-4945-BB2A-48DF1690420E}" dt="2021-06-16T13:03:04.792" v="5"/>
        <pc:sldMkLst>
          <pc:docMk/>
          <pc:sldMk cId="0" sldId="268"/>
        </pc:sldMkLst>
      </pc:sldChg>
      <pc:sldChg chg="add">
        <pc:chgData name="Cynthia Enciso" userId="7915927f-c5cf-4e1f-876d-e79882ad52fa" providerId="ADAL" clId="{A4C95232-0CAC-4945-BB2A-48DF1690420E}" dt="2021-06-16T13:03:04.792" v="5"/>
        <pc:sldMkLst>
          <pc:docMk/>
          <pc:sldMk cId="0" sldId="272"/>
        </pc:sldMkLst>
      </pc:sldChg>
      <pc:sldChg chg="add del">
        <pc:chgData name="Cynthia Enciso" userId="7915927f-c5cf-4e1f-876d-e79882ad52fa" providerId="ADAL" clId="{A4C95232-0CAC-4945-BB2A-48DF1690420E}" dt="2021-06-16T13:02:56.991" v="4" actId="47"/>
        <pc:sldMkLst>
          <pc:docMk/>
          <pc:sldMk cId="1403349077" sldId="272"/>
        </pc:sldMkLst>
      </pc:sldChg>
      <pc:sldChg chg="modSp add mod">
        <pc:chgData name="Cynthia Enciso" userId="7915927f-c5cf-4e1f-876d-e79882ad52fa" providerId="ADAL" clId="{A4C95232-0CAC-4945-BB2A-48DF1690420E}" dt="2021-06-16T16:16:02.848" v="766" actId="255"/>
        <pc:sldMkLst>
          <pc:docMk/>
          <pc:sldMk cId="2546056288" sldId="274"/>
        </pc:sldMkLst>
        <pc:spChg chg="mod">
          <ac:chgData name="Cynthia Enciso" userId="7915927f-c5cf-4e1f-876d-e79882ad52fa" providerId="ADAL" clId="{A4C95232-0CAC-4945-BB2A-48DF1690420E}" dt="2021-06-16T16:16:02.848" v="766" actId="255"/>
          <ac:spMkLst>
            <pc:docMk/>
            <pc:sldMk cId="2546056288" sldId="274"/>
            <ac:spMk id="5" creationId="{4BCC62A6-F1A0-4218-8CF5-814B6F6C224B}"/>
          </ac:spMkLst>
        </pc:spChg>
        <pc:spChg chg="mod">
          <ac:chgData name="Cynthia Enciso" userId="7915927f-c5cf-4e1f-876d-e79882ad52fa" providerId="ADAL" clId="{A4C95232-0CAC-4945-BB2A-48DF1690420E}" dt="2021-06-16T16:16:02.848" v="766" actId="255"/>
          <ac:spMkLst>
            <pc:docMk/>
            <pc:sldMk cId="2546056288" sldId="274"/>
            <ac:spMk id="6" creationId="{1A28F6FC-93EC-4C55-856B-39752E8384EE}"/>
          </ac:spMkLst>
        </pc:spChg>
        <pc:spChg chg="mod">
          <ac:chgData name="Cynthia Enciso" userId="7915927f-c5cf-4e1f-876d-e79882ad52fa" providerId="ADAL" clId="{A4C95232-0CAC-4945-BB2A-48DF1690420E}" dt="2021-06-16T16:16:02.848" v="766" actId="255"/>
          <ac:spMkLst>
            <pc:docMk/>
            <pc:sldMk cId="2546056288" sldId="274"/>
            <ac:spMk id="8" creationId="{03EE8E1C-A145-43A5-8404-CFEC446D5A9E}"/>
          </ac:spMkLst>
        </pc:spChg>
        <pc:spChg chg="mod">
          <ac:chgData name="Cynthia Enciso" userId="7915927f-c5cf-4e1f-876d-e79882ad52fa" providerId="ADAL" clId="{A4C95232-0CAC-4945-BB2A-48DF1690420E}" dt="2021-06-16T16:16:02.848" v="766" actId="255"/>
          <ac:spMkLst>
            <pc:docMk/>
            <pc:sldMk cId="2546056288" sldId="274"/>
            <ac:spMk id="9" creationId="{8DCC4198-E08D-4604-B165-0E6553F9902B}"/>
          </ac:spMkLst>
        </pc:spChg>
      </pc:sldChg>
      <pc:sldChg chg="add del">
        <pc:chgData name="Cynthia Enciso" userId="7915927f-c5cf-4e1f-876d-e79882ad52fa" providerId="ADAL" clId="{A4C95232-0CAC-4945-BB2A-48DF1690420E}" dt="2021-06-16T13:02:56.991" v="4" actId="47"/>
        <pc:sldMkLst>
          <pc:docMk/>
          <pc:sldMk cId="2764387677" sldId="279"/>
        </pc:sldMkLst>
      </pc:sldChg>
      <pc:sldChg chg="add del">
        <pc:chgData name="Cynthia Enciso" userId="7915927f-c5cf-4e1f-876d-e79882ad52fa" providerId="ADAL" clId="{A4C95232-0CAC-4945-BB2A-48DF1690420E}" dt="2021-06-16T13:02:56.991" v="4" actId="47"/>
        <pc:sldMkLst>
          <pc:docMk/>
          <pc:sldMk cId="2724939166" sldId="282"/>
        </pc:sldMkLst>
      </pc:sldChg>
      <pc:sldChg chg="modSp add del mod">
        <pc:chgData name="Cynthia Enciso" userId="7915927f-c5cf-4e1f-876d-e79882ad52fa" providerId="ADAL" clId="{A4C95232-0CAC-4945-BB2A-48DF1690420E}" dt="2021-06-16T13:02:50.724" v="3" actId="47"/>
        <pc:sldMkLst>
          <pc:docMk/>
          <pc:sldMk cId="3634111150" sldId="288"/>
        </pc:sldMkLst>
        <pc:spChg chg="mod">
          <ac:chgData name="Cynthia Enciso" userId="7915927f-c5cf-4e1f-876d-e79882ad52fa" providerId="ADAL" clId="{A4C95232-0CAC-4945-BB2A-48DF1690420E}" dt="2021-06-16T13:02:40.158" v="1"/>
          <ac:spMkLst>
            <pc:docMk/>
            <pc:sldMk cId="3634111150" sldId="288"/>
            <ac:spMk id="2" creationId="{5E3D8517-38E7-4E2B-ACEA-C52665CC5103}"/>
          </ac:spMkLst>
        </pc:spChg>
      </pc:sldChg>
      <pc:sldChg chg="new del">
        <pc:chgData name="Cynthia Enciso" userId="7915927f-c5cf-4e1f-876d-e79882ad52fa" providerId="ADAL" clId="{A4C95232-0CAC-4945-BB2A-48DF1690420E}" dt="2021-06-16T13:03:28.237" v="8" actId="47"/>
        <pc:sldMkLst>
          <pc:docMk/>
          <pc:sldMk cId="196629989" sldId="289"/>
        </pc:sldMkLst>
      </pc:sldChg>
      <pc:sldChg chg="add del">
        <pc:chgData name="Cynthia Enciso" userId="7915927f-c5cf-4e1f-876d-e79882ad52fa" providerId="ADAL" clId="{A4C95232-0CAC-4945-BB2A-48DF1690420E}" dt="2021-06-16T13:03:08.305" v="6" actId="47"/>
        <pc:sldMkLst>
          <pc:docMk/>
          <pc:sldMk cId="235599351" sldId="289"/>
        </pc:sldMkLst>
      </pc:sldChg>
      <pc:sldChg chg="modSp new mod ord">
        <pc:chgData name="Cynthia Enciso" userId="7915927f-c5cf-4e1f-876d-e79882ad52fa" providerId="ADAL" clId="{A4C95232-0CAC-4945-BB2A-48DF1690420E}" dt="2021-06-16T13:12:22.263" v="757" actId="20577"/>
        <pc:sldMkLst>
          <pc:docMk/>
          <pc:sldMk cId="1991931572" sldId="289"/>
        </pc:sldMkLst>
        <pc:spChg chg="mod">
          <ac:chgData name="Cynthia Enciso" userId="7915927f-c5cf-4e1f-876d-e79882ad52fa" providerId="ADAL" clId="{A4C95232-0CAC-4945-BB2A-48DF1690420E}" dt="2021-06-16T13:03:34.405" v="22" actId="20577"/>
          <ac:spMkLst>
            <pc:docMk/>
            <pc:sldMk cId="1991931572" sldId="289"/>
            <ac:spMk id="2" creationId="{76D45100-B4B3-4CDD-861B-A7B430634B56}"/>
          </ac:spMkLst>
        </pc:spChg>
        <pc:spChg chg="mod">
          <ac:chgData name="Cynthia Enciso" userId="7915927f-c5cf-4e1f-876d-e79882ad52fa" providerId="ADAL" clId="{A4C95232-0CAC-4945-BB2A-48DF1690420E}" dt="2021-06-16T13:12:22.263" v="757" actId="20577"/>
          <ac:spMkLst>
            <pc:docMk/>
            <pc:sldMk cId="1991931572" sldId="289"/>
            <ac:spMk id="3" creationId="{F31098E9-6F14-4146-8FDF-77F7E2802541}"/>
          </ac:spMkLst>
        </pc:spChg>
      </pc:sldChg>
      <pc:sldChg chg="delSp new del mod ord">
        <pc:chgData name="Cynthia Enciso" userId="7915927f-c5cf-4e1f-876d-e79882ad52fa" providerId="ADAL" clId="{A4C95232-0CAC-4945-BB2A-48DF1690420E}" dt="2021-06-16T16:30:53.307" v="767" actId="47"/>
        <pc:sldMkLst>
          <pc:docMk/>
          <pc:sldMk cId="1945225512" sldId="290"/>
        </pc:sldMkLst>
        <pc:spChg chg="del">
          <ac:chgData name="Cynthia Enciso" userId="7915927f-c5cf-4e1f-876d-e79882ad52fa" providerId="ADAL" clId="{A4C95232-0CAC-4945-BB2A-48DF1690420E}" dt="2021-06-16T13:29:10.464" v="762" actId="478"/>
          <ac:spMkLst>
            <pc:docMk/>
            <pc:sldMk cId="1945225512" sldId="290"/>
            <ac:spMk id="3" creationId="{52D75098-6EFB-45C9-AEFB-937413AFF1A5}"/>
          </ac:spMkLst>
        </pc:spChg>
      </pc:sldChg>
      <pc:sldChg chg="new del">
        <pc:chgData name="Cynthia Enciso" userId="7915927f-c5cf-4e1f-876d-e79882ad52fa" providerId="ADAL" clId="{A4C95232-0CAC-4945-BB2A-48DF1690420E}" dt="2021-06-16T16:30:53.307" v="767" actId="47"/>
        <pc:sldMkLst>
          <pc:docMk/>
          <pc:sldMk cId="2618861678" sldId="291"/>
        </pc:sldMkLst>
      </pc:sldChg>
      <pc:sldChg chg="new del">
        <pc:chgData name="Cynthia Enciso" userId="7915927f-c5cf-4e1f-876d-e79882ad52fa" providerId="ADAL" clId="{A4C95232-0CAC-4945-BB2A-48DF1690420E}" dt="2021-06-16T16:30:53.307" v="767" actId="47"/>
        <pc:sldMkLst>
          <pc:docMk/>
          <pc:sldMk cId="1628700200" sldId="292"/>
        </pc:sldMkLst>
      </pc:sldChg>
      <pc:sldChg chg="add del">
        <pc:chgData name="Cynthia Enciso" userId="7915927f-c5cf-4e1f-876d-e79882ad52fa" providerId="ADAL" clId="{A4C95232-0CAC-4945-BB2A-48DF1690420E}" dt="2021-06-16T13:02:56.991" v="4" actId="47"/>
        <pc:sldMkLst>
          <pc:docMk/>
          <pc:sldMk cId="1696357921" sldId="292"/>
        </pc:sldMkLst>
      </pc:sldChg>
      <pc:sldChg chg="add del">
        <pc:chgData name="Cynthia Enciso" userId="7915927f-c5cf-4e1f-876d-e79882ad52fa" providerId="ADAL" clId="{A4C95232-0CAC-4945-BB2A-48DF1690420E}" dt="2021-06-16T13:02:56.991" v="4" actId="47"/>
        <pc:sldMkLst>
          <pc:docMk/>
          <pc:sldMk cId="2532406309" sldId="294"/>
        </pc:sldMkLst>
      </pc:sldChg>
      <pc:sldChg chg="add del">
        <pc:chgData name="Cynthia Enciso" userId="7915927f-c5cf-4e1f-876d-e79882ad52fa" providerId="ADAL" clId="{A4C95232-0CAC-4945-BB2A-48DF1690420E}" dt="2021-06-16T13:02:56.991" v="4" actId="47"/>
        <pc:sldMkLst>
          <pc:docMk/>
          <pc:sldMk cId="1342694009" sldId="295"/>
        </pc:sldMkLst>
      </pc:sldChg>
    </pc:docChg>
  </pc:docChgLst>
  <pc:docChgLst>
    <pc:chgData name="Cynthia Enciso" userId="7915927f-c5cf-4e1f-876d-e79882ad52fa" providerId="ADAL" clId="{70A5DC59-DA57-415B-A74F-925F1E0296A9}"/>
    <pc:docChg chg="custSel addSld delSld modSld">
      <pc:chgData name="Cynthia Enciso" userId="7915927f-c5cf-4e1f-876d-e79882ad52fa" providerId="ADAL" clId="{70A5DC59-DA57-415B-A74F-925F1E0296A9}" dt="2021-06-09T15:04:39.611" v="1422" actId="20577"/>
      <pc:docMkLst>
        <pc:docMk/>
      </pc:docMkLst>
      <pc:sldChg chg="add del">
        <pc:chgData name="Cynthia Enciso" userId="7915927f-c5cf-4e1f-876d-e79882ad52fa" providerId="ADAL" clId="{70A5DC59-DA57-415B-A74F-925F1E0296A9}" dt="2021-06-08T18:37:31.972" v="80" actId="47"/>
        <pc:sldMkLst>
          <pc:docMk/>
          <pc:sldMk cId="2221615168" sldId="256"/>
        </pc:sldMkLst>
      </pc:sldChg>
      <pc:sldChg chg="del">
        <pc:chgData name="Cynthia Enciso" userId="7915927f-c5cf-4e1f-876d-e79882ad52fa" providerId="ADAL" clId="{70A5DC59-DA57-415B-A74F-925F1E0296A9}" dt="2021-06-08T18:37:30.351" v="79" actId="47"/>
        <pc:sldMkLst>
          <pc:docMk/>
          <pc:sldMk cId="1370305139" sldId="257"/>
        </pc:sldMkLst>
      </pc:sldChg>
      <pc:sldChg chg="del">
        <pc:chgData name="Cynthia Enciso" userId="7915927f-c5cf-4e1f-876d-e79882ad52fa" providerId="ADAL" clId="{70A5DC59-DA57-415B-A74F-925F1E0296A9}" dt="2021-06-08T18:37:30.351" v="79" actId="47"/>
        <pc:sldMkLst>
          <pc:docMk/>
          <pc:sldMk cId="4079690470" sldId="258"/>
        </pc:sldMkLst>
      </pc:sldChg>
      <pc:sldChg chg="del">
        <pc:chgData name="Cynthia Enciso" userId="7915927f-c5cf-4e1f-876d-e79882ad52fa" providerId="ADAL" clId="{70A5DC59-DA57-415B-A74F-925F1E0296A9}" dt="2021-06-08T18:37:30.351" v="79" actId="47"/>
        <pc:sldMkLst>
          <pc:docMk/>
          <pc:sldMk cId="3011034488" sldId="259"/>
        </pc:sldMkLst>
      </pc:sldChg>
      <pc:sldChg chg="del">
        <pc:chgData name="Cynthia Enciso" userId="7915927f-c5cf-4e1f-876d-e79882ad52fa" providerId="ADAL" clId="{70A5DC59-DA57-415B-A74F-925F1E0296A9}" dt="2021-06-08T18:37:30.351" v="79" actId="47"/>
        <pc:sldMkLst>
          <pc:docMk/>
          <pc:sldMk cId="1236257737" sldId="260"/>
        </pc:sldMkLst>
      </pc:sldChg>
      <pc:sldChg chg="del">
        <pc:chgData name="Cynthia Enciso" userId="7915927f-c5cf-4e1f-876d-e79882ad52fa" providerId="ADAL" clId="{70A5DC59-DA57-415B-A74F-925F1E0296A9}" dt="2021-06-08T18:37:30.351" v="79" actId="47"/>
        <pc:sldMkLst>
          <pc:docMk/>
          <pc:sldMk cId="990426927" sldId="261"/>
        </pc:sldMkLst>
      </pc:sldChg>
      <pc:sldChg chg="del">
        <pc:chgData name="Cynthia Enciso" userId="7915927f-c5cf-4e1f-876d-e79882ad52fa" providerId="ADAL" clId="{70A5DC59-DA57-415B-A74F-925F1E0296A9}" dt="2021-06-08T18:37:30.351" v="79" actId="47"/>
        <pc:sldMkLst>
          <pc:docMk/>
          <pc:sldMk cId="3053941220" sldId="262"/>
        </pc:sldMkLst>
      </pc:sldChg>
      <pc:sldChg chg="addSp modSp add mod">
        <pc:chgData name="Cynthia Enciso" userId="7915927f-c5cf-4e1f-876d-e79882ad52fa" providerId="ADAL" clId="{70A5DC59-DA57-415B-A74F-925F1E0296A9}" dt="2021-06-08T19:47:36.874" v="1104" actId="20577"/>
        <pc:sldMkLst>
          <pc:docMk/>
          <pc:sldMk cId="4056689453" sldId="263"/>
        </pc:sldMkLst>
        <pc:spChg chg="add mod">
          <ac:chgData name="Cynthia Enciso" userId="7915927f-c5cf-4e1f-876d-e79882ad52fa" providerId="ADAL" clId="{70A5DC59-DA57-415B-A74F-925F1E0296A9}" dt="2021-06-08T19:47:36.874" v="1104" actId="20577"/>
          <ac:spMkLst>
            <pc:docMk/>
            <pc:sldMk cId="4056689453" sldId="263"/>
            <ac:spMk id="5" creationId="{4801FA84-910B-4B93-A425-BB3FC4B6EB25}"/>
          </ac:spMkLst>
        </pc:spChg>
      </pc:sldChg>
      <pc:sldChg chg="add">
        <pc:chgData name="Cynthia Enciso" userId="7915927f-c5cf-4e1f-876d-e79882ad52fa" providerId="ADAL" clId="{70A5DC59-DA57-415B-A74F-925F1E0296A9}" dt="2021-06-08T18:37:17.468" v="78"/>
        <pc:sldMkLst>
          <pc:docMk/>
          <pc:sldMk cId="0" sldId="269"/>
        </pc:sldMkLst>
      </pc:sldChg>
      <pc:sldChg chg="add">
        <pc:chgData name="Cynthia Enciso" userId="7915927f-c5cf-4e1f-876d-e79882ad52fa" providerId="ADAL" clId="{70A5DC59-DA57-415B-A74F-925F1E0296A9}" dt="2021-06-08T18:37:17.468" v="78"/>
        <pc:sldMkLst>
          <pc:docMk/>
          <pc:sldMk cId="0" sldId="270"/>
        </pc:sldMkLst>
      </pc:sldChg>
      <pc:sldChg chg="addSp modSp add mod">
        <pc:chgData name="Cynthia Enciso" userId="7915927f-c5cf-4e1f-876d-e79882ad52fa" providerId="ADAL" clId="{70A5DC59-DA57-415B-A74F-925F1E0296A9}" dt="2021-06-09T12:31:59.601" v="1399" actId="1076"/>
        <pc:sldMkLst>
          <pc:docMk/>
          <pc:sldMk cId="612340198" sldId="271"/>
        </pc:sldMkLst>
        <pc:spChg chg="mod">
          <ac:chgData name="Cynthia Enciso" userId="7915927f-c5cf-4e1f-876d-e79882ad52fa" providerId="ADAL" clId="{70A5DC59-DA57-415B-A74F-925F1E0296A9}" dt="2021-06-08T19:25:25.946" v="972" actId="20577"/>
          <ac:spMkLst>
            <pc:docMk/>
            <pc:sldMk cId="612340198" sldId="271"/>
            <ac:spMk id="3" creationId="{A172CE6E-B066-4B2D-AA9E-6F3E85B9478B}"/>
          </ac:spMkLst>
        </pc:spChg>
        <pc:spChg chg="add mod">
          <ac:chgData name="Cynthia Enciso" userId="7915927f-c5cf-4e1f-876d-e79882ad52fa" providerId="ADAL" clId="{70A5DC59-DA57-415B-A74F-925F1E0296A9}" dt="2021-06-09T12:31:59.601" v="1399" actId="1076"/>
          <ac:spMkLst>
            <pc:docMk/>
            <pc:sldMk cId="612340198" sldId="271"/>
            <ac:spMk id="5" creationId="{49934FF4-C297-400E-ACDD-EDFED7251D30}"/>
          </ac:spMkLst>
        </pc:spChg>
      </pc:sldChg>
      <pc:sldChg chg="add">
        <pc:chgData name="Cynthia Enciso" userId="7915927f-c5cf-4e1f-876d-e79882ad52fa" providerId="ADAL" clId="{70A5DC59-DA57-415B-A74F-925F1E0296A9}" dt="2021-06-08T18:37:17.468" v="78"/>
        <pc:sldMkLst>
          <pc:docMk/>
          <pc:sldMk cId="1403349077" sldId="272"/>
        </pc:sldMkLst>
      </pc:sldChg>
      <pc:sldChg chg="del">
        <pc:chgData name="Cynthia Enciso" userId="7915927f-c5cf-4e1f-876d-e79882ad52fa" providerId="ADAL" clId="{70A5DC59-DA57-415B-A74F-925F1E0296A9}" dt="2021-06-08T18:37:30.351" v="79" actId="47"/>
        <pc:sldMkLst>
          <pc:docMk/>
          <pc:sldMk cId="4058042116" sldId="276"/>
        </pc:sldMkLst>
      </pc:sldChg>
      <pc:sldChg chg="del">
        <pc:chgData name="Cynthia Enciso" userId="7915927f-c5cf-4e1f-876d-e79882ad52fa" providerId="ADAL" clId="{70A5DC59-DA57-415B-A74F-925F1E0296A9}" dt="2021-06-08T18:37:30.351" v="79" actId="47"/>
        <pc:sldMkLst>
          <pc:docMk/>
          <pc:sldMk cId="3433980047" sldId="277"/>
        </pc:sldMkLst>
      </pc:sldChg>
      <pc:sldChg chg="del">
        <pc:chgData name="Cynthia Enciso" userId="7915927f-c5cf-4e1f-876d-e79882ad52fa" providerId="ADAL" clId="{70A5DC59-DA57-415B-A74F-925F1E0296A9}" dt="2021-06-08T18:37:30.351" v="79" actId="47"/>
        <pc:sldMkLst>
          <pc:docMk/>
          <pc:sldMk cId="17285525" sldId="278"/>
        </pc:sldMkLst>
      </pc:sldChg>
      <pc:sldChg chg="del">
        <pc:chgData name="Cynthia Enciso" userId="7915927f-c5cf-4e1f-876d-e79882ad52fa" providerId="ADAL" clId="{70A5DC59-DA57-415B-A74F-925F1E0296A9}" dt="2021-06-08T18:37:30.351" v="79" actId="47"/>
        <pc:sldMkLst>
          <pc:docMk/>
          <pc:sldMk cId="2756636195" sldId="279"/>
        </pc:sldMkLst>
      </pc:sldChg>
      <pc:sldChg chg="modSp mod">
        <pc:chgData name="Cynthia Enciso" userId="7915927f-c5cf-4e1f-876d-e79882ad52fa" providerId="ADAL" clId="{70A5DC59-DA57-415B-A74F-925F1E0296A9}" dt="2021-06-08T18:37:03.997" v="77" actId="20577"/>
        <pc:sldMkLst>
          <pc:docMk/>
          <pc:sldMk cId="3634111150" sldId="288"/>
        </pc:sldMkLst>
        <pc:spChg chg="mod">
          <ac:chgData name="Cynthia Enciso" userId="7915927f-c5cf-4e1f-876d-e79882ad52fa" providerId="ADAL" clId="{70A5DC59-DA57-415B-A74F-925F1E0296A9}" dt="2021-06-08T18:37:03.997" v="77" actId="20577"/>
          <ac:spMkLst>
            <pc:docMk/>
            <pc:sldMk cId="3634111150" sldId="288"/>
            <ac:spMk id="2" creationId="{5E3D8517-38E7-4E2B-ACEA-C52665CC5103}"/>
          </ac:spMkLst>
        </pc:spChg>
      </pc:sldChg>
      <pc:sldChg chg="del">
        <pc:chgData name="Cynthia Enciso" userId="7915927f-c5cf-4e1f-876d-e79882ad52fa" providerId="ADAL" clId="{70A5DC59-DA57-415B-A74F-925F1E0296A9}" dt="2021-06-08T18:37:30.351" v="79" actId="47"/>
        <pc:sldMkLst>
          <pc:docMk/>
          <pc:sldMk cId="3408869969" sldId="311"/>
        </pc:sldMkLst>
      </pc:sldChg>
      <pc:sldChg chg="del">
        <pc:chgData name="Cynthia Enciso" userId="7915927f-c5cf-4e1f-876d-e79882ad52fa" providerId="ADAL" clId="{70A5DC59-DA57-415B-A74F-925F1E0296A9}" dt="2021-06-08T18:37:30.351" v="79" actId="47"/>
        <pc:sldMkLst>
          <pc:docMk/>
          <pc:sldMk cId="143688408" sldId="312"/>
        </pc:sldMkLst>
      </pc:sldChg>
      <pc:sldChg chg="del">
        <pc:chgData name="Cynthia Enciso" userId="7915927f-c5cf-4e1f-876d-e79882ad52fa" providerId="ADAL" clId="{70A5DC59-DA57-415B-A74F-925F1E0296A9}" dt="2021-06-08T18:37:30.351" v="79" actId="47"/>
        <pc:sldMkLst>
          <pc:docMk/>
          <pc:sldMk cId="403222970" sldId="313"/>
        </pc:sldMkLst>
      </pc:sldChg>
      <pc:sldChg chg="addSp modSp add mod">
        <pc:chgData name="Cynthia Enciso" userId="7915927f-c5cf-4e1f-876d-e79882ad52fa" providerId="ADAL" clId="{70A5DC59-DA57-415B-A74F-925F1E0296A9}" dt="2021-06-09T15:04:39.611" v="1422" actId="20577"/>
        <pc:sldMkLst>
          <pc:docMk/>
          <pc:sldMk cId="0" sldId="314"/>
        </pc:sldMkLst>
        <pc:spChg chg="add mod">
          <ac:chgData name="Cynthia Enciso" userId="7915927f-c5cf-4e1f-876d-e79882ad52fa" providerId="ADAL" clId="{70A5DC59-DA57-415B-A74F-925F1E0296A9}" dt="2021-06-08T18:49:03.595" v="535" actId="20577"/>
          <ac:spMkLst>
            <pc:docMk/>
            <pc:sldMk cId="0" sldId="314"/>
            <ac:spMk id="2" creationId="{1ED24CFD-B06E-44CE-B19A-D920C68CBB17}"/>
          </ac:spMkLst>
        </pc:spChg>
        <pc:spChg chg="add mod">
          <ac:chgData name="Cynthia Enciso" userId="7915927f-c5cf-4e1f-876d-e79882ad52fa" providerId="ADAL" clId="{70A5DC59-DA57-415B-A74F-925F1E0296A9}" dt="2021-06-08T19:10:37.084" v="801" actId="20577"/>
          <ac:spMkLst>
            <pc:docMk/>
            <pc:sldMk cId="0" sldId="314"/>
            <ac:spMk id="3" creationId="{26DCEB3D-BCA2-4BF6-8EF8-0B2340DE864B}"/>
          </ac:spMkLst>
        </pc:spChg>
        <pc:spChg chg="add mod">
          <ac:chgData name="Cynthia Enciso" userId="7915927f-c5cf-4e1f-876d-e79882ad52fa" providerId="ADAL" clId="{70A5DC59-DA57-415B-A74F-925F1E0296A9}" dt="2021-06-09T15:04:39.611" v="1422" actId="20577"/>
          <ac:spMkLst>
            <pc:docMk/>
            <pc:sldMk cId="0" sldId="314"/>
            <ac:spMk id="4" creationId="{C61DEB08-2B72-45B7-9137-1700808E56AB}"/>
          </ac:spMkLst>
        </pc:spChg>
        <pc:spChg chg="mod">
          <ac:chgData name="Cynthia Enciso" userId="7915927f-c5cf-4e1f-876d-e79882ad52fa" providerId="ADAL" clId="{70A5DC59-DA57-415B-A74F-925F1E0296A9}" dt="2021-06-08T18:49:10.162" v="551" actId="20577"/>
          <ac:spMkLst>
            <pc:docMk/>
            <pc:sldMk cId="0" sldId="314"/>
            <ac:spMk id="226" creationId="{00000000-0000-0000-0000-000000000000}"/>
          </ac:spMkLst>
        </pc:spChg>
      </pc:sldChg>
      <pc:sldChg chg="addSp modSp add mod">
        <pc:chgData name="Cynthia Enciso" userId="7915927f-c5cf-4e1f-876d-e79882ad52fa" providerId="ADAL" clId="{70A5DC59-DA57-415B-A74F-925F1E0296A9}" dt="2021-06-08T19:41:12.053" v="1067" actId="14100"/>
        <pc:sldMkLst>
          <pc:docMk/>
          <pc:sldMk cId="0" sldId="315"/>
        </pc:sldMkLst>
        <pc:spChg chg="add mod">
          <ac:chgData name="Cynthia Enciso" userId="7915927f-c5cf-4e1f-876d-e79882ad52fa" providerId="ADAL" clId="{70A5DC59-DA57-415B-A74F-925F1E0296A9}" dt="2021-06-08T19:41:12.053" v="1067" actId="14100"/>
          <ac:spMkLst>
            <pc:docMk/>
            <pc:sldMk cId="0" sldId="315"/>
            <ac:spMk id="2" creationId="{01797A9C-8DB9-4614-9DB2-D81ECB767002}"/>
          </ac:spMkLst>
        </pc:spChg>
      </pc:sldChg>
      <pc:sldChg chg="add">
        <pc:chgData name="Cynthia Enciso" userId="7915927f-c5cf-4e1f-876d-e79882ad52fa" providerId="ADAL" clId="{70A5DC59-DA57-415B-A74F-925F1E0296A9}" dt="2021-06-08T18:37:17.468" v="78"/>
        <pc:sldMkLst>
          <pc:docMk/>
          <pc:sldMk cId="0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FB9D2-8795-44E8-9EFF-BDCD12DF897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69FB-4753-4B48-B612-E740AF21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7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8517-38E7-4E2B-ACEA-C52665CC5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14 – Abstraction, Interfaces, and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1311A-F08B-47CF-8A33-68286C290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1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/>
              <a:t> Keyword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keyword has three uses: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variable cannot be changed once assigned a value. It is the </a:t>
            </a:r>
            <a:r>
              <a:rPr lang="en-US" i="1" dirty="0"/>
              <a:t>final </a:t>
            </a:r>
            <a:r>
              <a:rPr lang="en-US" dirty="0"/>
              <a:t>state of the object.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method cannot be overridden. It is the </a:t>
            </a:r>
            <a:r>
              <a:rPr lang="en-US" i="1" dirty="0"/>
              <a:t>final</a:t>
            </a:r>
            <a:r>
              <a:rPr lang="en-US" dirty="0"/>
              <a:t> implementation of that behavior.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class cannot be extended. It is the </a:t>
            </a:r>
            <a:r>
              <a:rPr lang="en-US" i="1" dirty="0"/>
              <a:t>final</a:t>
            </a:r>
            <a:r>
              <a:rPr lang="en-US" dirty="0"/>
              <a:t> definition of that class.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final and static are two different things. Do not confuse them.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static final </a:t>
            </a:r>
            <a:r>
              <a:rPr lang="en-US" dirty="0"/>
              <a:t>variable is one that has a universal value </a:t>
            </a:r>
            <a:r>
              <a:rPr lang="en-US" i="1" dirty="0"/>
              <a:t>and</a:t>
            </a:r>
            <a:r>
              <a:rPr lang="en-US" dirty="0"/>
              <a:t> cannot be changed. Think pi.</a:t>
            </a: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27A2-D525-489E-BDD9-5D2619A5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D8091-7B99-492A-AC1B-2744BC8F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9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5100-B4B3-4CDD-861B-A7B43063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98E9-6F14-4146-8FDF-77F7E280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Review OOP introduced so far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r>
              <a:rPr lang="en-US" dirty="0"/>
              <a:t>Encapsulation</a:t>
            </a:r>
          </a:p>
          <a:p>
            <a:r>
              <a:rPr lang="en-US" dirty="0"/>
              <a:t>Abstraction: can be defined as simplifying something complex OR identifying required characteristics but not having implementation provided yet (ideas yet to be implemented)</a:t>
            </a:r>
          </a:p>
          <a:p>
            <a:pPr lvl="1"/>
            <a:r>
              <a:rPr lang="en-US" dirty="0"/>
              <a:t>Providing a layer to work with that is less complicated than the implementation behind it</a:t>
            </a:r>
          </a:p>
          <a:p>
            <a:pPr lvl="2"/>
            <a:r>
              <a:rPr lang="en-US" dirty="0"/>
              <a:t>Abstract classes do this by providing relevant data to subclasses and/or ensuring that they implement specific functionality with abstract methods</a:t>
            </a:r>
          </a:p>
          <a:p>
            <a:pPr lvl="2"/>
            <a:r>
              <a:rPr lang="en-US" dirty="0"/>
              <a:t>Interfaces do this abstract methods</a:t>
            </a:r>
          </a:p>
          <a:p>
            <a:pPr lvl="2"/>
            <a:r>
              <a:rPr lang="en-US" dirty="0"/>
              <a:t>Both can be seen as contracts between the concrete, implementing classes and the interface or abstract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F637B-7E15-4EFC-9D8B-4ABE14A7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3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Abstract Classes and Methods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b="1" u="sng" dirty="0"/>
              <a:t>Abstract</a:t>
            </a:r>
            <a:r>
              <a:rPr lang="en-US" sz="2400" dirty="0"/>
              <a:t> </a:t>
            </a:r>
            <a:r>
              <a:rPr lang="en-US" sz="2400" i="1" dirty="0"/>
              <a:t>adjective</a:t>
            </a:r>
            <a:r>
              <a:rPr lang="en-US" sz="2400" dirty="0"/>
              <a:t> /</a:t>
            </a:r>
            <a:r>
              <a:rPr lang="en-US" sz="2400" dirty="0" err="1"/>
              <a:t>abˈstrakt</a:t>
            </a:r>
            <a:r>
              <a:rPr lang="en-US" sz="2400" dirty="0"/>
              <a:t>,ˈ</a:t>
            </a:r>
            <a:r>
              <a:rPr lang="en-US" sz="2400" dirty="0" err="1"/>
              <a:t>abˌstrakt</a:t>
            </a:r>
            <a:r>
              <a:rPr lang="en-US" sz="2400" dirty="0"/>
              <a:t>/: existing in thought or as an idea but not having a physical or concrete existence.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Abstract methods have a </a:t>
            </a:r>
            <a:r>
              <a:rPr lang="en-US" sz="2400" i="1" dirty="0"/>
              <a:t>declaration</a:t>
            </a:r>
            <a:r>
              <a:rPr lang="en-US" sz="2400" dirty="0"/>
              <a:t>, but no </a:t>
            </a:r>
            <a:r>
              <a:rPr lang="en-US" sz="2400" i="1" dirty="0"/>
              <a:t>definition</a:t>
            </a:r>
            <a:r>
              <a:rPr lang="en-US" sz="2400" dirty="0"/>
              <a:t>. They are not </a:t>
            </a:r>
            <a:r>
              <a:rPr lang="en-US" sz="2400" i="1" dirty="0"/>
              <a:t>concrete</a:t>
            </a:r>
            <a:r>
              <a:rPr lang="en-US" sz="2400" dirty="0"/>
              <a:t> methods which have both.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 class that contains an abstract method (directly or through inheritance) </a:t>
            </a:r>
            <a:r>
              <a:rPr lang="en-US" sz="2400" i="1" dirty="0"/>
              <a:t>must be</a:t>
            </a:r>
            <a:r>
              <a:rPr lang="en-US" sz="2400" dirty="0"/>
              <a:t> an abstract class.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An abstract class does not need to contain any abstract methods.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Abstract classes cannot be instantiated. 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Abstract classes store properties and behaviors that describe a type of thing, but should not be instantiated.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Interfaces vs Abstract Classes	</a:t>
            </a:r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Abstract classes </a:t>
            </a:r>
            <a:r>
              <a:rPr lang="en-US" i="1" dirty="0"/>
              <a:t>may</a:t>
            </a:r>
            <a:r>
              <a:rPr lang="en-US" dirty="0"/>
              <a:t> have abstract methods, interface methods </a:t>
            </a:r>
            <a:r>
              <a:rPr lang="en-US" i="1" dirty="0"/>
              <a:t>must</a:t>
            </a:r>
            <a:r>
              <a:rPr lang="en-US" dirty="0"/>
              <a:t> be abstract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Or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dirty="0"/>
              <a:t>, or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dirty="0"/>
              <a:t> since Java 8.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class can only extend one abstract class, can implement many interfaces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Interface methods are implicitly (automatically, without saying)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 abstract.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Abstract class methods can be anything.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Interface variables are implicitly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 static final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Why Use Either?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Abstract classes are structures that contain state and behaviors. Interfaces just describe behaviors.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If a behavior is reliant on what something </a:t>
            </a:r>
            <a:r>
              <a:rPr lang="en-US" sz="2590" i="1" dirty="0"/>
              <a:t>is</a:t>
            </a:r>
            <a:r>
              <a:rPr lang="en-US" sz="2590" dirty="0"/>
              <a:t>, it should go in an abstract class. If it can be described separately from the state, it should go in an interface.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Use an abstract class when you want to have a common “root” class, but you don’t want it instantiated.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Use interfaces when you just want to define behavior.</a:t>
            </a: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Advanced Usage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Abstract classes and Interfaces are often used in Libraries and Frameworks to give you access to their code (the states and behaviors defined in the library) for extension.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Example: The Java Servlets API defines how web applications handle and interpret HTTP requests to run code. 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The library is designed to work polymorphically with subclasses of library-defined abstract classes.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You </a:t>
            </a:r>
            <a:r>
              <a:rPr lang="en-US" i="1" dirty="0"/>
              <a:t>extend</a:t>
            </a:r>
            <a:r>
              <a:rPr lang="en-US" dirty="0"/>
              <a:t> the library’s abstract classes to create custom functionality, and register them with the library</a:t>
            </a: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540041"/>
            <a:ext cx="8176849" cy="442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Wherever possible, code should be “loosely coupled”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“Tightly coupled” code is highly dependent on a specific implementation (concrete class).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400"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What if the product later changes to require PostgreSQL database instead?</a:t>
            </a: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3E40BE-C560-48EF-B6FB-E0CE295B8DF8}"/>
              </a:ext>
            </a:extLst>
          </p:cNvPr>
          <p:cNvSpPr/>
          <p:nvPr/>
        </p:nvSpPr>
        <p:spPr>
          <a:xfrm>
            <a:off x="754144" y="2203348"/>
            <a:ext cx="7013544" cy="9992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sz="1400" dirty="0"/>
          </a:p>
          <a:p>
            <a:pPr lvl="0"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(string Table, string Value) {}</a:t>
            </a:r>
            <a:endParaRPr lang="en-US" sz="1400" dirty="0"/>
          </a:p>
          <a:p>
            <a:pPr lvl="0"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1859A-9A4C-4DDF-89BD-47134E6C4842}"/>
              </a:ext>
            </a:extLst>
          </p:cNvPr>
          <p:cNvSpPr/>
          <p:nvPr/>
        </p:nvSpPr>
        <p:spPr>
          <a:xfrm>
            <a:off x="754144" y="3314700"/>
            <a:ext cx="7013544" cy="2652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sz="1400" dirty="0"/>
          </a:p>
          <a:p>
            <a:pPr lvl="0"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database; // tightly coupled with concrete class</a:t>
            </a:r>
            <a:endParaRPr lang="en-US" sz="1400" dirty="0"/>
          </a:p>
          <a:p>
            <a:pPr lvl="0">
              <a:spcBef>
                <a:spcPts val="280"/>
              </a:spcBef>
              <a:buSzPts val="1400"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database) {</a:t>
            </a:r>
            <a:endParaRPr lang="en-US" sz="1400" dirty="0"/>
          </a:p>
          <a:p>
            <a:pPr lvl="0"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this.database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lang="en-US" sz="1400" dirty="0"/>
          </a:p>
          <a:p>
            <a:pPr lvl="0"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sz="1400" dirty="0"/>
          </a:p>
          <a:p>
            <a:pPr lvl="0"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public void add(string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sz="1400" dirty="0"/>
          </a:p>
          <a:p>
            <a:pPr lvl="0"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sz="1400" dirty="0"/>
          </a:p>
          <a:p>
            <a:pPr lvl="0"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sz="1400" dirty="0"/>
          </a:p>
          <a:p>
            <a:pPr lvl="0"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DB6F-3DEE-4841-A9EC-E2E8A9E8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Loosely Coupled Example…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4A170-99F9-4CE8-BEB3-8D9DC9809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C62A6-F1A0-4218-8CF5-814B6F6C224B}"/>
              </a:ext>
            </a:extLst>
          </p:cNvPr>
          <p:cNvSpPr/>
          <p:nvPr/>
        </p:nvSpPr>
        <p:spPr>
          <a:xfrm>
            <a:off x="380007" y="1328233"/>
            <a:ext cx="7868444" cy="7164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(string Table, string Value);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28F6FC-93EC-4C55-856B-39752E8384EE}"/>
              </a:ext>
            </a:extLst>
          </p:cNvPr>
          <p:cNvSpPr/>
          <p:nvPr/>
        </p:nvSpPr>
        <p:spPr>
          <a:xfrm>
            <a:off x="380008" y="2228171"/>
            <a:ext cx="7868443" cy="6419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implements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(string Table, string Value) { /* whatever*/ }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EE8E1C-A145-43A5-8404-CFEC446D5A9E}"/>
              </a:ext>
            </a:extLst>
          </p:cNvPr>
          <p:cNvSpPr/>
          <p:nvPr/>
        </p:nvSpPr>
        <p:spPr>
          <a:xfrm>
            <a:off x="380008" y="3100314"/>
            <a:ext cx="7868443" cy="6419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PostgreSQLDatabase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implements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(string Table, string Value) { /*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postgre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code */}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C4198-E08D-4604-B165-0E6553F9902B}"/>
              </a:ext>
            </a:extLst>
          </p:cNvPr>
          <p:cNvSpPr/>
          <p:nvPr/>
        </p:nvSpPr>
        <p:spPr>
          <a:xfrm>
            <a:off x="380009" y="3925784"/>
            <a:ext cx="7868443" cy="2635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cs typeface="Courier New"/>
                <a:sym typeface="Courier New"/>
              </a:rPr>
              <a:t>// reference more general code so it can work with any database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database;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database) {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this.database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public void add(string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sz="1400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605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interfaces to track common behavior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interface reference variables to polymorphically control concrete classes.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way, the exact implementation doesn’t matter.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“Coding to the Interface” results in code that is easier to test, easier to fix, and easier to extend</a:t>
            </a: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9153</TotalTime>
  <Words>837</Words>
  <Application>Microsoft Office PowerPoint</Application>
  <PresentationFormat>On-screen Show (4:3)</PresentationFormat>
  <Paragraphs>115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Revature</vt:lpstr>
      <vt:lpstr>Day 14 – Abstraction, Interfaces, and Final</vt:lpstr>
      <vt:lpstr>Abstraction</vt:lpstr>
      <vt:lpstr>Abstract Classes and Methods</vt:lpstr>
      <vt:lpstr>Interfaces vs Abstract Classes </vt:lpstr>
      <vt:lpstr>Why Use Either?</vt:lpstr>
      <vt:lpstr>Advanced Usage</vt:lpstr>
      <vt:lpstr>“Coding to the Interface”</vt:lpstr>
      <vt:lpstr>Loosely Coupled Example…</vt:lpstr>
      <vt:lpstr>“Coding to the Interface”</vt:lpstr>
      <vt:lpstr>The final Keyword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Cynthia Enciso</cp:lastModifiedBy>
  <cp:revision>4</cp:revision>
  <dcterms:created xsi:type="dcterms:W3CDTF">2021-05-14T18:58:44Z</dcterms:created>
  <dcterms:modified xsi:type="dcterms:W3CDTF">2021-06-16T16:31:17Z</dcterms:modified>
</cp:coreProperties>
</file>