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256" r:id="rId3"/>
    <p:sldId id="315" r:id="rId4"/>
    <p:sldId id="317" r:id="rId5"/>
    <p:sldId id="319" r:id="rId6"/>
    <p:sldId id="260" r:id="rId7"/>
    <p:sldId id="259" r:id="rId8"/>
    <p:sldId id="265" r:id="rId9"/>
    <p:sldId id="264" r:id="rId10"/>
    <p:sldId id="263" r:id="rId11"/>
    <p:sldId id="276" r:id="rId12"/>
    <p:sldId id="258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0143D2-E8E2-464B-A1CF-18EFEF64ADC3}" v="1" dt="2021-09-02T18:48:21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89" autoAdjust="0"/>
  </p:normalViewPr>
  <p:slideViewPr>
    <p:cSldViewPr snapToGrid="0">
      <p:cViewPr varScale="1">
        <p:scale>
          <a:sx n="57" d="100"/>
          <a:sy n="57" d="100"/>
        </p:scale>
        <p:origin x="1524" y="5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2D8A6032-0FC4-4097-8AA2-12AF1D6BC947}"/>
    <pc:docChg chg="addSld modSld">
      <pc:chgData name="Bryn Portella" userId="cac9ba8b-dbd7-41cd-af06-e643c8802b55" providerId="ADAL" clId="{2D8A6032-0FC4-4097-8AA2-12AF1D6BC947}" dt="2021-05-06T15:12:13.215" v="0"/>
      <pc:docMkLst>
        <pc:docMk/>
      </pc:docMkLst>
      <pc:sldChg chg="add">
        <pc:chgData name="Bryn Portella" userId="cac9ba8b-dbd7-41cd-af06-e643c8802b55" providerId="ADAL" clId="{2D8A6032-0FC4-4097-8AA2-12AF1D6BC947}" dt="2021-05-06T15:12:13.215" v="0"/>
        <pc:sldMkLst>
          <pc:docMk/>
          <pc:sldMk cId="704772723" sldId="276"/>
        </pc:sldMkLst>
      </pc:sldChg>
    </pc:docChg>
  </pc:docChgLst>
  <pc:docChgLst>
    <pc:chgData name="Bryn Portella" userId="S::bryn.portella@revature.com::cac9ba8b-dbd7-41cd-af06-e643c8802b55" providerId="AD" clId="Web-{8490B39F-C023-B000-CF8F-CB51613C4D96}"/>
    <pc:docChg chg="addSld modSld addMainMaster">
      <pc:chgData name="Bryn Portella" userId="S::bryn.portella@revature.com::cac9ba8b-dbd7-41cd-af06-e643c8802b55" providerId="AD" clId="Web-{8490B39F-C023-B000-CF8F-CB51613C4D96}" dt="2021-03-12T14:35:45.341" v="12"/>
      <pc:docMkLst>
        <pc:docMk/>
      </pc:docMkLst>
      <pc:sldChg chg="delSp modSp">
        <pc:chgData name="Bryn Portella" userId="S::bryn.portella@revature.com::cac9ba8b-dbd7-41cd-af06-e643c8802b55" providerId="AD" clId="Web-{8490B39F-C023-B000-CF8F-CB51613C4D96}" dt="2021-03-12T14:34:37.214" v="10"/>
        <pc:sldMkLst>
          <pc:docMk/>
          <pc:sldMk cId="2393796262" sldId="256"/>
        </pc:sldMkLst>
        <pc:spChg chg="mod">
          <ac:chgData name="Bryn Portella" userId="S::bryn.portella@revature.com::cac9ba8b-dbd7-41cd-af06-e643c8802b55" providerId="AD" clId="Web-{8490B39F-C023-B000-CF8F-CB51613C4D96}" dt="2021-03-12T14:34:34.026" v="9" actId="20577"/>
          <ac:spMkLst>
            <pc:docMk/>
            <pc:sldMk cId="2393796262" sldId="256"/>
            <ac:spMk id="2" creationId="{00000000-0000-0000-0000-000000000000}"/>
          </ac:spMkLst>
        </pc:spChg>
        <pc:spChg chg="del">
          <ac:chgData name="Bryn Portella" userId="S::bryn.portella@revature.com::cac9ba8b-dbd7-41cd-af06-e643c8802b55" providerId="AD" clId="Web-{8490B39F-C023-B000-CF8F-CB51613C4D96}" dt="2021-03-12T14:34:37.214" v="10"/>
          <ac:spMkLst>
            <pc:docMk/>
            <pc:sldMk cId="2393796262" sldId="256"/>
            <ac:spMk id="3" creationId="{00000000-0000-0000-0000-000000000000}"/>
          </ac:spMkLst>
        </pc:spChg>
      </pc:sldChg>
      <pc:sldChg chg="add">
        <pc:chgData name="Bryn Portella" userId="S::bryn.portella@revature.com::cac9ba8b-dbd7-41cd-af06-e643c8802b55" providerId="AD" clId="Web-{8490B39F-C023-B000-CF8F-CB51613C4D96}" dt="2021-03-12T14:35:45.169" v="11"/>
        <pc:sldMkLst>
          <pc:docMk/>
          <pc:sldMk cId="2486500510" sldId="259"/>
        </pc:sldMkLst>
      </pc:sldChg>
      <pc:sldChg chg="add">
        <pc:chgData name="Bryn Portella" userId="S::bryn.portella@revature.com::cac9ba8b-dbd7-41cd-af06-e643c8802b55" providerId="AD" clId="Web-{8490B39F-C023-B000-CF8F-CB51613C4D96}" dt="2021-03-12T14:35:45.341" v="12"/>
        <pc:sldMkLst>
          <pc:docMk/>
          <pc:sldMk cId="1840128468" sldId="260"/>
        </pc:sldMkLst>
      </pc:sldChg>
      <pc:sldMasterChg chg="add addSldLayout">
        <pc:chgData name="Bryn Portella" userId="S::bryn.portella@revature.com::cac9ba8b-dbd7-41cd-af06-e643c8802b55" providerId="AD" clId="Web-{8490B39F-C023-B000-CF8F-CB51613C4D96}" dt="2021-03-12T14:35:45.169" v="11"/>
        <pc:sldMasterMkLst>
          <pc:docMk/>
          <pc:sldMasterMk cId="0" sldId="2147483661"/>
        </pc:sldMasterMkLst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48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49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0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2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4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Bryn Portella" userId="S::bryn.portella@revature.com::cac9ba8b-dbd7-41cd-af06-e643c8802b55" providerId="AD" clId="Web-{8490B39F-C023-B000-CF8F-CB51613C4D96}" dt="2021-03-12T14:35:45.169" v="11"/>
          <pc:sldLayoutMkLst>
            <pc:docMk/>
            <pc:sldMasterMk cId="0" sldId="2147483661"/>
            <pc:sldLayoutMk cId="0" sldId="2147483660"/>
          </pc:sldLayoutMkLst>
        </pc:sldLayoutChg>
      </pc:sldMasterChg>
    </pc:docChg>
  </pc:docChgLst>
  <pc:docChgLst>
    <pc:chgData name="Bryn Portella" userId="S::bryn.portella@revature.com::cac9ba8b-dbd7-41cd-af06-e643c8802b55" providerId="AD" clId="Web-{A180B626-0CB8-0842-1982-0F9845A79CA8}"/>
    <pc:docChg chg="addSld modSld sldOrd">
      <pc:chgData name="Bryn Portella" userId="S::bryn.portella@revature.com::cac9ba8b-dbd7-41cd-af06-e643c8802b55" providerId="AD" clId="Web-{A180B626-0CB8-0842-1982-0F9845A79CA8}" dt="2021-03-12T17:27:35.173" v="94" actId="20577"/>
      <pc:docMkLst>
        <pc:docMk/>
      </pc:docMkLst>
      <pc:sldChg chg="addSp delSp modSp">
        <pc:chgData name="Bryn Portella" userId="S::bryn.portella@revature.com::cac9ba8b-dbd7-41cd-af06-e643c8802b55" providerId="AD" clId="Web-{A180B626-0CB8-0842-1982-0F9845A79CA8}" dt="2021-03-12T15:22:00.666" v="3"/>
        <pc:sldMkLst>
          <pc:docMk/>
          <pc:sldMk cId="2393796262" sldId="256"/>
        </pc:sldMkLst>
        <pc:picChg chg="add del mod">
          <ac:chgData name="Bryn Portella" userId="S::bryn.portella@revature.com::cac9ba8b-dbd7-41cd-af06-e643c8802b55" providerId="AD" clId="Web-{A180B626-0CB8-0842-1982-0F9845A79CA8}" dt="2021-03-12T15:21:55.166" v="1"/>
          <ac:picMkLst>
            <pc:docMk/>
            <pc:sldMk cId="2393796262" sldId="256"/>
            <ac:picMk id="3" creationId="{ADCD75A6-94A1-4C92-80AB-9BC4DC255F2E}"/>
          </ac:picMkLst>
        </pc:picChg>
        <pc:picChg chg="add del mod">
          <ac:chgData name="Bryn Portella" userId="S::bryn.portella@revature.com::cac9ba8b-dbd7-41cd-af06-e643c8802b55" providerId="AD" clId="Web-{A180B626-0CB8-0842-1982-0F9845A79CA8}" dt="2021-03-12T15:22:00.666" v="3"/>
          <ac:picMkLst>
            <pc:docMk/>
            <pc:sldMk cId="2393796262" sldId="256"/>
            <ac:picMk id="4" creationId="{83350F1A-32A6-4275-BF8D-427F4E614AA0}"/>
          </ac:picMkLst>
        </pc:picChg>
      </pc:sldChg>
      <pc:sldChg chg="addSp delSp modSp ord">
        <pc:chgData name="Bryn Portella" userId="S::bryn.portella@revature.com::cac9ba8b-dbd7-41cd-af06-e643c8802b55" providerId="AD" clId="Web-{A180B626-0CB8-0842-1982-0F9845A79CA8}" dt="2021-03-12T15:26:39.957" v="53" actId="20577"/>
        <pc:sldMkLst>
          <pc:docMk/>
          <pc:sldMk cId="3975998382" sldId="257"/>
        </pc:sldMkLst>
        <pc:spChg chg="mod">
          <ac:chgData name="Bryn Portella" userId="S::bryn.portella@revature.com::cac9ba8b-dbd7-41cd-af06-e643c8802b55" providerId="AD" clId="Web-{A180B626-0CB8-0842-1982-0F9845A79CA8}" dt="2021-03-12T15:26:39.957" v="53" actId="20577"/>
          <ac:spMkLst>
            <pc:docMk/>
            <pc:sldMk cId="3975998382" sldId="257"/>
            <ac:spMk id="2" creationId="{00000000-0000-0000-0000-000000000000}"/>
          </ac:spMkLst>
        </pc:spChg>
        <pc:spChg chg="add del">
          <ac:chgData name="Bryn Portella" userId="S::bryn.portella@revature.com::cac9ba8b-dbd7-41cd-af06-e643c8802b55" providerId="AD" clId="Web-{A180B626-0CB8-0842-1982-0F9845A79CA8}" dt="2021-03-12T15:23:18.185" v="14"/>
          <ac:spMkLst>
            <pc:docMk/>
            <pc:sldMk cId="3975998382" sldId="257"/>
            <ac:spMk id="3" creationId="{00000000-0000-0000-0000-000000000000}"/>
          </ac:spMkLst>
        </pc:spChg>
        <pc:graphicFrameChg chg="add mod ord modGraphic">
          <ac:chgData name="Bryn Portella" userId="S::bryn.portella@revature.com::cac9ba8b-dbd7-41cd-af06-e643c8802b55" providerId="AD" clId="Web-{A180B626-0CB8-0842-1982-0F9845A79CA8}" dt="2021-03-12T15:23:44.498" v="29"/>
          <ac:graphicFrameMkLst>
            <pc:docMk/>
            <pc:sldMk cId="3975998382" sldId="257"/>
            <ac:graphicFrameMk id="11" creationId="{B01A98AE-90D8-41FF-BF47-555C6CE39BE9}"/>
          </ac:graphicFrameMkLst>
        </pc:graphicFrameChg>
        <pc:picChg chg="add del mod ord">
          <ac:chgData name="Bryn Portella" userId="S::bryn.portella@revature.com::cac9ba8b-dbd7-41cd-af06-e643c8802b55" providerId="AD" clId="Web-{A180B626-0CB8-0842-1982-0F9845A79CA8}" dt="2021-03-12T15:22:12.854" v="5"/>
          <ac:picMkLst>
            <pc:docMk/>
            <pc:sldMk cId="3975998382" sldId="257"/>
            <ac:picMk id="5" creationId="{61339378-1DCB-40DB-8E22-53DC19BB1030}"/>
          </ac:picMkLst>
        </pc:picChg>
        <pc:picChg chg="add del mod ord">
          <ac:chgData name="Bryn Portella" userId="S::bryn.portella@revature.com::cac9ba8b-dbd7-41cd-af06-e643c8802b55" providerId="AD" clId="Web-{A180B626-0CB8-0842-1982-0F9845A79CA8}" dt="2021-03-12T15:22:29.120" v="7"/>
          <ac:picMkLst>
            <pc:docMk/>
            <pc:sldMk cId="3975998382" sldId="257"/>
            <ac:picMk id="6" creationId="{4C021FDA-A35B-4CF7-A3AA-9C5A3B483971}"/>
          </ac:picMkLst>
        </pc:picChg>
        <pc:picChg chg="add del mod ord">
          <ac:chgData name="Bryn Portella" userId="S::bryn.portella@revature.com::cac9ba8b-dbd7-41cd-af06-e643c8802b55" providerId="AD" clId="Web-{A180B626-0CB8-0842-1982-0F9845A79CA8}" dt="2021-03-12T15:22:50.465" v="9"/>
          <ac:picMkLst>
            <pc:docMk/>
            <pc:sldMk cId="3975998382" sldId="257"/>
            <ac:picMk id="7" creationId="{F83791EC-9766-4BF5-827E-63C9603DC199}"/>
          </ac:picMkLst>
        </pc:picChg>
        <pc:picChg chg="add del mod ord">
          <ac:chgData name="Bryn Portella" userId="S::bryn.portella@revature.com::cac9ba8b-dbd7-41cd-af06-e643c8802b55" providerId="AD" clId="Web-{A180B626-0CB8-0842-1982-0F9845A79CA8}" dt="2021-03-12T15:23:05.700" v="13"/>
          <ac:picMkLst>
            <pc:docMk/>
            <pc:sldMk cId="3975998382" sldId="257"/>
            <ac:picMk id="8" creationId="{6264BF33-589F-47D2-8777-192C2C238705}"/>
          </ac:picMkLst>
        </pc:picChg>
        <pc:picChg chg="add del mod">
          <ac:chgData name="Bryn Portella" userId="S::bryn.portella@revature.com::cac9ba8b-dbd7-41cd-af06-e643c8802b55" providerId="AD" clId="Web-{A180B626-0CB8-0842-1982-0F9845A79CA8}" dt="2021-03-12T15:23:04.481" v="12"/>
          <ac:picMkLst>
            <pc:docMk/>
            <pc:sldMk cId="3975998382" sldId="257"/>
            <ac:picMk id="9" creationId="{06A3AD4F-9963-41EA-A51B-253E97B7E91B}"/>
          </ac:picMkLst>
        </pc:picChg>
        <pc:picChg chg="add del mod">
          <ac:chgData name="Bryn Portella" userId="S::bryn.portella@revature.com::cac9ba8b-dbd7-41cd-af06-e643c8802b55" providerId="AD" clId="Web-{A180B626-0CB8-0842-1982-0F9845A79CA8}" dt="2021-03-12T15:24:19.999" v="32"/>
          <ac:picMkLst>
            <pc:docMk/>
            <pc:sldMk cId="3975998382" sldId="257"/>
            <ac:picMk id="12" creationId="{F94A5FB7-4A3F-44EB-B43E-C053654FA267}"/>
          </ac:picMkLst>
        </pc:picChg>
      </pc:sldChg>
      <pc:sldChg chg="addSp delSp modSp new">
        <pc:chgData name="Bryn Portella" userId="S::bryn.portella@revature.com::cac9ba8b-dbd7-41cd-af06-e643c8802b55" providerId="AD" clId="Web-{A180B626-0CB8-0842-1982-0F9845A79CA8}" dt="2021-03-12T15:26:32.941" v="49" actId="20577"/>
        <pc:sldMkLst>
          <pc:docMk/>
          <pc:sldMk cId="1159860402" sldId="261"/>
        </pc:sldMkLst>
        <pc:spChg chg="mod">
          <ac:chgData name="Bryn Portella" userId="S::bryn.portella@revature.com::cac9ba8b-dbd7-41cd-af06-e643c8802b55" providerId="AD" clId="Web-{A180B626-0CB8-0842-1982-0F9845A79CA8}" dt="2021-03-12T15:26:32.941" v="49" actId="20577"/>
          <ac:spMkLst>
            <pc:docMk/>
            <pc:sldMk cId="1159860402" sldId="261"/>
            <ac:spMk id="2" creationId="{2D0405A1-4A9E-43C2-8B45-372521A41C78}"/>
          </ac:spMkLst>
        </pc:spChg>
        <pc:spChg chg="add del">
          <ac:chgData name="Bryn Portella" userId="S::bryn.portella@revature.com::cac9ba8b-dbd7-41cd-af06-e643c8802b55" providerId="AD" clId="Web-{A180B626-0CB8-0842-1982-0F9845A79CA8}" dt="2021-03-12T15:26:05.971" v="36"/>
          <ac:spMkLst>
            <pc:docMk/>
            <pc:sldMk cId="1159860402" sldId="261"/>
            <ac:spMk id="3" creationId="{76AFBD2A-1021-46DA-9BC5-60779C15E50C}"/>
          </ac:spMkLst>
        </pc:spChg>
        <pc:graphicFrameChg chg="add mod">
          <ac:chgData name="Bryn Portella" userId="S::bryn.portella@revature.com::cac9ba8b-dbd7-41cd-af06-e643c8802b55" providerId="AD" clId="Web-{A180B626-0CB8-0842-1982-0F9845A79CA8}" dt="2021-03-12T15:26:07.237" v="37"/>
          <ac:graphicFrameMkLst>
            <pc:docMk/>
            <pc:sldMk cId="1159860402" sldId="261"/>
            <ac:graphicFrameMk id="7" creationId="{E0467995-2CD7-458C-B44F-03A5F7158166}"/>
          </ac:graphicFrameMkLst>
        </pc:graphicFrameChg>
        <pc:picChg chg="add del mod ord">
          <ac:chgData name="Bryn Portella" userId="S::bryn.portella@revature.com::cac9ba8b-dbd7-41cd-af06-e643c8802b55" providerId="AD" clId="Web-{A180B626-0CB8-0842-1982-0F9845A79CA8}" dt="2021-03-12T15:25:25.236" v="35"/>
          <ac:picMkLst>
            <pc:docMk/>
            <pc:sldMk cId="1159860402" sldId="261"/>
            <ac:picMk id="5" creationId="{C156F406-802E-4E82-9708-6719DB346431}"/>
          </ac:picMkLst>
        </pc:picChg>
      </pc:sldChg>
      <pc:sldChg chg="addSp delSp modSp new">
        <pc:chgData name="Bryn Portella" userId="S::bryn.portella@revature.com::cac9ba8b-dbd7-41cd-af06-e643c8802b55" providerId="AD" clId="Web-{A180B626-0CB8-0842-1982-0F9845A79CA8}" dt="2021-03-12T15:28:24.492" v="61" actId="20577"/>
        <pc:sldMkLst>
          <pc:docMk/>
          <pc:sldMk cId="781014286" sldId="262"/>
        </pc:sldMkLst>
        <pc:spChg chg="mod">
          <ac:chgData name="Bryn Portella" userId="S::bryn.portella@revature.com::cac9ba8b-dbd7-41cd-af06-e643c8802b55" providerId="AD" clId="Web-{A180B626-0CB8-0842-1982-0F9845A79CA8}" dt="2021-03-12T15:28:24.492" v="61" actId="20577"/>
          <ac:spMkLst>
            <pc:docMk/>
            <pc:sldMk cId="781014286" sldId="262"/>
            <ac:spMk id="2" creationId="{65BFBEFF-2293-4591-8ABF-2E342747E26B}"/>
          </ac:spMkLst>
        </pc:spChg>
        <pc:spChg chg="add del">
          <ac:chgData name="Bryn Portella" userId="S::bryn.portella@revature.com::cac9ba8b-dbd7-41cd-af06-e643c8802b55" providerId="AD" clId="Web-{A180B626-0CB8-0842-1982-0F9845A79CA8}" dt="2021-03-12T15:27:46.662" v="57"/>
          <ac:spMkLst>
            <pc:docMk/>
            <pc:sldMk cId="781014286" sldId="262"/>
            <ac:spMk id="3" creationId="{BC9A023B-D075-4403-8C00-DA2E497A3924}"/>
          </ac:spMkLst>
        </pc:spChg>
        <pc:graphicFrameChg chg="add del mod ord modGraphic">
          <ac:chgData name="Bryn Portella" userId="S::bryn.portella@revature.com::cac9ba8b-dbd7-41cd-af06-e643c8802b55" providerId="AD" clId="Web-{A180B626-0CB8-0842-1982-0F9845A79CA8}" dt="2021-03-12T15:27:37.365" v="56"/>
          <ac:graphicFrameMkLst>
            <pc:docMk/>
            <pc:sldMk cId="781014286" sldId="262"/>
            <ac:graphicFrameMk id="6" creationId="{D5524EE7-A332-4249-AA59-C52007D93C82}"/>
          </ac:graphicFrameMkLst>
        </pc:graphicFrameChg>
        <pc:graphicFrameChg chg="add mod ord modGraphic">
          <ac:chgData name="Bryn Portella" userId="S::bryn.portella@revature.com::cac9ba8b-dbd7-41cd-af06-e643c8802b55" providerId="AD" clId="Web-{A180B626-0CB8-0842-1982-0F9845A79CA8}" dt="2021-03-12T15:27:46.662" v="57"/>
          <ac:graphicFrameMkLst>
            <pc:docMk/>
            <pc:sldMk cId="781014286" sldId="262"/>
            <ac:graphicFrameMk id="8" creationId="{BAD40D3D-2FA3-4C36-8C31-A98565702CFF}"/>
          </ac:graphicFrameMkLst>
        </pc:graphicFrameChg>
        <pc:picChg chg="add mod">
          <ac:chgData name="Bryn Portella" userId="S::bryn.portella@revature.com::cac9ba8b-dbd7-41cd-af06-e643c8802b55" providerId="AD" clId="Web-{A180B626-0CB8-0842-1982-0F9845A79CA8}" dt="2021-03-12T15:28:07.147" v="60" actId="14100"/>
          <ac:picMkLst>
            <pc:docMk/>
            <pc:sldMk cId="781014286" sldId="262"/>
            <ac:picMk id="9" creationId="{BD2F8D7E-E680-4BBB-8FB2-ED3A6F30D8F2}"/>
          </ac:picMkLst>
        </pc:picChg>
      </pc:sldChg>
      <pc:sldChg chg="modSp add ord">
        <pc:chgData name="Bryn Portella" userId="S::bryn.portella@revature.com::cac9ba8b-dbd7-41cd-af06-e643c8802b55" providerId="AD" clId="Web-{A180B626-0CB8-0842-1982-0F9845A79CA8}" dt="2021-03-12T17:27:35.173" v="94" actId="20577"/>
        <pc:sldMkLst>
          <pc:docMk/>
          <pc:sldMk cId="3242981313" sldId="263"/>
        </pc:sldMkLst>
        <pc:spChg chg="mod">
          <ac:chgData name="Bryn Portella" userId="S::bryn.portella@revature.com::cac9ba8b-dbd7-41cd-af06-e643c8802b55" providerId="AD" clId="Web-{A180B626-0CB8-0842-1982-0F9845A79CA8}" dt="2021-03-12T17:27:35.173" v="94" actId="20577"/>
          <ac:spMkLst>
            <pc:docMk/>
            <pc:sldMk cId="3242981313" sldId="263"/>
            <ac:spMk id="3" creationId="{F23CE559-D62F-4D53-8C53-5182A0631570}"/>
          </ac:spMkLst>
        </pc:spChg>
      </pc:sldChg>
      <pc:sldChg chg="modSp add ord">
        <pc:chgData name="Bryn Portella" userId="S::bryn.portella@revature.com::cac9ba8b-dbd7-41cd-af06-e643c8802b55" providerId="AD" clId="Web-{A180B626-0CB8-0842-1982-0F9845A79CA8}" dt="2021-03-12T15:47:38.077" v="85"/>
        <pc:sldMkLst>
          <pc:docMk/>
          <pc:sldMk cId="1204160966" sldId="264"/>
        </pc:sldMkLst>
        <pc:spChg chg="mod">
          <ac:chgData name="Bryn Portella" userId="S::bryn.portella@revature.com::cac9ba8b-dbd7-41cd-af06-e643c8802b55" providerId="AD" clId="Web-{A180B626-0CB8-0842-1982-0F9845A79CA8}" dt="2021-03-12T15:42:35.067" v="72" actId="20577"/>
          <ac:spMkLst>
            <pc:docMk/>
            <pc:sldMk cId="1204160966" sldId="264"/>
            <ac:spMk id="3" creationId="{4B283E48-7C73-4AFA-8960-929C95360150}"/>
          </ac:spMkLst>
        </pc:spChg>
      </pc:sldChg>
      <pc:sldChg chg="modSp add ord">
        <pc:chgData name="Bryn Portella" userId="S::bryn.portella@revature.com::cac9ba8b-dbd7-41cd-af06-e643c8802b55" providerId="AD" clId="Web-{A180B626-0CB8-0842-1982-0F9845A79CA8}" dt="2021-03-12T17:18:55.800" v="93" actId="20577"/>
        <pc:sldMkLst>
          <pc:docMk/>
          <pc:sldMk cId="2323378753" sldId="265"/>
        </pc:sldMkLst>
        <pc:spChg chg="mod">
          <ac:chgData name="Bryn Portella" userId="S::bryn.portella@revature.com::cac9ba8b-dbd7-41cd-af06-e643c8802b55" providerId="AD" clId="Web-{A180B626-0CB8-0842-1982-0F9845A79CA8}" dt="2021-03-12T17:18:55.800" v="93" actId="20577"/>
          <ac:spMkLst>
            <pc:docMk/>
            <pc:sldMk cId="2323378753" sldId="265"/>
            <ac:spMk id="3" creationId="{C9A57283-0D86-4BFA-B12E-49C146B5E35E}"/>
          </ac:spMkLst>
        </pc:spChg>
      </pc:sldChg>
    </pc:docChg>
  </pc:docChgLst>
  <pc:docChgLst>
    <pc:chgData name="Cynthia Enciso" userId="7915927f-c5cf-4e1f-876d-e79882ad52fa" providerId="ADAL" clId="{B162689E-3F96-464E-9BC6-17A0B6508AE6}"/>
    <pc:docChg chg="undo custSel addSld modSld">
      <pc:chgData name="Cynthia Enciso" userId="7915927f-c5cf-4e1f-876d-e79882ad52fa" providerId="ADAL" clId="{B162689E-3F96-464E-9BC6-17A0B6508AE6}" dt="2021-05-19T19:49:28.105" v="399" actId="5793"/>
      <pc:docMkLst>
        <pc:docMk/>
      </pc:docMkLst>
      <pc:sldChg chg="addSp delSp modSp new mod">
        <pc:chgData name="Cynthia Enciso" userId="7915927f-c5cf-4e1f-876d-e79882ad52fa" providerId="ADAL" clId="{B162689E-3F96-464E-9BC6-17A0B6508AE6}" dt="2021-05-19T19:49:28.105" v="399" actId="5793"/>
        <pc:sldMkLst>
          <pc:docMk/>
          <pc:sldMk cId="538611119" sldId="277"/>
        </pc:sldMkLst>
        <pc:spChg chg="mod">
          <ac:chgData name="Cynthia Enciso" userId="7915927f-c5cf-4e1f-876d-e79882ad52fa" providerId="ADAL" clId="{B162689E-3F96-464E-9BC6-17A0B6508AE6}" dt="2021-05-19T19:39:47.029" v="15" actId="20577"/>
          <ac:spMkLst>
            <pc:docMk/>
            <pc:sldMk cId="538611119" sldId="277"/>
            <ac:spMk id="2" creationId="{9C9A19D9-A931-44EA-88BE-AB92AEBA8FD7}"/>
          </ac:spMkLst>
        </pc:spChg>
        <pc:spChg chg="del">
          <ac:chgData name="Cynthia Enciso" userId="7915927f-c5cf-4e1f-876d-e79882ad52fa" providerId="ADAL" clId="{B162689E-3F96-464E-9BC6-17A0B6508AE6}" dt="2021-05-19T19:39:35.133" v="1" actId="478"/>
          <ac:spMkLst>
            <pc:docMk/>
            <pc:sldMk cId="538611119" sldId="277"/>
            <ac:spMk id="3" creationId="{D51BCF26-9592-4848-892C-8F50D0F8209D}"/>
          </ac:spMkLst>
        </pc:spChg>
        <pc:spChg chg="add del">
          <ac:chgData name="Cynthia Enciso" userId="7915927f-c5cf-4e1f-876d-e79882ad52fa" providerId="ADAL" clId="{B162689E-3F96-464E-9BC6-17A0B6508AE6}" dt="2021-05-19T19:39:36.564" v="3" actId="22"/>
          <ac:spMkLst>
            <pc:docMk/>
            <pc:sldMk cId="538611119" sldId="277"/>
            <ac:spMk id="6" creationId="{510FB662-6E24-4AEA-8C7A-0D352010586A}"/>
          </ac:spMkLst>
        </pc:spChg>
        <pc:spChg chg="add mod">
          <ac:chgData name="Cynthia Enciso" userId="7915927f-c5cf-4e1f-876d-e79882ad52fa" providerId="ADAL" clId="{B162689E-3F96-464E-9BC6-17A0B6508AE6}" dt="2021-05-19T19:39:59.622" v="24" actId="20577"/>
          <ac:spMkLst>
            <pc:docMk/>
            <pc:sldMk cId="538611119" sldId="277"/>
            <ac:spMk id="8" creationId="{7BFE5EAE-0B3B-4876-9EA0-164F1235431D}"/>
          </ac:spMkLst>
        </pc:spChg>
        <pc:spChg chg="add mod">
          <ac:chgData name="Cynthia Enciso" userId="7915927f-c5cf-4e1f-876d-e79882ad52fa" providerId="ADAL" clId="{B162689E-3F96-464E-9BC6-17A0B6508AE6}" dt="2021-05-19T19:40:07.203" v="32" actId="1076"/>
          <ac:spMkLst>
            <pc:docMk/>
            <pc:sldMk cId="538611119" sldId="277"/>
            <ac:spMk id="9" creationId="{321B171C-BB34-4969-99E3-73A797C31A11}"/>
          </ac:spMkLst>
        </pc:spChg>
        <pc:spChg chg="add mod">
          <ac:chgData name="Cynthia Enciso" userId="7915927f-c5cf-4e1f-876d-e79882ad52fa" providerId="ADAL" clId="{B162689E-3F96-464E-9BC6-17A0B6508AE6}" dt="2021-05-19T19:44:50.621" v="383" actId="1076"/>
          <ac:spMkLst>
            <pc:docMk/>
            <pc:sldMk cId="538611119" sldId="277"/>
            <ac:spMk id="12" creationId="{3FFC45F0-4133-4B56-8C19-427098842CBC}"/>
          </ac:spMkLst>
        </pc:spChg>
        <pc:spChg chg="add mod">
          <ac:chgData name="Cynthia Enciso" userId="7915927f-c5cf-4e1f-876d-e79882ad52fa" providerId="ADAL" clId="{B162689E-3F96-464E-9BC6-17A0B6508AE6}" dt="2021-05-19T19:45:13.870" v="389" actId="1076"/>
          <ac:spMkLst>
            <pc:docMk/>
            <pc:sldMk cId="538611119" sldId="277"/>
            <ac:spMk id="13" creationId="{BEABD94F-137C-4E17-BBC9-4702E5BAA2A9}"/>
          </ac:spMkLst>
        </pc:spChg>
        <pc:graphicFrameChg chg="add mod modGraphic">
          <ac:chgData name="Cynthia Enciso" userId="7915927f-c5cf-4e1f-876d-e79882ad52fa" providerId="ADAL" clId="{B162689E-3F96-464E-9BC6-17A0B6508AE6}" dt="2021-05-19T19:49:28.105" v="399" actId="5793"/>
          <ac:graphicFrameMkLst>
            <pc:docMk/>
            <pc:sldMk cId="538611119" sldId="277"/>
            <ac:graphicFrameMk id="7" creationId="{62427A64-E54D-4353-8C2B-233E31E238D7}"/>
          </ac:graphicFrameMkLst>
        </pc:graphicFrameChg>
        <pc:cxnChg chg="add">
          <ac:chgData name="Cynthia Enciso" userId="7915927f-c5cf-4e1f-876d-e79882ad52fa" providerId="ADAL" clId="{B162689E-3F96-464E-9BC6-17A0B6508AE6}" dt="2021-05-19T19:40:11.840" v="33" actId="11529"/>
          <ac:cxnSpMkLst>
            <pc:docMk/>
            <pc:sldMk cId="538611119" sldId="277"/>
            <ac:cxnSpMk id="11" creationId="{C9868372-187D-4FB6-9159-20855C326FEC}"/>
          </ac:cxnSpMkLst>
        </pc:cxnChg>
      </pc:sldChg>
    </pc:docChg>
  </pc:docChgLst>
  <pc:docChgLst>
    <pc:chgData name="Cynthia Enciso" userId="7915927f-c5cf-4e1f-876d-e79882ad52fa" providerId="ADAL" clId="{ED0143D2-E8E2-464B-A1CF-18EFEF64ADC3}"/>
    <pc:docChg chg="addSld delSld modSld">
      <pc:chgData name="Cynthia Enciso" userId="7915927f-c5cf-4e1f-876d-e79882ad52fa" providerId="ADAL" clId="{ED0143D2-E8E2-464B-A1CF-18EFEF64ADC3}" dt="2021-09-03T16:52:30.789" v="139" actId="47"/>
      <pc:docMkLst>
        <pc:docMk/>
      </pc:docMkLst>
      <pc:sldChg chg="modSp mod">
        <pc:chgData name="Cynthia Enciso" userId="7915927f-c5cf-4e1f-876d-e79882ad52fa" providerId="ADAL" clId="{ED0143D2-E8E2-464B-A1CF-18EFEF64ADC3}" dt="2021-09-02T18:47:47.904" v="12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ED0143D2-E8E2-464B-A1CF-18EFEF64ADC3}" dt="2021-09-02T18:47:47.904" v="12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del">
        <pc:chgData name="Cynthia Enciso" userId="7915927f-c5cf-4e1f-876d-e79882ad52fa" providerId="ADAL" clId="{ED0143D2-E8E2-464B-A1CF-18EFEF64ADC3}" dt="2021-09-02T18:49:10.114" v="14" actId="47"/>
        <pc:sldMkLst>
          <pc:docMk/>
          <pc:sldMk cId="3975998382" sldId="257"/>
        </pc:sldMkLst>
      </pc:sldChg>
      <pc:sldChg chg="del">
        <pc:chgData name="Cynthia Enciso" userId="7915927f-c5cf-4e1f-876d-e79882ad52fa" providerId="ADAL" clId="{ED0143D2-E8E2-464B-A1CF-18EFEF64ADC3}" dt="2021-09-02T18:49:10.114" v="14" actId="47"/>
        <pc:sldMkLst>
          <pc:docMk/>
          <pc:sldMk cId="1159860402" sldId="261"/>
        </pc:sldMkLst>
      </pc:sldChg>
      <pc:sldChg chg="del">
        <pc:chgData name="Cynthia Enciso" userId="7915927f-c5cf-4e1f-876d-e79882ad52fa" providerId="ADAL" clId="{ED0143D2-E8E2-464B-A1CF-18EFEF64ADC3}" dt="2021-09-02T18:49:10.114" v="14" actId="47"/>
        <pc:sldMkLst>
          <pc:docMk/>
          <pc:sldMk cId="781014286" sldId="262"/>
        </pc:sldMkLst>
      </pc:sldChg>
      <pc:sldChg chg="del">
        <pc:chgData name="Cynthia Enciso" userId="7915927f-c5cf-4e1f-876d-e79882ad52fa" providerId="ADAL" clId="{ED0143D2-E8E2-464B-A1CF-18EFEF64ADC3}" dt="2021-09-02T18:49:58.148" v="15" actId="47"/>
        <pc:sldMkLst>
          <pc:docMk/>
          <pc:sldMk cId="538611119" sldId="277"/>
        </pc:sldMkLst>
      </pc:sldChg>
      <pc:sldChg chg="add">
        <pc:chgData name="Cynthia Enciso" userId="7915927f-c5cf-4e1f-876d-e79882ad52fa" providerId="ADAL" clId="{ED0143D2-E8E2-464B-A1CF-18EFEF64ADC3}" dt="2021-09-02T18:48:21.503" v="13"/>
        <pc:sldMkLst>
          <pc:docMk/>
          <pc:sldMk cId="1054398412" sldId="315"/>
        </pc:sldMkLst>
      </pc:sldChg>
      <pc:sldChg chg="add">
        <pc:chgData name="Cynthia Enciso" userId="7915927f-c5cf-4e1f-876d-e79882ad52fa" providerId="ADAL" clId="{ED0143D2-E8E2-464B-A1CF-18EFEF64ADC3}" dt="2021-09-02T18:48:21.503" v="13"/>
        <pc:sldMkLst>
          <pc:docMk/>
          <pc:sldMk cId="1873716463" sldId="317"/>
        </pc:sldMkLst>
      </pc:sldChg>
      <pc:sldChg chg="add">
        <pc:chgData name="Cynthia Enciso" userId="7915927f-c5cf-4e1f-876d-e79882ad52fa" providerId="ADAL" clId="{ED0143D2-E8E2-464B-A1CF-18EFEF64ADC3}" dt="2021-09-02T18:48:21.503" v="13"/>
        <pc:sldMkLst>
          <pc:docMk/>
          <pc:sldMk cId="563254079" sldId="319"/>
        </pc:sldMkLst>
      </pc:sldChg>
      <pc:sldChg chg="modSp new del mod">
        <pc:chgData name="Cynthia Enciso" userId="7915927f-c5cf-4e1f-876d-e79882ad52fa" providerId="ADAL" clId="{ED0143D2-E8E2-464B-A1CF-18EFEF64ADC3}" dt="2021-09-03T16:52:30.789" v="139" actId="47"/>
        <pc:sldMkLst>
          <pc:docMk/>
          <pc:sldMk cId="1339209917" sldId="320"/>
        </pc:sldMkLst>
        <pc:spChg chg="mod">
          <ac:chgData name="Cynthia Enciso" userId="7915927f-c5cf-4e1f-876d-e79882ad52fa" providerId="ADAL" clId="{ED0143D2-E8E2-464B-A1CF-18EFEF64ADC3}" dt="2021-09-03T16:01:47.924" v="93" actId="20577"/>
          <ac:spMkLst>
            <pc:docMk/>
            <pc:sldMk cId="1339209917" sldId="320"/>
            <ac:spMk id="2" creationId="{D1AF0578-BFCE-4E61-AEAA-B1F84FF7FD4A}"/>
          </ac:spMkLst>
        </pc:spChg>
        <pc:spChg chg="mod">
          <ac:chgData name="Cynthia Enciso" userId="7915927f-c5cf-4e1f-876d-e79882ad52fa" providerId="ADAL" clId="{ED0143D2-E8E2-464B-A1CF-18EFEF64ADC3}" dt="2021-09-03T16:04:57.682" v="138" actId="20577"/>
          <ac:spMkLst>
            <pc:docMk/>
            <pc:sldMk cId="1339209917" sldId="320"/>
            <ac:spMk id="3" creationId="{5367F07D-1672-4387-A322-FB69CD096F2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AB501-9F00-43D7-AD76-C840B08383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BDE57F-ECE7-4098-B1E2-3119EFE14994}">
      <dgm:prSet/>
      <dgm:spPr/>
      <dgm:t>
        <a:bodyPr/>
        <a:lstStyle/>
        <a:p>
          <a:r>
            <a:rPr lang="en-US" dirty="0"/>
            <a:t>Boolean expression ? Value needed when true : value needed when false </a:t>
          </a:r>
        </a:p>
      </dgm:t>
    </dgm:pt>
    <dgm:pt modelId="{162D8AB8-3C40-49B3-A5EB-C8D1228CCFD4}" type="parTrans" cxnId="{0E9B9366-B14C-4C6C-834B-9EC248C3B042}">
      <dgm:prSet/>
      <dgm:spPr/>
      <dgm:t>
        <a:bodyPr/>
        <a:lstStyle/>
        <a:p>
          <a:endParaRPr lang="en-US"/>
        </a:p>
      </dgm:t>
    </dgm:pt>
    <dgm:pt modelId="{966D1644-17D1-4017-96B5-4862FE6F373E}" type="sibTrans" cxnId="{0E9B9366-B14C-4C6C-834B-9EC248C3B042}">
      <dgm:prSet/>
      <dgm:spPr/>
      <dgm:t>
        <a:bodyPr/>
        <a:lstStyle/>
        <a:p>
          <a:endParaRPr lang="en-US"/>
        </a:p>
      </dgm:t>
    </dgm:pt>
    <dgm:pt modelId="{CC8A0D78-3C46-4E33-A4FA-A34D41F5DCA0}">
      <dgm:prSet/>
      <dgm:spPr/>
      <dgm:t>
        <a:bodyPr/>
        <a:lstStyle/>
        <a:p>
          <a:r>
            <a:rPr lang="en-US"/>
            <a:t>String result = (x &gt; 5)? “Greater than 5”: “Less or equal to 5”;</a:t>
          </a:r>
        </a:p>
      </dgm:t>
    </dgm:pt>
    <dgm:pt modelId="{340B7EED-C888-46AB-B502-DB31CADA0FD4}" type="parTrans" cxnId="{C9F80979-1919-4F84-B300-041096FBEA16}">
      <dgm:prSet/>
      <dgm:spPr/>
      <dgm:t>
        <a:bodyPr/>
        <a:lstStyle/>
        <a:p>
          <a:endParaRPr lang="en-US"/>
        </a:p>
      </dgm:t>
    </dgm:pt>
    <dgm:pt modelId="{82B596C2-0CEB-4EDE-AD69-B571B04BD05F}" type="sibTrans" cxnId="{C9F80979-1919-4F84-B300-041096FBEA16}">
      <dgm:prSet/>
      <dgm:spPr/>
      <dgm:t>
        <a:bodyPr/>
        <a:lstStyle/>
        <a:p>
          <a:endParaRPr lang="en-US"/>
        </a:p>
      </dgm:t>
    </dgm:pt>
    <dgm:pt modelId="{797B8B27-A718-434E-BABC-6317347BBB4D}" type="pres">
      <dgm:prSet presAssocID="{AC5AB501-9F00-43D7-AD76-C840B0838352}" presName="root" presStyleCnt="0">
        <dgm:presLayoutVars>
          <dgm:dir/>
          <dgm:resizeHandles val="exact"/>
        </dgm:presLayoutVars>
      </dgm:prSet>
      <dgm:spPr/>
    </dgm:pt>
    <dgm:pt modelId="{AAF8225C-D73C-41F0-8695-3950DF6E4614}" type="pres">
      <dgm:prSet presAssocID="{0BBDE57F-ECE7-4098-B1E2-3119EFE14994}" presName="compNode" presStyleCnt="0"/>
      <dgm:spPr/>
    </dgm:pt>
    <dgm:pt modelId="{72D8EB62-9807-41B2-B1BC-3DE42FBE7F79}" type="pres">
      <dgm:prSet presAssocID="{0BBDE57F-ECE7-4098-B1E2-3119EFE14994}" presName="bgRect" presStyleLbl="bgShp" presStyleIdx="0" presStyleCnt="2"/>
      <dgm:spPr/>
    </dgm:pt>
    <dgm:pt modelId="{0E112736-A369-40D4-8C9A-E5231B2DD943}" type="pres">
      <dgm:prSet presAssocID="{0BBDE57F-ECE7-4098-B1E2-3119EFE149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F7B2BEB-0CDF-45AF-A580-7957FA0D32BA}" type="pres">
      <dgm:prSet presAssocID="{0BBDE57F-ECE7-4098-B1E2-3119EFE14994}" presName="spaceRect" presStyleCnt="0"/>
      <dgm:spPr/>
    </dgm:pt>
    <dgm:pt modelId="{4E8F7EC0-F3DE-4935-B39D-55C7002DB495}" type="pres">
      <dgm:prSet presAssocID="{0BBDE57F-ECE7-4098-B1E2-3119EFE14994}" presName="parTx" presStyleLbl="revTx" presStyleIdx="0" presStyleCnt="2">
        <dgm:presLayoutVars>
          <dgm:chMax val="0"/>
          <dgm:chPref val="0"/>
        </dgm:presLayoutVars>
      </dgm:prSet>
      <dgm:spPr/>
    </dgm:pt>
    <dgm:pt modelId="{69B73A98-AACC-4C08-A13F-F904BE31ED0A}" type="pres">
      <dgm:prSet presAssocID="{966D1644-17D1-4017-96B5-4862FE6F373E}" presName="sibTrans" presStyleCnt="0"/>
      <dgm:spPr/>
    </dgm:pt>
    <dgm:pt modelId="{62350473-3EE5-4757-B7BE-5A9BF1FFBE0E}" type="pres">
      <dgm:prSet presAssocID="{CC8A0D78-3C46-4E33-A4FA-A34D41F5DCA0}" presName="compNode" presStyleCnt="0"/>
      <dgm:spPr/>
    </dgm:pt>
    <dgm:pt modelId="{974180F0-C9F7-4407-B115-A701BE3E7A44}" type="pres">
      <dgm:prSet presAssocID="{CC8A0D78-3C46-4E33-A4FA-A34D41F5DCA0}" presName="bgRect" presStyleLbl="bgShp" presStyleIdx="1" presStyleCnt="2"/>
      <dgm:spPr/>
    </dgm:pt>
    <dgm:pt modelId="{2C13E41F-5ACF-46A5-840A-FBA539D263AD}" type="pres">
      <dgm:prSet presAssocID="{CC8A0D78-3C46-4E33-A4FA-A34D41F5DC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FEE49BA-28DF-4293-A047-E503CDADC5FF}" type="pres">
      <dgm:prSet presAssocID="{CC8A0D78-3C46-4E33-A4FA-A34D41F5DCA0}" presName="spaceRect" presStyleCnt="0"/>
      <dgm:spPr/>
    </dgm:pt>
    <dgm:pt modelId="{4BF957E6-B8BB-4130-8783-9CCC7ECDBBFE}" type="pres">
      <dgm:prSet presAssocID="{CC8A0D78-3C46-4E33-A4FA-A34D41F5DC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A9285B-7D49-4D93-AF4F-B7CF77D83387}" type="presOf" srcId="{AC5AB501-9F00-43D7-AD76-C840B0838352}" destId="{797B8B27-A718-434E-BABC-6317347BBB4D}" srcOrd="0" destOrd="0" presId="urn:microsoft.com/office/officeart/2018/2/layout/IconVerticalSolidList"/>
    <dgm:cxn modelId="{0E9B9366-B14C-4C6C-834B-9EC248C3B042}" srcId="{AC5AB501-9F00-43D7-AD76-C840B0838352}" destId="{0BBDE57F-ECE7-4098-B1E2-3119EFE14994}" srcOrd="0" destOrd="0" parTransId="{162D8AB8-3C40-49B3-A5EB-C8D1228CCFD4}" sibTransId="{966D1644-17D1-4017-96B5-4862FE6F373E}"/>
    <dgm:cxn modelId="{BB902C78-57C2-4FEA-80E2-BEC13FFF62BA}" type="presOf" srcId="{0BBDE57F-ECE7-4098-B1E2-3119EFE14994}" destId="{4E8F7EC0-F3DE-4935-B39D-55C7002DB495}" srcOrd="0" destOrd="0" presId="urn:microsoft.com/office/officeart/2018/2/layout/IconVerticalSolidList"/>
    <dgm:cxn modelId="{C9F80979-1919-4F84-B300-041096FBEA16}" srcId="{AC5AB501-9F00-43D7-AD76-C840B0838352}" destId="{CC8A0D78-3C46-4E33-A4FA-A34D41F5DCA0}" srcOrd="1" destOrd="0" parTransId="{340B7EED-C888-46AB-B502-DB31CADA0FD4}" sibTransId="{82B596C2-0CEB-4EDE-AD69-B571B04BD05F}"/>
    <dgm:cxn modelId="{24ED6282-0163-4AFD-8E06-B13AAC55B47E}" type="presOf" srcId="{CC8A0D78-3C46-4E33-A4FA-A34D41F5DCA0}" destId="{4BF957E6-B8BB-4130-8783-9CCC7ECDBBFE}" srcOrd="0" destOrd="0" presId="urn:microsoft.com/office/officeart/2018/2/layout/IconVerticalSolidList"/>
    <dgm:cxn modelId="{811741FA-4E48-47EE-BA1B-3427D8EF09F7}" type="presParOf" srcId="{797B8B27-A718-434E-BABC-6317347BBB4D}" destId="{AAF8225C-D73C-41F0-8695-3950DF6E4614}" srcOrd="0" destOrd="0" presId="urn:microsoft.com/office/officeart/2018/2/layout/IconVerticalSolidList"/>
    <dgm:cxn modelId="{2E2691D0-E04D-431C-8D1B-9AF1AD7962C1}" type="presParOf" srcId="{AAF8225C-D73C-41F0-8695-3950DF6E4614}" destId="{72D8EB62-9807-41B2-B1BC-3DE42FBE7F79}" srcOrd="0" destOrd="0" presId="urn:microsoft.com/office/officeart/2018/2/layout/IconVerticalSolidList"/>
    <dgm:cxn modelId="{1DD69DD5-8289-41EC-AA9B-64D1E8D5694B}" type="presParOf" srcId="{AAF8225C-D73C-41F0-8695-3950DF6E4614}" destId="{0E112736-A369-40D4-8C9A-E5231B2DD943}" srcOrd="1" destOrd="0" presId="urn:microsoft.com/office/officeart/2018/2/layout/IconVerticalSolidList"/>
    <dgm:cxn modelId="{233A5611-DECF-4A4E-9E54-1C5923C6E348}" type="presParOf" srcId="{AAF8225C-D73C-41F0-8695-3950DF6E4614}" destId="{5F7B2BEB-0CDF-45AF-A580-7957FA0D32BA}" srcOrd="2" destOrd="0" presId="urn:microsoft.com/office/officeart/2018/2/layout/IconVerticalSolidList"/>
    <dgm:cxn modelId="{20830C85-C4DF-4A69-BDC4-2EBDEAC14B73}" type="presParOf" srcId="{AAF8225C-D73C-41F0-8695-3950DF6E4614}" destId="{4E8F7EC0-F3DE-4935-B39D-55C7002DB495}" srcOrd="3" destOrd="0" presId="urn:microsoft.com/office/officeart/2018/2/layout/IconVerticalSolidList"/>
    <dgm:cxn modelId="{581C2C63-8A37-4F0A-865F-8B1FBD9AD02E}" type="presParOf" srcId="{797B8B27-A718-434E-BABC-6317347BBB4D}" destId="{69B73A98-AACC-4C08-A13F-F904BE31ED0A}" srcOrd="1" destOrd="0" presId="urn:microsoft.com/office/officeart/2018/2/layout/IconVerticalSolidList"/>
    <dgm:cxn modelId="{FB83BC28-2B39-4F96-9C60-E29FCFB20A32}" type="presParOf" srcId="{797B8B27-A718-434E-BABC-6317347BBB4D}" destId="{62350473-3EE5-4757-B7BE-5A9BF1FFBE0E}" srcOrd="2" destOrd="0" presId="urn:microsoft.com/office/officeart/2018/2/layout/IconVerticalSolidList"/>
    <dgm:cxn modelId="{3DCE5D2B-52B9-4C54-A7CB-99C61E551AF9}" type="presParOf" srcId="{62350473-3EE5-4757-B7BE-5A9BF1FFBE0E}" destId="{974180F0-C9F7-4407-B115-A701BE3E7A44}" srcOrd="0" destOrd="0" presId="urn:microsoft.com/office/officeart/2018/2/layout/IconVerticalSolidList"/>
    <dgm:cxn modelId="{BE7AA340-300F-45A0-821B-83495C643B26}" type="presParOf" srcId="{62350473-3EE5-4757-B7BE-5A9BF1FFBE0E}" destId="{2C13E41F-5ACF-46A5-840A-FBA539D263AD}" srcOrd="1" destOrd="0" presId="urn:microsoft.com/office/officeart/2018/2/layout/IconVerticalSolidList"/>
    <dgm:cxn modelId="{74F41580-B27B-4164-909F-29EC715C4215}" type="presParOf" srcId="{62350473-3EE5-4757-B7BE-5A9BF1FFBE0E}" destId="{4FEE49BA-28DF-4293-A047-E503CDADC5FF}" srcOrd="2" destOrd="0" presId="urn:microsoft.com/office/officeart/2018/2/layout/IconVerticalSolidList"/>
    <dgm:cxn modelId="{8EC52135-5CD2-468F-9E29-F5EDCD03E8CB}" type="presParOf" srcId="{62350473-3EE5-4757-B7BE-5A9BF1FFBE0E}" destId="{4BF957E6-B8BB-4130-8783-9CCC7ECDBB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8EB62-9807-41B2-B1BC-3DE42FBE7F79}">
      <dsp:nvSpPr>
        <dsp:cNvPr id="0" name=""/>
        <dsp:cNvSpPr/>
      </dsp:nvSpPr>
      <dsp:spPr>
        <a:xfrm>
          <a:off x="0" y="735468"/>
          <a:ext cx="8383980" cy="13577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2736-A369-40D4-8C9A-E5231B2DD943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7EC0-F3DE-4935-B39D-55C7002DB495}">
      <dsp:nvSpPr>
        <dsp:cNvPr id="0" name=""/>
        <dsp:cNvSpPr/>
      </dsp:nvSpPr>
      <dsp:spPr>
        <a:xfrm>
          <a:off x="1568246" y="735468"/>
          <a:ext cx="681573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Boolean expression ? Value needed when true : value needed when false </a:t>
          </a:r>
        </a:p>
      </dsp:txBody>
      <dsp:txXfrm>
        <a:off x="1568246" y="735468"/>
        <a:ext cx="6815733" cy="1357788"/>
      </dsp:txXfrm>
    </dsp:sp>
    <dsp:sp modelId="{974180F0-C9F7-4407-B115-A701BE3E7A44}">
      <dsp:nvSpPr>
        <dsp:cNvPr id="0" name=""/>
        <dsp:cNvSpPr/>
      </dsp:nvSpPr>
      <dsp:spPr>
        <a:xfrm>
          <a:off x="0" y="2432705"/>
          <a:ext cx="8383980" cy="13577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3E41F-5ACF-46A5-840A-FBA539D263AD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957E6-B8BB-4130-8783-9CCC7ECDBBFE}">
      <dsp:nvSpPr>
        <dsp:cNvPr id="0" name=""/>
        <dsp:cNvSpPr/>
      </dsp:nvSpPr>
      <dsp:spPr>
        <a:xfrm>
          <a:off x="1568246" y="2432705"/>
          <a:ext cx="681573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String result = (x &gt; 5)? “Greater than 5”: “Less or equal to 5”;</a:t>
          </a:r>
        </a:p>
      </dsp:txBody>
      <dsp:txXfrm>
        <a:off x="1568246" y="2432705"/>
        <a:ext cx="6815733" cy="1357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00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Control Flow and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F7E1-877B-46BD-B733-C7ABAC18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Ternary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F917-2C5E-4A9E-B6D0-E48B6838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A762671-D422-41A0-AB87-A576DFAD89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D852E8-68A6-4463-8737-C1F5A45991AF}"/>
              </a:ext>
            </a:extLst>
          </p:cNvPr>
          <p:cNvSpPr txBox="1"/>
          <p:nvPr/>
        </p:nvSpPr>
        <p:spPr>
          <a:xfrm>
            <a:off x="1049866" y="2178756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Format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AFA1-3DEF-4197-993D-20FED64ED4E4}"/>
              </a:ext>
            </a:extLst>
          </p:cNvPr>
          <p:cNvSpPr txBox="1"/>
          <p:nvPr/>
        </p:nvSpPr>
        <p:spPr>
          <a:xfrm>
            <a:off x="1049866" y="387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Example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7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61A6-E6AC-48F1-A89A-5E7BA631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their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8FA82-7B9B-47C9-A983-A757F2B1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739B2E00-75B9-4280-9D51-3808FB9556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0010" y="3362325"/>
          <a:ext cx="8493654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261629">
                <a:tc>
                  <a:txBody>
                    <a:bodyPr/>
                    <a:lstStyle/>
                    <a:p>
                      <a:r>
                        <a:rPr lang="en-US" dirty="0"/>
                        <a:t>Unary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x++, x-- (post-fix)</a:t>
                      </a:r>
                    </a:p>
                  </a:txBody>
                  <a:tcPr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Increase / decrease x by 1 (after initial value is read) </a:t>
                      </a:r>
                    </a:p>
                  </a:txBody>
                  <a:tcPr>
                    <a:solidFill>
                      <a:srgbClr val="FF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++x, --x (pre-fix)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/ decrease x by 1 (before initial value is read)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(negative sign)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the value as negative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!bool</a:t>
                      </a:r>
                    </a:p>
                    <a:p>
                      <a:r>
                        <a:rPr lang="en-US" dirty="0"/>
                        <a:t>(logical NOT)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opposite Boolean value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3A8597-593D-44FA-92D3-FCAA8E22B556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Unary operators have a higher precedence than binary and ternary operators</a:t>
            </a:r>
          </a:p>
        </p:txBody>
      </p:sp>
    </p:spTree>
    <p:extLst>
      <p:ext uri="{BB962C8B-B14F-4D97-AF65-F5344CB8AC3E}">
        <p14:creationId xmlns:p14="http://schemas.microsoft.com/office/powerpoint/2010/main" val="105439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C5869-AB4A-4524-BBFA-7C42BE52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E3504-1ADD-4036-9269-33FF2704C148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3016A4-D8F0-4369-8344-174F2269C810}"/>
              </a:ext>
            </a:extLst>
          </p:cNvPr>
          <p:cNvGraphicFramePr>
            <a:graphicFrameLocks/>
          </p:cNvGraphicFramePr>
          <p:nvPr/>
        </p:nvGraphicFramePr>
        <p:xfrm>
          <a:off x="380010" y="263388"/>
          <a:ext cx="8493654" cy="615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*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Multiplies x and y and returns the value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x and y and returns the whole number (without the remainder)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%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x and y and returns the remainder (without the whole number)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32710">
                <a:tc>
                  <a:txBody>
                    <a:bodyPr/>
                    <a:lstStyle/>
                    <a:p>
                      <a:r>
                        <a:rPr lang="en-US" dirty="0"/>
                        <a:t>x + y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x and y and returns the value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433675">
                <a:tc>
                  <a:txBody>
                    <a:bodyPr/>
                    <a:lstStyle/>
                    <a:p>
                      <a:r>
                        <a:rPr lang="en-US" dirty="0"/>
                        <a:t>x - y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y from x and returns the value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11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&lt;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less than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1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&gt;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greater than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56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&gt;=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greater than or equal to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5535"/>
                  </a:ext>
                </a:extLst>
              </a:tr>
              <a:tr h="371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&lt;=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x is less than or equal to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== y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and y are equal after type coercion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9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=== y 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and y are equal in value and type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!= y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x and y are not equal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21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&amp;&amp; y (logical AND)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both values are truthy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54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|| y (logical OR)</a:t>
                      </a:r>
                    </a:p>
                  </a:txBody>
                  <a:tcPr>
                    <a:solidFill>
                      <a:srgbClr val="9FC2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either value is truthy</a:t>
                      </a:r>
                    </a:p>
                  </a:txBody>
                  <a:tcPr>
                    <a:solidFill>
                      <a:srgbClr val="9FC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13044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23FF5C50-2052-4CE3-B2FC-796083C83352}"/>
              </a:ext>
            </a:extLst>
          </p:cNvPr>
          <p:cNvSpPr/>
          <p:nvPr/>
        </p:nvSpPr>
        <p:spPr>
          <a:xfrm>
            <a:off x="-390525" y="687897"/>
            <a:ext cx="390525" cy="2322002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45E70-5B3A-4EE3-B929-5748ECB65839}"/>
              </a:ext>
            </a:extLst>
          </p:cNvPr>
          <p:cNvSpPr txBox="1"/>
          <p:nvPr/>
        </p:nvSpPr>
        <p:spPr>
          <a:xfrm>
            <a:off x="-1762125" y="1210555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Arithmetic 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86BED-A65D-4CEA-994C-7F58BCD485E5}"/>
              </a:ext>
            </a:extLst>
          </p:cNvPr>
          <p:cNvSpPr txBox="1"/>
          <p:nvPr/>
        </p:nvSpPr>
        <p:spPr>
          <a:xfrm>
            <a:off x="-2047875" y="3106030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2F8B578-0D2A-4AC9-BABC-BF791B77802C}"/>
              </a:ext>
            </a:extLst>
          </p:cNvPr>
          <p:cNvSpPr/>
          <p:nvPr/>
        </p:nvSpPr>
        <p:spPr>
          <a:xfrm>
            <a:off x="-490538" y="3106030"/>
            <a:ext cx="390526" cy="1231821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C83B8-457B-4CCF-B60E-4C8C030E19D6}"/>
              </a:ext>
            </a:extLst>
          </p:cNvPr>
          <p:cNvSpPr txBox="1"/>
          <p:nvPr/>
        </p:nvSpPr>
        <p:spPr>
          <a:xfrm>
            <a:off x="-1957388" y="4672255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Equality operators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0216014-3489-4D5B-9112-28F59E73FBD7}"/>
              </a:ext>
            </a:extLst>
          </p:cNvPr>
          <p:cNvSpPr/>
          <p:nvPr/>
        </p:nvSpPr>
        <p:spPr>
          <a:xfrm>
            <a:off x="-490539" y="4560902"/>
            <a:ext cx="390525" cy="1119974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8A724-8E4C-4135-A39F-089FA276DC58}"/>
              </a:ext>
            </a:extLst>
          </p:cNvPr>
          <p:cNvSpPr txBox="1"/>
          <p:nvPr/>
        </p:nvSpPr>
        <p:spPr>
          <a:xfrm>
            <a:off x="-2047875" y="5647445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C2B990C-D0E9-4355-A467-151EAD439E98}"/>
              </a:ext>
            </a:extLst>
          </p:cNvPr>
          <p:cNvSpPr/>
          <p:nvPr/>
        </p:nvSpPr>
        <p:spPr>
          <a:xfrm>
            <a:off x="-390525" y="5903927"/>
            <a:ext cx="200024" cy="646332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81923-A0BF-4841-B1E3-5DEFFC24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3570A-454A-4A1F-BF04-6CE648D0B969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959A62-1D27-4AEC-97A2-DDDD4EFA4AE8}"/>
              </a:ext>
            </a:extLst>
          </p:cNvPr>
          <p:cNvGraphicFramePr>
            <a:graphicFrameLocks/>
          </p:cNvGraphicFramePr>
          <p:nvPr/>
        </p:nvGraphicFramePr>
        <p:xfrm>
          <a:off x="165600" y="4138672"/>
          <a:ext cx="88188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88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6083240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Binary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y 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 the value of y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+=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x and y, and then assign the sum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-= y 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y from x, and then assign the difference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*=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x and y, and then assign the product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7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y from x, and then assign the quotient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537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8BB6D4-0803-4FF2-9268-DFC7A92AE6B6}"/>
              </a:ext>
            </a:extLst>
          </p:cNvPr>
          <p:cNvSpPr txBox="1"/>
          <p:nvPr/>
        </p:nvSpPr>
        <p:spPr>
          <a:xfrm>
            <a:off x="-2089512" y="4928026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operators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C083E01-A68B-4673-8EC6-C90BB58B75FF}"/>
              </a:ext>
            </a:extLst>
          </p:cNvPr>
          <p:cNvSpPr/>
          <p:nvPr/>
        </p:nvSpPr>
        <p:spPr>
          <a:xfrm>
            <a:off x="-490538" y="4124324"/>
            <a:ext cx="390524" cy="2239387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6F7F675-A28F-4FE4-B5F0-26E933DD9982}"/>
              </a:ext>
            </a:extLst>
          </p:cNvPr>
          <p:cNvGraphicFramePr>
            <a:graphicFrameLocks/>
          </p:cNvGraphicFramePr>
          <p:nvPr/>
        </p:nvGraphicFramePr>
        <p:xfrm>
          <a:off x="325173" y="3073400"/>
          <a:ext cx="84936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? y : z</a:t>
                      </a:r>
                    </a:p>
                  </a:txBody>
                  <a:tcPr>
                    <a:solidFill>
                      <a:srgbClr val="E1C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x is truthy, y is returned. Otherwise, z is returned</a:t>
                      </a:r>
                    </a:p>
                  </a:txBody>
                  <a:tcPr>
                    <a:solidFill>
                      <a:srgbClr val="E1C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9F59B4-19C9-409A-827C-F179F8ABF749}"/>
              </a:ext>
            </a:extLst>
          </p:cNvPr>
          <p:cNvSpPr txBox="1">
            <a:spLocks/>
          </p:cNvSpPr>
          <p:nvPr/>
        </p:nvSpPr>
        <p:spPr>
          <a:xfrm>
            <a:off x="380010" y="323850"/>
            <a:ext cx="6811365" cy="159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ternary operator has a higher precedence than assignment operators only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E39528-E620-4347-A180-562ADBE0CB8A}"/>
              </a:ext>
            </a:extLst>
          </p:cNvPr>
          <p:cNvSpPr txBox="1">
            <a:spLocks/>
          </p:cNvSpPr>
          <p:nvPr/>
        </p:nvSpPr>
        <p:spPr>
          <a:xfrm>
            <a:off x="249672" y="1119538"/>
            <a:ext cx="8438817" cy="1816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/>
              <a:t>Assignment operators have the lowest precedence</a:t>
            </a:r>
          </a:p>
          <a:p>
            <a:pPr lvl="1"/>
            <a:endParaRPr lang="en-US" dirty="0"/>
          </a:p>
          <a:p>
            <a:r>
              <a:rPr lang="en-US" sz="2400" dirty="0"/>
              <a:t>Using parentheses can override precedence</a:t>
            </a:r>
          </a:p>
          <a:p>
            <a:pPr lvl="1"/>
            <a:r>
              <a:rPr lang="en-US" sz="2200" dirty="0"/>
              <a:t>You use it to change the order of operation and have whatever is in parentheses evaluated first</a:t>
            </a:r>
          </a:p>
        </p:txBody>
      </p:sp>
    </p:spTree>
    <p:extLst>
      <p:ext uri="{BB962C8B-B14F-4D97-AF65-F5344CB8AC3E}">
        <p14:creationId xmlns:p14="http://schemas.microsoft.com/office/powerpoint/2010/main" val="56325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Integer Division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604419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IntegerDivisionExample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7C1E-EF81-45A3-B611-E59CAFDD9547}"/>
              </a:ext>
            </a:extLst>
          </p:cNvPr>
          <p:cNvSpPr/>
          <p:nvPr/>
        </p:nvSpPr>
        <p:spPr>
          <a:xfrm>
            <a:off x="1729818" y="2526658"/>
            <a:ext cx="5638648" cy="122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3/2;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C6BAC9-8C33-4803-BA72-DBEEC3ACDD25}"/>
              </a:ext>
            </a:extLst>
          </p:cNvPr>
          <p:cNvGrpSpPr/>
          <p:nvPr/>
        </p:nvGrpSpPr>
        <p:grpSpPr>
          <a:xfrm>
            <a:off x="3991019" y="4351293"/>
            <a:ext cx="4675694" cy="876692"/>
            <a:chOff x="3877898" y="4351293"/>
            <a:chExt cx="4675694" cy="876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03B999-EE88-4731-999B-B6BD2D784C03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04980-A96A-4308-A498-F346A5B2795E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8401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Integer Division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5"/>
            <a:ext cx="8604418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IntegerDivisionExample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57C1E-EF81-45A3-B611-E59CAFDD9547}"/>
              </a:ext>
            </a:extLst>
          </p:cNvPr>
          <p:cNvSpPr/>
          <p:nvPr/>
        </p:nvSpPr>
        <p:spPr>
          <a:xfrm>
            <a:off x="1729818" y="2526658"/>
            <a:ext cx="5709669" cy="122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-3/2;</a:t>
            </a:r>
          </a:p>
          <a:p>
            <a:pPr marL="457200" lvl="1">
              <a:lnSpc>
                <a:spcPct val="90000"/>
              </a:lnSpc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4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(result);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C6BAC9-8C33-4803-BA72-DBEEC3ACDD25}"/>
              </a:ext>
            </a:extLst>
          </p:cNvPr>
          <p:cNvGrpSpPr/>
          <p:nvPr/>
        </p:nvGrpSpPr>
        <p:grpSpPr>
          <a:xfrm>
            <a:off x="3991019" y="4351293"/>
            <a:ext cx="4675694" cy="876692"/>
            <a:chOff x="3877898" y="4351293"/>
            <a:chExt cx="4675694" cy="876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03B999-EE88-4731-999B-B6BD2D784C03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04980-A96A-4308-A498-F346A5B2795E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50051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CB36-4711-44AC-A12F-38272692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7283-0D86-4BFA-B12E-49C146B5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i="1" dirty="0">
                <a:latin typeface="Courier New"/>
                <a:cs typeface="Courier New"/>
              </a:rPr>
              <a:t>expression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If </a:t>
            </a:r>
            <a:r>
              <a:rPr lang="en-US" i="1" dirty="0">
                <a:latin typeface="Arial"/>
                <a:cs typeface="Arial"/>
              </a:rPr>
              <a:t>expression</a:t>
            </a:r>
            <a:r>
              <a:rPr lang="en-US">
                <a:latin typeface="Arial"/>
                <a:cs typeface="Arial"/>
              </a:rPr>
              <a:t> is true, then execute the next statement or </a:t>
            </a:r>
            <a:r>
              <a:rPr lang="en-US" dirty="0">
                <a:latin typeface="Arial"/>
                <a:cs typeface="Arial"/>
              </a:rPr>
              <a:t>block of statements.</a:t>
            </a: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if(x &gt; 5 &amp;&amp; x &lt;= 10)</a:t>
            </a:r>
          </a:p>
          <a:p>
            <a:pPr marL="1314450" lvl="3">
              <a:buNone/>
            </a:pPr>
            <a:r>
              <a:rPr lang="en-US" dirty="0">
                <a:latin typeface="Courier New"/>
                <a:cs typeface="Courier New"/>
              </a:rPr>
              <a:t>x++;</a:t>
            </a:r>
            <a:endParaRPr lang="en-US" dirty="0"/>
          </a:p>
          <a:p>
            <a:pPr marL="1314450" lvl="3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if(x &gt; 5 &amp;&amp; x &lt;= 10)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one 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another 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}</a:t>
            </a:r>
            <a:endParaRPr lang="en-US"/>
          </a:p>
          <a:p>
            <a:r>
              <a:rPr lang="en-US" dirty="0">
                <a:latin typeface="Courier New"/>
                <a:cs typeface="Courier New"/>
              </a:rPr>
              <a:t>else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Execute the next statement or block only when the previous </a:t>
            </a:r>
            <a:r>
              <a:rPr lang="en-US" dirty="0">
                <a:latin typeface="Courier New"/>
                <a:cs typeface="Courier New"/>
              </a:rPr>
              <a:t>if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>
                <a:latin typeface="+mn-lt"/>
                <a:cs typeface="Courier New"/>
              </a:rPr>
              <a:t>statement was false</a:t>
            </a:r>
            <a:endParaRPr lang="en-US" dirty="0" err="1">
              <a:latin typeface="+mn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>
                <a:latin typeface="Courier New"/>
                <a:cs typeface="Courier New"/>
              </a:rPr>
              <a:t>if(x &gt; 5)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/>
                <a:cs typeface="Courier New"/>
              </a:rPr>
              <a:t>	    // do something</a:t>
            </a:r>
            <a:endParaRPr lang="en-US">
              <a:latin typeface="Arial" panose="020B0604020202020204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urier New"/>
                <a:cs typeface="Courier New"/>
              </a:rPr>
              <a:t>else</a:t>
            </a:r>
            <a:endParaRPr lang="en-US" dirty="0">
              <a:latin typeface="Arial" panose="020B0604020202020204"/>
              <a:cs typeface="Courier New" panose="02070309020205020404" pitchFamily="49" charset="0"/>
            </a:endParaRPr>
          </a:p>
          <a:p>
            <a:pPr marL="1314450" lvl="3">
              <a:buNone/>
            </a:pPr>
            <a:r>
              <a:rPr lang="en-US" dirty="0">
                <a:latin typeface="Courier New"/>
                <a:cs typeface="Courier New"/>
              </a:rPr>
              <a:t>// do something else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D2241-391F-496A-AC5F-2DB7A4E5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7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BC9-3087-4CF1-BF19-228AE7DA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/>
              <a:t>If-Else-If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3E48-7C73-4AFA-8960-929C9536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76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If-statements can be used to string together </a:t>
            </a:r>
            <a:r>
              <a:rPr lang="en-US" i="1" dirty="0">
                <a:latin typeface="Arial"/>
                <a:cs typeface="Arial"/>
              </a:rPr>
              <a:t>mutually exclusive</a:t>
            </a:r>
            <a:r>
              <a:rPr lang="en-US" dirty="0">
                <a:latin typeface="Arial"/>
                <a:cs typeface="Arial"/>
              </a:rPr>
              <a:t> conditions (only one can be true).</a:t>
            </a:r>
          </a:p>
          <a:p>
            <a:pPr marL="400050" lvl="1" indent="0">
              <a:buNone/>
            </a:pPr>
            <a:r>
              <a:rPr lang="en-US" dirty="0">
                <a:latin typeface="Courier New"/>
                <a:cs typeface="Courier New"/>
              </a:rPr>
              <a:t>if(condition 1){</a:t>
            </a:r>
            <a:endParaRPr lang="en-US" dirty="0"/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// execute first option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latin typeface="Courier New"/>
                <a:cs typeface="Courier New"/>
              </a:rPr>
              <a:t>}else if(condition 2){</a:t>
            </a:r>
            <a:endParaRPr lang="en-US" dirty="0">
              <a:latin typeface="Arial"/>
              <a:cs typeface="Arial"/>
            </a:endParaRP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// execute second option</a:t>
            </a:r>
          </a:p>
          <a:p>
            <a:pPr marL="400050" lvl="1" indent="0">
              <a:buNone/>
            </a:pPr>
            <a:r>
              <a:rPr lang="en-US" dirty="0">
                <a:latin typeface="Courier New"/>
                <a:cs typeface="Courier New"/>
              </a:rPr>
              <a:t>}else{</a:t>
            </a:r>
            <a:endParaRPr lang="en-US" dirty="0">
              <a:latin typeface="Arial"/>
              <a:cs typeface="Arial"/>
            </a:endParaRP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/* do whatever when both conditions were false */</a:t>
            </a:r>
          </a:p>
          <a:p>
            <a:pPr marL="800100" lvl="2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2BAA4-DF30-4C05-9552-E12EEB89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Nest if-conditions when you want to test whether </a:t>
            </a:r>
            <a:r>
              <a:rPr lang="en-US" i="1" dirty="0"/>
              <a:t>successive</a:t>
            </a:r>
            <a:r>
              <a:rPr lang="en-US" dirty="0"/>
              <a:t> conditions are true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if(cond1){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	   if(cond2){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        /* do when cond1 and cond2 </a:t>
            </a:r>
            <a:r>
              <a:rPr lang="en-US">
                <a:latin typeface="Courier New"/>
                <a:cs typeface="Courier New"/>
              </a:rPr>
              <a:t>				are true */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/>
                <a:cs typeface="Courier New"/>
              </a:rPr>
              <a:t>    }else{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 	/* do when cond1 is true </a:t>
            </a:r>
            <a:r>
              <a:rPr lang="en-US">
                <a:latin typeface="Courier New"/>
                <a:cs typeface="Courier New"/>
              </a:rPr>
              <a:t>				but cond2 is false */}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}else{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do when cond1 is false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8131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Revature">
    <a:dk1>
      <a:srgbClr val="000000"/>
    </a:dk1>
    <a:lt1>
      <a:srgbClr val="FFFFFF"/>
    </a:lt1>
    <a:dk2>
      <a:srgbClr val="474C55"/>
    </a:dk2>
    <a:lt2>
      <a:srgbClr val="F2F2F2"/>
    </a:lt2>
    <a:accent1>
      <a:srgbClr val="F36A25"/>
    </a:accent1>
    <a:accent2>
      <a:srgbClr val="A0A1A0"/>
    </a:accent2>
    <a:accent3>
      <a:srgbClr val="474C55"/>
    </a:accent3>
    <a:accent4>
      <a:srgbClr val="F7A528"/>
    </a:accent4>
    <a:accent5>
      <a:srgbClr val="73A5C2"/>
    </a:accent5>
    <a:accent6>
      <a:srgbClr val="F36A25"/>
    </a:accent6>
    <a:hlink>
      <a:srgbClr val="F36A25"/>
    </a:hlink>
    <a:folHlink>
      <a:srgbClr val="F36A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129</TotalTime>
  <Words>792</Words>
  <Application>Microsoft Office PowerPoint</Application>
  <PresentationFormat>On-screen Show (4:3)</PresentationFormat>
  <Paragraphs>152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2_Custom Design</vt:lpstr>
      <vt:lpstr>2_Custom Design</vt:lpstr>
      <vt:lpstr>Control Flow and Operators</vt:lpstr>
      <vt:lpstr>Operators and their Precedence</vt:lpstr>
      <vt:lpstr>PowerPoint Presentation</vt:lpstr>
      <vt:lpstr>PowerPoint Presentation</vt:lpstr>
      <vt:lpstr>Java Integer Division</vt:lpstr>
      <vt:lpstr>Java Integer Division</vt:lpstr>
      <vt:lpstr>Conditional Statements</vt:lpstr>
      <vt:lpstr>If-Else-If</vt:lpstr>
      <vt:lpstr>Nested If Statements</vt:lpstr>
      <vt:lpstr>Ternary Operator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57</cp:revision>
  <cp:lastPrinted>2016-06-20T20:58:50Z</cp:lastPrinted>
  <dcterms:created xsi:type="dcterms:W3CDTF">2016-11-09T18:19:08Z</dcterms:created>
  <dcterms:modified xsi:type="dcterms:W3CDTF">2021-09-03T16:52:57Z</dcterms:modified>
</cp:coreProperties>
</file>