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  <p:sldMasterId id="2147483662" r:id="rId2"/>
  </p:sldMasterIdLst>
  <p:notesMasterIdLst>
    <p:notesMasterId r:id="rId23"/>
  </p:notesMasterIdLst>
  <p:sldIdLst>
    <p:sldId id="256" r:id="rId3"/>
    <p:sldId id="300" r:id="rId4"/>
    <p:sldId id="299" r:id="rId5"/>
    <p:sldId id="298" r:id="rId6"/>
    <p:sldId id="297" r:id="rId7"/>
    <p:sldId id="296" r:id="rId8"/>
    <p:sldId id="295" r:id="rId9"/>
    <p:sldId id="294" r:id="rId10"/>
    <p:sldId id="262" r:id="rId11"/>
    <p:sldId id="268" r:id="rId12"/>
    <p:sldId id="301" r:id="rId13"/>
    <p:sldId id="302" r:id="rId14"/>
    <p:sldId id="273" r:id="rId15"/>
    <p:sldId id="264" r:id="rId16"/>
    <p:sldId id="282" r:id="rId17"/>
    <p:sldId id="283" r:id="rId18"/>
    <p:sldId id="274" r:id="rId19"/>
    <p:sldId id="275" r:id="rId20"/>
    <p:sldId id="276" r:id="rId21"/>
    <p:sldId id="265" r:id="rId2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 Revature E" initials="ORE" lastIdx="1" clrIdx="0">
    <p:extLst>
      <p:ext uri="{19B8F6BF-5375-455C-9EA6-DF929625EA0E}">
        <p15:presenceInfo xmlns:p15="http://schemas.microsoft.com/office/powerpoint/2012/main" userId="S::office-365-25-e-07092019@revature.com::81657850-a7d6-4a47-85bd-a6fa7396c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367F6-AA16-412C-8EA4-128D8E0FECA4}" v="239" dt="2021-09-13T16:23:4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4054A659-E633-45F3-FF72-CCF571D30E5B}"/>
    <pc:docChg chg="addSld modSld">
      <pc:chgData name="Bryn Portella" userId="S::bryn.portella@revature.com::cac9ba8b-dbd7-41cd-af06-e643c8802b55" providerId="AD" clId="Web-{4054A659-E633-45F3-FF72-CCF571D30E5B}" dt="2021-03-22T16:52:19.905" v="60" actId="20577"/>
      <pc:docMkLst>
        <pc:docMk/>
      </pc:docMkLst>
      <pc:sldChg chg="modSp">
        <pc:chgData name="Bryn Portella" userId="S::bryn.portella@revature.com::cac9ba8b-dbd7-41cd-af06-e643c8802b55" providerId="AD" clId="Web-{4054A659-E633-45F3-FF72-CCF571D30E5B}" dt="2021-03-22T13:34:03.704" v="45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4054A659-E633-45F3-FF72-CCF571D30E5B}" dt="2021-03-22T13:34:03.704" v="45" actId="20577"/>
          <ac:spMkLst>
            <pc:docMk/>
            <pc:sldMk cId="0" sldId="256"/>
            <ac:spMk id="212" creationId="{00000000-0000-0000-0000-000000000000}"/>
          </ac:spMkLst>
        </pc:spChg>
      </pc:sldChg>
      <pc:sldChg chg="modSp">
        <pc:chgData name="Bryn Portella" userId="S::bryn.portella@revature.com::cac9ba8b-dbd7-41cd-af06-e643c8802b55" providerId="AD" clId="Web-{4054A659-E633-45F3-FF72-CCF571D30E5B}" dt="2021-03-22T16:52:19.905" v="60" actId="20577"/>
        <pc:sldMkLst>
          <pc:docMk/>
          <pc:sldMk cId="2537260911" sldId="275"/>
        </pc:sldMkLst>
        <pc:spChg chg="mod">
          <ac:chgData name="Bryn Portella" userId="S::bryn.portella@revature.com::cac9ba8b-dbd7-41cd-af06-e643c8802b55" providerId="AD" clId="Web-{4054A659-E633-45F3-FF72-CCF571D30E5B}" dt="2021-03-22T16:52:19.905" v="60" actId="20577"/>
          <ac:spMkLst>
            <pc:docMk/>
            <pc:sldMk cId="2537260911" sldId="275"/>
            <ac:spMk id="7" creationId="{12482C9E-ECDB-4D4D-91C7-DABB0566AC48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29:55.196" v="0"/>
        <pc:sldMkLst>
          <pc:docMk/>
          <pc:sldMk cId="4032788369" sldId="284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321" v="1"/>
        <pc:sldMkLst>
          <pc:docMk/>
          <pc:sldMk cId="3954561953" sldId="285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446" v="2"/>
        <pc:sldMkLst>
          <pc:docMk/>
          <pc:sldMk cId="3907095757" sldId="286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18" v="3"/>
        <pc:sldMkLst>
          <pc:docMk/>
          <pc:sldMk cId="1795178062" sldId="287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696" v="4"/>
        <pc:sldMkLst>
          <pc:docMk/>
          <pc:sldMk cId="1773311370" sldId="288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853" v="5"/>
        <pc:sldMkLst>
          <pc:docMk/>
          <pc:sldMk cId="677940299" sldId="289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5.978" v="6"/>
        <pc:sldMkLst>
          <pc:docMk/>
          <pc:sldMk cId="1786745129" sldId="290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056" v="7"/>
        <pc:sldMkLst>
          <pc:docMk/>
          <pc:sldMk cId="2453500229" sldId="291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165" v="8"/>
        <pc:sldMkLst>
          <pc:docMk/>
          <pc:sldMk cId="2520558634" sldId="292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290" v="9"/>
        <pc:sldMkLst>
          <pc:docMk/>
          <pc:sldMk cId="3024835779" sldId="293"/>
        </pc:sldMkLst>
      </pc:sldChg>
      <pc:sldChg chg="add">
        <pc:chgData name="Bryn Portella" userId="S::bryn.portella@revature.com::cac9ba8b-dbd7-41cd-af06-e643c8802b55" providerId="AD" clId="Web-{4054A659-E633-45F3-FF72-CCF571D30E5B}" dt="2021-03-22T13:29:56.431" v="10"/>
        <pc:sldMkLst>
          <pc:docMk/>
          <pc:sldMk cId="258601277" sldId="294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374" v="11"/>
        <pc:sldMkLst>
          <pc:docMk/>
          <pc:sldMk cId="1882870253" sldId="295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452" v="12"/>
        <pc:sldMkLst>
          <pc:docMk/>
          <pc:sldMk cId="1775000279" sldId="296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577" v="13"/>
        <pc:sldMkLst>
          <pc:docMk/>
          <pc:sldMk cId="3016495123" sldId="297"/>
        </pc:sldMkLst>
      </pc:sldChg>
      <pc:sldChg chg="modSp add">
        <pc:chgData name="Bryn Portella" userId="S::bryn.portella@revature.com::cac9ba8b-dbd7-41cd-af06-e643c8802b55" providerId="AD" clId="Web-{4054A659-E633-45F3-FF72-CCF571D30E5B}" dt="2021-03-22T15:12:31.590" v="52" actId="20577"/>
        <pc:sldMkLst>
          <pc:docMk/>
          <pc:sldMk cId="1136980217" sldId="298"/>
        </pc:sldMkLst>
        <pc:spChg chg="mod">
          <ac:chgData name="Bryn Portella" userId="S::bryn.portella@revature.com::cac9ba8b-dbd7-41cd-af06-e643c8802b55" providerId="AD" clId="Web-{4054A659-E633-45F3-FF72-CCF571D30E5B}" dt="2021-03-22T15:12:31.590" v="52" actId="20577"/>
          <ac:spMkLst>
            <pc:docMk/>
            <pc:sldMk cId="1136980217" sldId="298"/>
            <ac:spMk id="6" creationId="{7A312C36-F4D7-411E-A75D-DD61557F8CC4}"/>
          </ac:spMkLst>
        </pc:spChg>
      </pc:sldChg>
      <pc:sldChg chg="add">
        <pc:chgData name="Bryn Portella" userId="S::bryn.portella@revature.com::cac9ba8b-dbd7-41cd-af06-e643c8802b55" providerId="AD" clId="Web-{4054A659-E633-45F3-FF72-CCF571D30E5B}" dt="2021-03-22T13:32:59.827" v="15"/>
        <pc:sldMkLst>
          <pc:docMk/>
          <pc:sldMk cId="448936248" sldId="299"/>
        </pc:sldMkLst>
      </pc:sldChg>
      <pc:sldChg chg="add">
        <pc:chgData name="Bryn Portella" userId="S::bryn.portella@revature.com::cac9ba8b-dbd7-41cd-af06-e643c8802b55" providerId="AD" clId="Web-{4054A659-E633-45F3-FF72-CCF571D30E5B}" dt="2021-03-22T13:32:59.905" v="16"/>
        <pc:sldMkLst>
          <pc:docMk/>
          <pc:sldMk cId="2709944907" sldId="300"/>
        </pc:sldMkLst>
      </pc:sldChg>
    </pc:docChg>
  </pc:docChgLst>
  <pc:docChgLst>
    <pc:chgData name="Cynthia Enciso" userId="7915927f-c5cf-4e1f-876d-e79882ad52fa" providerId="ADAL" clId="{9026C2EE-5C5F-46CD-B29A-C46D28A78633}"/>
    <pc:docChg chg="undo custSel addSld delSld modSld">
      <pc:chgData name="Cynthia Enciso" userId="7915927f-c5cf-4e1f-876d-e79882ad52fa" providerId="ADAL" clId="{9026C2EE-5C5F-46CD-B29A-C46D28A78633}" dt="2021-06-01T16:41:34.486" v="79" actId="47"/>
      <pc:docMkLst>
        <pc:docMk/>
      </pc:docMkLst>
      <pc:sldChg chg="addSp delSp modSp mod">
        <pc:chgData name="Cynthia Enciso" userId="7915927f-c5cf-4e1f-876d-e79882ad52fa" providerId="ADAL" clId="{9026C2EE-5C5F-46CD-B29A-C46D28A78633}" dt="2021-05-25T18:21:49.857" v="2"/>
        <pc:sldMkLst>
          <pc:docMk/>
          <pc:sldMk cId="1151404171" sldId="273"/>
        </pc:sldMkLst>
        <pc:spChg chg="add del mod">
          <ac:chgData name="Cynthia Enciso" userId="7915927f-c5cf-4e1f-876d-e79882ad52fa" providerId="ADAL" clId="{9026C2EE-5C5F-46CD-B29A-C46D28A78633}" dt="2021-05-25T18:21:49.857" v="2"/>
          <ac:spMkLst>
            <pc:docMk/>
            <pc:sldMk cId="1151404171" sldId="273"/>
            <ac:spMk id="2" creationId="{087CC768-9893-44A7-8624-F1788B02777A}"/>
          </ac:spMkLst>
        </pc:spChg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4032788369" sldId="284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3954561953" sldId="285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3907095757" sldId="286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1795178062" sldId="287"/>
        </pc:sldMkLst>
      </pc:sldChg>
      <pc:sldChg chg="del">
        <pc:chgData name="Cynthia Enciso" userId="7915927f-c5cf-4e1f-876d-e79882ad52fa" providerId="ADAL" clId="{9026C2EE-5C5F-46CD-B29A-C46D28A78633}" dt="2021-05-27T17:33:27.252" v="4" actId="47"/>
        <pc:sldMkLst>
          <pc:docMk/>
          <pc:sldMk cId="1773311370" sldId="288"/>
        </pc:sldMkLst>
      </pc:sldChg>
      <pc:sldChg chg="del">
        <pc:chgData name="Cynthia Enciso" userId="7915927f-c5cf-4e1f-876d-e79882ad52fa" providerId="ADAL" clId="{9026C2EE-5C5F-46CD-B29A-C46D28A78633}" dt="2021-05-27T17:33:30.464" v="5" actId="47"/>
        <pc:sldMkLst>
          <pc:docMk/>
          <pc:sldMk cId="677940299" sldId="289"/>
        </pc:sldMkLst>
      </pc:sldChg>
      <pc:sldChg chg="del">
        <pc:chgData name="Cynthia Enciso" userId="7915927f-c5cf-4e1f-876d-e79882ad52fa" providerId="ADAL" clId="{9026C2EE-5C5F-46CD-B29A-C46D28A78633}" dt="2021-05-27T17:33:02.012" v="3" actId="47"/>
        <pc:sldMkLst>
          <pc:docMk/>
          <pc:sldMk cId="1786745129" sldId="290"/>
        </pc:sldMkLst>
      </pc:sldChg>
      <pc:sldChg chg="del">
        <pc:chgData name="Cynthia Enciso" userId="7915927f-c5cf-4e1f-876d-e79882ad52fa" providerId="ADAL" clId="{9026C2EE-5C5F-46CD-B29A-C46D28A78633}" dt="2021-05-27T17:33:02.012" v="3" actId="47"/>
        <pc:sldMkLst>
          <pc:docMk/>
          <pc:sldMk cId="2453500229" sldId="291"/>
        </pc:sldMkLst>
      </pc:sldChg>
      <pc:sldChg chg="add del">
        <pc:chgData name="Cynthia Enciso" userId="7915927f-c5cf-4e1f-876d-e79882ad52fa" providerId="ADAL" clId="{9026C2EE-5C5F-46CD-B29A-C46D28A78633}" dt="2021-05-27T17:33:44.885" v="8" actId="47"/>
        <pc:sldMkLst>
          <pc:docMk/>
          <pc:sldMk cId="2520558634" sldId="292"/>
        </pc:sldMkLst>
      </pc:sldChg>
      <pc:sldChg chg="add del">
        <pc:chgData name="Cynthia Enciso" userId="7915927f-c5cf-4e1f-876d-e79882ad52fa" providerId="ADAL" clId="{9026C2EE-5C5F-46CD-B29A-C46D28A78633}" dt="2021-06-01T16:41:34.486" v="79" actId="47"/>
        <pc:sldMkLst>
          <pc:docMk/>
          <pc:sldMk cId="3024835779" sldId="293"/>
        </pc:sldMkLst>
      </pc:sldChg>
      <pc:sldChg chg="addSp delSp modSp mod">
        <pc:chgData name="Cynthia Enciso" userId="7915927f-c5cf-4e1f-876d-e79882ad52fa" providerId="ADAL" clId="{9026C2EE-5C5F-46CD-B29A-C46D28A78633}" dt="2021-05-27T17:55:19.601" v="78" actId="21"/>
        <pc:sldMkLst>
          <pc:docMk/>
          <pc:sldMk cId="2709944907" sldId="300"/>
        </pc:sldMkLst>
        <pc:spChg chg="add del mod">
          <ac:chgData name="Cynthia Enciso" userId="7915927f-c5cf-4e1f-876d-e79882ad52fa" providerId="ADAL" clId="{9026C2EE-5C5F-46CD-B29A-C46D28A78633}" dt="2021-05-27T17:55:19.601" v="78" actId="21"/>
          <ac:spMkLst>
            <pc:docMk/>
            <pc:sldMk cId="2709944907" sldId="300"/>
            <ac:spMk id="2" creationId="{AF9A6B85-1E11-4377-B621-37701BAA88E1}"/>
          </ac:spMkLst>
        </pc:spChg>
      </pc:sldChg>
      <pc:sldMasterChg chg="delSldLayout">
        <pc:chgData name="Cynthia Enciso" userId="7915927f-c5cf-4e1f-876d-e79882ad52fa" providerId="ADAL" clId="{9026C2EE-5C5F-46CD-B29A-C46D28A78633}" dt="2021-05-27T17:33:02.012" v="3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9026C2EE-5C5F-46CD-B29A-C46D28A78633}" dt="2021-05-27T17:33:02.012" v="3" actId="47"/>
          <pc:sldLayoutMkLst>
            <pc:docMk/>
            <pc:sldMasterMk cId="0" sldId="2147483661"/>
            <pc:sldLayoutMk cId="0" sldId="2147483655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7ADC6FB8-8CD4-673F-B5A3-59D2EE952A76}"/>
    <pc:docChg chg="modSld">
      <pc:chgData name="Bryn Portella" userId="S::bryn.portella@revature.com::cac9ba8b-dbd7-41cd-af06-e643c8802b55" providerId="AD" clId="Web-{7ADC6FB8-8CD4-673F-B5A3-59D2EE952A76}" dt="2021-03-29T00:56:44.706" v="0" actId="20577"/>
      <pc:docMkLst>
        <pc:docMk/>
      </pc:docMkLst>
      <pc:sldChg chg="modSp">
        <pc:chgData name="Bryn Portella" userId="S::bryn.portella@revature.com::cac9ba8b-dbd7-41cd-af06-e643c8802b55" providerId="AD" clId="Web-{7ADC6FB8-8CD4-673F-B5A3-59D2EE952A76}" dt="2021-03-29T00:56:44.706" v="0" actId="20577"/>
        <pc:sldMkLst>
          <pc:docMk/>
          <pc:sldMk cId="0" sldId="256"/>
        </pc:sldMkLst>
        <pc:spChg chg="mod">
          <ac:chgData name="Bryn Portella" userId="S::bryn.portella@revature.com::cac9ba8b-dbd7-41cd-af06-e643c8802b55" providerId="AD" clId="Web-{7ADC6FB8-8CD4-673F-B5A3-59D2EE952A76}" dt="2021-03-29T00:56:44.706" v="0" actId="20577"/>
          <ac:spMkLst>
            <pc:docMk/>
            <pc:sldMk cId="0" sldId="256"/>
            <ac:spMk id="212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E82367F6-AA16-412C-8EA4-128D8E0FECA4}"/>
    <pc:docChg chg="undo custSel addSld delSld modSld sldOrd">
      <pc:chgData name="Cynthia Enciso" userId="7915927f-c5cf-4e1f-876d-e79882ad52fa" providerId="ADAL" clId="{E82367F6-AA16-412C-8EA4-128D8E0FECA4}" dt="2021-09-13T20:10:47.558" v="751" actId="20577"/>
      <pc:docMkLst>
        <pc:docMk/>
      </pc:docMkLst>
      <pc:sldChg chg="ord">
        <pc:chgData name="Cynthia Enciso" userId="7915927f-c5cf-4e1f-876d-e79882ad52fa" providerId="ADAL" clId="{E82367F6-AA16-412C-8EA4-128D8E0FECA4}" dt="2021-09-13T13:38:15.578" v="110"/>
        <pc:sldMkLst>
          <pc:docMk/>
          <pc:sldMk cId="62257740" sldId="274"/>
        </pc:sldMkLst>
      </pc:sldChg>
      <pc:sldChg chg="ord">
        <pc:chgData name="Cynthia Enciso" userId="7915927f-c5cf-4e1f-876d-e79882ad52fa" providerId="ADAL" clId="{E82367F6-AA16-412C-8EA4-128D8E0FECA4}" dt="2021-09-13T13:38:15.578" v="110"/>
        <pc:sldMkLst>
          <pc:docMk/>
          <pc:sldMk cId="2537260911" sldId="275"/>
        </pc:sldMkLst>
      </pc:sldChg>
      <pc:sldChg chg="ord">
        <pc:chgData name="Cynthia Enciso" userId="7915927f-c5cf-4e1f-876d-e79882ad52fa" providerId="ADAL" clId="{E82367F6-AA16-412C-8EA4-128D8E0FECA4}" dt="2021-09-13T13:38:15.578" v="110"/>
        <pc:sldMkLst>
          <pc:docMk/>
          <pc:sldMk cId="2619193144" sldId="276"/>
        </pc:sldMkLst>
      </pc:sldChg>
      <pc:sldChg chg="modSp modAnim">
        <pc:chgData name="Cynthia Enciso" userId="7915927f-c5cf-4e1f-876d-e79882ad52fa" providerId="ADAL" clId="{E82367F6-AA16-412C-8EA4-128D8E0FECA4}" dt="2021-09-13T13:34:40.360" v="108" actId="20577"/>
        <pc:sldMkLst>
          <pc:docMk/>
          <pc:sldMk cId="1775000279" sldId="296"/>
        </pc:sldMkLst>
        <pc:spChg chg="mod">
          <ac:chgData name="Cynthia Enciso" userId="7915927f-c5cf-4e1f-876d-e79882ad52fa" providerId="ADAL" clId="{E82367F6-AA16-412C-8EA4-128D8E0FECA4}" dt="2021-09-13T13:34:40.360" v="108" actId="20577"/>
          <ac:spMkLst>
            <pc:docMk/>
            <pc:sldMk cId="1775000279" sldId="296"/>
            <ac:spMk id="253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E82367F6-AA16-412C-8EA4-128D8E0FECA4}" dt="2021-09-13T14:47:37.918" v="240" actId="113"/>
        <pc:sldMkLst>
          <pc:docMk/>
          <pc:sldMk cId="2709944907" sldId="300"/>
        </pc:sldMkLst>
        <pc:spChg chg="add del mod">
          <ac:chgData name="Cynthia Enciso" userId="7915927f-c5cf-4e1f-876d-e79882ad52fa" providerId="ADAL" clId="{E82367F6-AA16-412C-8EA4-128D8E0FECA4}" dt="2021-09-13T14:47:23.703" v="239" actId="478"/>
          <ac:spMkLst>
            <pc:docMk/>
            <pc:sldMk cId="2709944907" sldId="300"/>
            <ac:spMk id="2" creationId="{28FEB257-8695-47FC-9410-A8CC92B3749D}"/>
          </ac:spMkLst>
        </pc:spChg>
        <pc:spChg chg="mod">
          <ac:chgData name="Cynthia Enciso" userId="7915927f-c5cf-4e1f-876d-e79882ad52fa" providerId="ADAL" clId="{E82367F6-AA16-412C-8EA4-128D8E0FECA4}" dt="2021-09-13T14:47:37.918" v="240" actId="113"/>
          <ac:spMkLst>
            <pc:docMk/>
            <pc:sldMk cId="2709944907" sldId="300"/>
            <ac:spMk id="232" creationId="{00000000-0000-0000-0000-000000000000}"/>
          </ac:spMkLst>
        </pc:spChg>
      </pc:sldChg>
      <pc:sldChg chg="addSp delSp modSp new mod">
        <pc:chgData name="Cynthia Enciso" userId="7915927f-c5cf-4e1f-876d-e79882ad52fa" providerId="ADAL" clId="{E82367F6-AA16-412C-8EA4-128D8E0FECA4}" dt="2021-09-13T15:50:06.017" v="425" actId="14100"/>
        <pc:sldMkLst>
          <pc:docMk/>
          <pc:sldMk cId="3357713234" sldId="301"/>
        </pc:sldMkLst>
        <pc:spChg chg="del">
          <ac:chgData name="Cynthia Enciso" userId="7915927f-c5cf-4e1f-876d-e79882ad52fa" providerId="ADAL" clId="{E82367F6-AA16-412C-8EA4-128D8E0FECA4}" dt="2021-09-13T15:45:16.948" v="242" actId="478"/>
          <ac:spMkLst>
            <pc:docMk/>
            <pc:sldMk cId="3357713234" sldId="301"/>
            <ac:spMk id="3" creationId="{CB2A4F7E-5515-431C-A0EA-0FCB32F4763E}"/>
          </ac:spMkLst>
        </pc:spChg>
        <pc:spChg chg="add mod">
          <ac:chgData name="Cynthia Enciso" userId="7915927f-c5cf-4e1f-876d-e79882ad52fa" providerId="ADAL" clId="{E82367F6-AA16-412C-8EA4-128D8E0FECA4}" dt="2021-09-13T15:45:23.914" v="244" actId="13822"/>
          <ac:spMkLst>
            <pc:docMk/>
            <pc:sldMk cId="3357713234" sldId="301"/>
            <ac:spMk id="5" creationId="{DFC3C226-6D8A-4173-9255-E96C67E09F3C}"/>
          </ac:spMkLst>
        </pc:spChg>
        <pc:spChg chg="add mod">
          <ac:chgData name="Cynthia Enciso" userId="7915927f-c5cf-4e1f-876d-e79882ad52fa" providerId="ADAL" clId="{E82367F6-AA16-412C-8EA4-128D8E0FECA4}" dt="2021-09-13T15:45:31.753" v="247" actId="13822"/>
          <ac:spMkLst>
            <pc:docMk/>
            <pc:sldMk cId="3357713234" sldId="301"/>
            <ac:spMk id="6" creationId="{302707C6-AC92-407C-B54E-AE491693D26A}"/>
          </ac:spMkLst>
        </pc:spChg>
        <pc:spChg chg="add mod">
          <ac:chgData name="Cynthia Enciso" userId="7915927f-c5cf-4e1f-876d-e79882ad52fa" providerId="ADAL" clId="{E82367F6-AA16-412C-8EA4-128D8E0FECA4}" dt="2021-09-13T15:45:35.912" v="253" actId="20577"/>
          <ac:spMkLst>
            <pc:docMk/>
            <pc:sldMk cId="3357713234" sldId="301"/>
            <ac:spMk id="7" creationId="{2388547A-DC69-458E-AB19-CAE761412A9A}"/>
          </ac:spMkLst>
        </pc:spChg>
        <pc:spChg chg="add mod">
          <ac:chgData name="Cynthia Enciso" userId="7915927f-c5cf-4e1f-876d-e79882ad52fa" providerId="ADAL" clId="{E82367F6-AA16-412C-8EA4-128D8E0FECA4}" dt="2021-09-13T15:45:53.408" v="260" actId="1076"/>
          <ac:spMkLst>
            <pc:docMk/>
            <pc:sldMk cId="3357713234" sldId="301"/>
            <ac:spMk id="8" creationId="{CC807A96-9899-4231-8D47-E91D5643172F}"/>
          </ac:spMkLst>
        </pc:spChg>
        <pc:spChg chg="add mod">
          <ac:chgData name="Cynthia Enciso" userId="7915927f-c5cf-4e1f-876d-e79882ad52fa" providerId="ADAL" clId="{E82367F6-AA16-412C-8EA4-128D8E0FECA4}" dt="2021-09-13T15:49:42.661" v="424" actId="20577"/>
          <ac:spMkLst>
            <pc:docMk/>
            <pc:sldMk cId="3357713234" sldId="301"/>
            <ac:spMk id="9" creationId="{E0AB5C99-73E4-4E3A-8B80-1EA925C7BA93}"/>
          </ac:spMkLst>
        </pc:spChg>
        <pc:spChg chg="add mod">
          <ac:chgData name="Cynthia Enciso" userId="7915927f-c5cf-4e1f-876d-e79882ad52fa" providerId="ADAL" clId="{E82367F6-AA16-412C-8EA4-128D8E0FECA4}" dt="2021-09-13T15:46:52.768" v="333" actId="20577"/>
          <ac:spMkLst>
            <pc:docMk/>
            <pc:sldMk cId="3357713234" sldId="301"/>
            <ac:spMk id="10" creationId="{D59E6426-7B41-4052-A312-12750C62CFDC}"/>
          </ac:spMkLst>
        </pc:spChg>
        <pc:spChg chg="add mod">
          <ac:chgData name="Cynthia Enciso" userId="7915927f-c5cf-4e1f-876d-e79882ad52fa" providerId="ADAL" clId="{E82367F6-AA16-412C-8EA4-128D8E0FECA4}" dt="2021-09-13T15:47:09.375" v="339" actId="1076"/>
          <ac:spMkLst>
            <pc:docMk/>
            <pc:sldMk cId="3357713234" sldId="301"/>
            <ac:spMk id="11" creationId="{20BABDBB-4E70-42BB-88DD-25525CE3BA9A}"/>
          </ac:spMkLst>
        </pc:spChg>
        <pc:spChg chg="add mod">
          <ac:chgData name="Cynthia Enciso" userId="7915927f-c5cf-4e1f-876d-e79882ad52fa" providerId="ADAL" clId="{E82367F6-AA16-412C-8EA4-128D8E0FECA4}" dt="2021-09-13T15:47:35.492" v="359" actId="20577"/>
          <ac:spMkLst>
            <pc:docMk/>
            <pc:sldMk cId="3357713234" sldId="301"/>
            <ac:spMk id="12" creationId="{8F07BC10-7308-44A6-8A06-31B8ECE2D9C8}"/>
          </ac:spMkLst>
        </pc:spChg>
        <pc:spChg chg="add mod">
          <ac:chgData name="Cynthia Enciso" userId="7915927f-c5cf-4e1f-876d-e79882ad52fa" providerId="ADAL" clId="{E82367F6-AA16-412C-8EA4-128D8E0FECA4}" dt="2021-09-13T15:47:29.301" v="354" actId="20577"/>
          <ac:spMkLst>
            <pc:docMk/>
            <pc:sldMk cId="3357713234" sldId="301"/>
            <ac:spMk id="13" creationId="{9724DE85-D401-41B8-95F2-8A1ADE81521C}"/>
          </ac:spMkLst>
        </pc:spChg>
        <pc:spChg chg="add mod">
          <ac:chgData name="Cynthia Enciso" userId="7915927f-c5cf-4e1f-876d-e79882ad52fa" providerId="ADAL" clId="{E82367F6-AA16-412C-8EA4-128D8E0FECA4}" dt="2021-09-13T15:48:39.035" v="406" actId="1076"/>
          <ac:spMkLst>
            <pc:docMk/>
            <pc:sldMk cId="3357713234" sldId="301"/>
            <ac:spMk id="14" creationId="{CD008A0A-B144-4E4B-B7ED-0C4C77A0252F}"/>
          </ac:spMkLst>
        </pc:spChg>
        <pc:spChg chg="add del mod">
          <ac:chgData name="Cynthia Enciso" userId="7915927f-c5cf-4e1f-876d-e79882ad52fa" providerId="ADAL" clId="{E82367F6-AA16-412C-8EA4-128D8E0FECA4}" dt="2021-09-13T15:48:31.735" v="402"/>
          <ac:spMkLst>
            <pc:docMk/>
            <pc:sldMk cId="3357713234" sldId="301"/>
            <ac:spMk id="17" creationId="{16ED0C30-CDAF-4693-A3B1-6FA3EF7AFD14}"/>
          </ac:spMkLst>
        </pc:spChg>
        <pc:spChg chg="add mod">
          <ac:chgData name="Cynthia Enciso" userId="7915927f-c5cf-4e1f-876d-e79882ad52fa" providerId="ADAL" clId="{E82367F6-AA16-412C-8EA4-128D8E0FECA4}" dt="2021-09-13T15:48:43.908" v="408" actId="1076"/>
          <ac:spMkLst>
            <pc:docMk/>
            <pc:sldMk cId="3357713234" sldId="301"/>
            <ac:spMk id="18" creationId="{5E466B10-FBB1-46B7-834D-CBFA521456E1}"/>
          </ac:spMkLst>
        </pc:spChg>
        <pc:cxnChg chg="add mod">
          <ac:chgData name="Cynthia Enciso" userId="7915927f-c5cf-4e1f-876d-e79882ad52fa" providerId="ADAL" clId="{E82367F6-AA16-412C-8EA4-128D8E0FECA4}" dt="2021-09-13T15:48:41.126" v="407" actId="14100"/>
          <ac:cxnSpMkLst>
            <pc:docMk/>
            <pc:sldMk cId="3357713234" sldId="301"/>
            <ac:cxnSpMk id="16" creationId="{56CD4BE5-2589-4A0F-BE4C-FF849B321744}"/>
          </ac:cxnSpMkLst>
        </pc:cxnChg>
        <pc:cxnChg chg="add mod">
          <ac:chgData name="Cynthia Enciso" userId="7915927f-c5cf-4e1f-876d-e79882ad52fa" providerId="ADAL" clId="{E82367F6-AA16-412C-8EA4-128D8E0FECA4}" dt="2021-09-13T15:50:06.017" v="425" actId="14100"/>
          <ac:cxnSpMkLst>
            <pc:docMk/>
            <pc:sldMk cId="3357713234" sldId="301"/>
            <ac:cxnSpMk id="21" creationId="{9333FD11-B323-424A-A019-92B43373B985}"/>
          </ac:cxnSpMkLst>
        </pc:cxnChg>
      </pc:sldChg>
      <pc:sldChg chg="new del ord">
        <pc:chgData name="Cynthia Enciso" userId="7915927f-c5cf-4e1f-876d-e79882ad52fa" providerId="ADAL" clId="{E82367F6-AA16-412C-8EA4-128D8E0FECA4}" dt="2021-09-13T16:20:54.328" v="429" actId="47"/>
        <pc:sldMkLst>
          <pc:docMk/>
          <pc:sldMk cId="3211454845" sldId="302"/>
        </pc:sldMkLst>
      </pc:sldChg>
      <pc:sldChg chg="addSp delSp modSp add mod">
        <pc:chgData name="Cynthia Enciso" userId="7915927f-c5cf-4e1f-876d-e79882ad52fa" providerId="ADAL" clId="{E82367F6-AA16-412C-8EA4-128D8E0FECA4}" dt="2021-09-13T20:10:47.558" v="751" actId="20577"/>
        <pc:sldMkLst>
          <pc:docMk/>
          <pc:sldMk cId="4250269500" sldId="302"/>
        </pc:sldMkLst>
        <pc:spChg chg="add mod">
          <ac:chgData name="Cynthia Enciso" userId="7915927f-c5cf-4e1f-876d-e79882ad52fa" providerId="ADAL" clId="{E82367F6-AA16-412C-8EA4-128D8E0FECA4}" dt="2021-09-13T16:23:14.042" v="623" actId="20577"/>
          <ac:spMkLst>
            <pc:docMk/>
            <pc:sldMk cId="4250269500" sldId="302"/>
            <ac:spMk id="3" creationId="{ECCFB7C0-49C9-4774-B285-5B3133D0BA73}"/>
          </ac:spMkLst>
        </pc:spChg>
        <pc:spChg chg="mod">
          <ac:chgData name="Cynthia Enciso" userId="7915927f-c5cf-4e1f-876d-e79882ad52fa" providerId="ADAL" clId="{E82367F6-AA16-412C-8EA4-128D8E0FECA4}" dt="2021-09-13T16:21:47.302" v="567" actId="1076"/>
          <ac:spMkLst>
            <pc:docMk/>
            <pc:sldMk cId="4250269500" sldId="302"/>
            <ac:spMk id="9" creationId="{E0AB5C99-73E4-4E3A-8B80-1EA925C7BA93}"/>
          </ac:spMkLst>
        </pc:spChg>
        <pc:spChg chg="mod">
          <ac:chgData name="Cynthia Enciso" userId="7915927f-c5cf-4e1f-876d-e79882ad52fa" providerId="ADAL" clId="{E82367F6-AA16-412C-8EA4-128D8E0FECA4}" dt="2021-09-13T16:22:03.485" v="576" actId="20577"/>
          <ac:spMkLst>
            <pc:docMk/>
            <pc:sldMk cId="4250269500" sldId="302"/>
            <ac:spMk id="11" creationId="{20BABDBB-4E70-42BB-88DD-25525CE3BA9A}"/>
          </ac:spMkLst>
        </pc:spChg>
        <pc:spChg chg="add del mod">
          <ac:chgData name="Cynthia Enciso" userId="7915927f-c5cf-4e1f-876d-e79882ad52fa" providerId="ADAL" clId="{E82367F6-AA16-412C-8EA4-128D8E0FECA4}" dt="2021-09-13T16:23:28.898" v="629" actId="478"/>
          <ac:spMkLst>
            <pc:docMk/>
            <pc:sldMk cId="4250269500" sldId="302"/>
            <ac:spMk id="12" creationId="{8F07BC10-7308-44A6-8A06-31B8ECE2D9C8}"/>
          </ac:spMkLst>
        </pc:spChg>
        <pc:spChg chg="add del mod">
          <ac:chgData name="Cynthia Enciso" userId="7915927f-c5cf-4e1f-876d-e79882ad52fa" providerId="ADAL" clId="{E82367F6-AA16-412C-8EA4-128D8E0FECA4}" dt="2021-09-13T16:23:28.393" v="628" actId="478"/>
          <ac:spMkLst>
            <pc:docMk/>
            <pc:sldMk cId="4250269500" sldId="302"/>
            <ac:spMk id="13" creationId="{9724DE85-D401-41B8-95F2-8A1ADE81521C}"/>
          </ac:spMkLst>
        </pc:spChg>
        <pc:spChg chg="del">
          <ac:chgData name="Cynthia Enciso" userId="7915927f-c5cf-4e1f-876d-e79882ad52fa" providerId="ADAL" clId="{E82367F6-AA16-412C-8EA4-128D8E0FECA4}" dt="2021-09-13T16:21:51.592" v="568" actId="478"/>
          <ac:spMkLst>
            <pc:docMk/>
            <pc:sldMk cId="4250269500" sldId="302"/>
            <ac:spMk id="14" creationId="{CD008A0A-B144-4E4B-B7ED-0C4C77A0252F}"/>
          </ac:spMkLst>
        </pc:spChg>
        <pc:spChg chg="del mod">
          <ac:chgData name="Cynthia Enciso" userId="7915927f-c5cf-4e1f-876d-e79882ad52fa" providerId="ADAL" clId="{E82367F6-AA16-412C-8EA4-128D8E0FECA4}" dt="2021-09-13T16:21:54.879" v="571" actId="478"/>
          <ac:spMkLst>
            <pc:docMk/>
            <pc:sldMk cId="4250269500" sldId="302"/>
            <ac:spMk id="18" creationId="{5E466B10-FBB1-46B7-834D-CBFA521456E1}"/>
          </ac:spMkLst>
        </pc:spChg>
        <pc:spChg chg="add mod">
          <ac:chgData name="Cynthia Enciso" userId="7915927f-c5cf-4e1f-876d-e79882ad52fa" providerId="ADAL" clId="{E82367F6-AA16-412C-8EA4-128D8E0FECA4}" dt="2021-09-13T16:23:39.509" v="632" actId="14100"/>
          <ac:spMkLst>
            <pc:docMk/>
            <pc:sldMk cId="4250269500" sldId="302"/>
            <ac:spMk id="19" creationId="{B71C3339-CB4B-4544-A292-49CEC3E0E5F3}"/>
          </ac:spMkLst>
        </pc:spChg>
        <pc:spChg chg="add mod">
          <ac:chgData name="Cynthia Enciso" userId="7915927f-c5cf-4e1f-876d-e79882ad52fa" providerId="ADAL" clId="{E82367F6-AA16-412C-8EA4-128D8E0FECA4}" dt="2021-09-13T20:10:47.558" v="751" actId="20577"/>
          <ac:spMkLst>
            <pc:docMk/>
            <pc:sldMk cId="4250269500" sldId="302"/>
            <ac:spMk id="20" creationId="{B38CC18E-A2D1-4931-82AA-44D7BA2A5614}"/>
          </ac:spMkLst>
        </pc:spChg>
        <pc:cxnChg chg="add del">
          <ac:chgData name="Cynthia Enciso" userId="7915927f-c5cf-4e1f-876d-e79882ad52fa" providerId="ADAL" clId="{E82367F6-AA16-412C-8EA4-128D8E0FECA4}" dt="2021-09-13T16:23:27.849" v="627" actId="478"/>
          <ac:cxnSpMkLst>
            <pc:docMk/>
            <pc:sldMk cId="4250269500" sldId="302"/>
            <ac:cxnSpMk id="17" creationId="{9DBAB87F-5DB4-4DB3-A74D-9EACA42C008F}"/>
          </ac:cxnSpMkLst>
        </pc:cxnChg>
        <pc:cxnChg chg="del">
          <ac:chgData name="Cynthia Enciso" userId="7915927f-c5cf-4e1f-876d-e79882ad52fa" providerId="ADAL" clId="{E82367F6-AA16-412C-8EA4-128D8E0FECA4}" dt="2021-09-13T16:21:56.663" v="572" actId="478"/>
          <ac:cxnSpMkLst>
            <pc:docMk/>
            <pc:sldMk cId="4250269500" sldId="302"/>
            <ac:cxnSpMk id="21" creationId="{9333FD11-B323-424A-A019-92B43373B985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29.5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2290 71,'0'0,"0"0,0 0,-20 0,-624 10,471-18,-148-26,-24-3,288 35,0 3,0 2,1 3,-1 2,1 2,-47 17,75-19,0 2,1 2,1 0,0 2,0 1,1 0,1 2,-14 13,30-21,-1 1,1 0,1 0,0 0,0 1,1 0,1 1,0-1,-4 12,3-5,1 0,1 0,0 0,1 1,1-1,1 9,1-18,0-1,1 1,0-1,0 1,1-1,0 0,1 1,0-1,0 0,0-1,1 1,0-1,1 1,0-1,3 4,0-3,1 1,0-1,0-1,0 0,1 0,0-1,1 0,-1-1,1 0,6 2,17 3,1-1,1-1,-1-2,1-2,0-1,32-1,138-9,24-11,-23 1,350 1,-405 12,0-7,30-10,-120 11,0-2,0-4,-42 11,-1-1,0-1,0-1,-1-1,0 0,-1-2,0 0,5-4,-18 12,0 0,-1-1,1 1,-1-1,0 0,0 1,0-1,0-1,-1 1,1 0,-1-1,0 1,-1-1,1 1,-1-1,0 0,0 0,0 0,-1 0,0-1,-1 0,1-1,-2 1,1 0,0 0,-1 0,0 0,-1 0,0 1,1-1,-2 1,1-1,-2-1,-7-8,-1 0,0 1,-1 1,-1 0,0 1,0 0,-2 1,1 1,-3 0,3 2,0 1,0 1,-1 0,1 2,-1 0,0 0,-1 2,-6-1,-24 2,-1 1,-15 4,15-1,40-2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32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48 948,'15'-16,"-2"2,0 0,1 1,0 1,1 0,1 1,0 1,0 0,15-6,-6 7,0 1,1 1,0 1,12 0,108-9,-114 12,28 0,-1 3,1 3,-1 2,0 2,-1 3,0 3,0 2,-1 3,12 8,-31-11,-1 2,0 2,-2 2,0 1,28 23,-43-28,0 1,-1 0,-1 1,-1 1,-1 1,0 1,-2 0,0 1,6 17,-17-34,0 1,0-1,-1 1,0 0,0 0,-1 0,0 0,0 0,0 0,-1 0,0 1,-1 2,0-4,-1-1,1 0,-1 0,0 0,-1 0,1 0,-1 0,0 0,0-1,0 0,-1 1,0-1,0 0,0-1,0 1,-3 1,-28 20,-1 0,-1-3,-33 15,-12 0,-31 7,42-18,-1-4,-72 12,99-27,-1-1,0-3,0-1,0-3,-21-3,7-4,38 4,1 1,-1 1,0 0,-1 2,22 0</inkml:trace>
  <inkml:trace contextRef="#ctx0" brushRef="#br0" timeOffset="553.76">318 1490,'0'0,"0"0,1 22,16 72,-9-59,-2 0,-1 0,-2 0,-1 0,-2 0,-2 5,2-40,0-1</inkml:trace>
  <inkml:trace contextRef="#ctx0" brushRef="#br0" timeOffset="1317.08">318 1454,'0'0,"-2"3,-1 0,1 0,0 0,-1-1,1 1,-1-1,0 1,-1 0,-2 2,-33 28,-2-1,-1-3,-41 22,0 1,84-51,-1 1,1-1,0 0,-1 1,1-1,0 0,0 0,0 0,0 0,0 0,0 0,0 0,1 0,-1 0,0 0,0-1,2 2,29 20,193 106,-210-115,-14-12,1 1,-1-1,1 1,0-1,0 1,0-1,-1 0,1 0,0 0,1 0,-1 0,0 0,1 0,0-1</inkml:trace>
  <inkml:trace contextRef="#ctx0" brushRef="#br0" timeOffset="2932.78">1929 781,'-7'-32,"3"20,0 0,0 1,-1-1,0 1,-1-1,0 2,-1-1,-1 1,1 0,-2 0,1 1,-1 0,-2-1,9 9,1 0,0 1,0-1,-1 0,1 1,0-1,-1 1,1-1,0 1,-1-1,1 1,-1 0,1 0,-1 0,1 0,-1 0,1 0,0 0,-1 0,1 1,-1-1,1 1,-1-1,0 1,-1 1,1-1,0 1,-1 0,1 0,0-1,0 1,0 1,0-1,0 0,0 2,-5 6,2 1,-1-1,1 1,1 0,-1 5,1-5,2 1,-1-1,1 1,1 0,0 0,1 0,0 0,1-1,0 1,1 0,0 0,1-1,0 1,1-1,3 5,-5-10,2 1,-1-1,1 0,-1 0,2-1,-1 1,1-1,-1 0,1 0,1 0,-1-1,1 0,0 0,0 0,0-1,0 0,0 0,1 0,-1-1,1 0,0-1,0 1,0-1,0 0,0-1,6 0,-7 0,0 0,-1-1,1 0,-1 0,1 0,-1-1,0 0,0 0,1 0,-1-1,0 1,-1-1,1 0,-1-1,1 1,-1-1,0 0,0 0,0 0,1-3,-2 3</inkml:trace>
  <inkml:trace contextRef="#ctx0" brushRef="#br0" timeOffset="4053.46">2347 604,'0'0,"0"0,-26-15,-5-2,24 12,0 0,-1 1,0 0,0 0,0 1,-1 0,-4 0,11 2,0 1,-1 0,1 0,-1 0,1 0,0 1,-1-1,1 1,0-1,-1 1,1 0,0 0,0 0,-1 0,1 0,0 1,0-1,0 1,1-1,-1 1,0 0,0-1,1 1,-1 0,1 0,0 0,0 0,0 1,-1 1,-7 14,1 0,1 1,1 0,0 0,2 1,0 0,1 0,1 0,1 0,1 0,1 11,-1-28,0-1,0 1,1-1,-1 0,1 1,-1-1,1 0,0 0,0 0,0 1,0-1,0 0,0 0,1 0,-1 0,1-1,-1 1,1 0,0-1,0 1,0-1,0 1,0-1,0 0,0-1,1 0,-1 1,1-1,-1 0,0 0,1 0,-1 0,1 0,-1-1,1 1,-1-1,0 0,1 1,-1-1,0 0,0-1,0 1,0 0,0 0,0-1,1 0,4-4,1 0,-1-1,-1 0,1 0,-1-1,0 0,-1 0,0 0,0 0,-1-1,0 0,1-4,-1 2,0 0,-1 0,-1-1,0 1,0-1,-1 1,0-1,-1 1,-1-1,0-3,29 50,-22-27,10 14,2 0,0-1,1-1,12 9,-23-24</inkml:trace>
  <inkml:trace contextRef="#ctx0" brushRef="#br0" timeOffset="4765.49">2423 16,'1'32,"14"61,3-1,22 58,17 84,-54-221,-2-8,0 0,0 0,0 0,0 0,-1 0,0 0,0 0,0 0,-1 0,1-5,0 0</inkml:trace>
  <inkml:trace contextRef="#ctx0" brushRef="#br0" timeOffset="5501.49">2658 1,'3'25,"21"103,57 286,-75-390,-4-18,0 1,0-1,-1 0,0 1,0 0,-1-1,1 1,-1 0,-1 2,1-9,0 0</inkml:trace>
  <inkml:trace contextRef="#ctx0" brushRef="#br0" timeOffset="6634.76">3117 234,'0'0,"-10"-25,6 20,1-1,-1 1,0 0,-1 0,1 0,-1 0,0 1,0 0,0 0,-1 0,0 1,1 0,-2-1,4 3,0 0,0 0,-1 0,1 0,-1 1,1-1,-1 1,1 0,0 0,-1 0,1 1,-1-1,1 1,-1 0,1-1,0 2,0-1,-1 0,1 1,0-1,0 1,0 0,1 0,-1 0,0 1,-1 0,0 0,0 1,0 0,1-1,-1 2,1-1,0 0,1 0,-1 1,1 0,0-1,0 1,0 0,0 3,1-6,1 1,0 0,0 0,0 0,0-1,0 1,1 0,-1 0,1 0,0-1,0 1,0-1,0 1,0 0,1-1,-1 0,1 1,-1-1,1 0,0 0,0 0,0 0,0 0,0 0,1-1,-1 1,1 0,51 24,-44-22,0 0,0 0,-1 1,1 1,-1 0,7 6,-14-10,0 0,0 0,0 0,0 1,0 0,0-1,-1 1,0 0,1-1,-1 1,0 0,0 0,-1 0,1 0,-1 0,1 0,-1 0,0 0,0 0,0 0,-1 0,1 0,-1 0,1 0,-1 0,-1 1,2-1,-1 0,0-1,0 1,0 0,0-1,-1 0,1 1,-1-1,1 0,-1 1,0-1,0 0,0 0,0-1,0 1,-1 0,1-1,0 1,-1-1,1 0,-1 0,0 0,1 0,-1 0,0 0,1-1,-1 0,0 1,0-1,1 0,-1 0,0 0,-1-1,-7 0,1-1,0-1,0 1,0-1,0-1,0 0,1-1,-6-3,12 6,2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45.73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11 557,'1'14,"1"1,1-1,1 0,0 0,0 0,2 0,4 8,6 17,14 42,39 69,-70-151,1 1</inkml:trace>
  <inkml:trace contextRef="#ctx0" brushRef="#br0" timeOffset="716.98">0 547,'21'-21,"-11"11,10-12,1 2,1 1,0 0,5-1,-20 15,1 1,1-1,-1 1,1 0,-1 1,1 0,0 1,0-1,0 2,1-1,-1 1,0 1,0 0,1 0,-1 1,1 0,-1 0,1 0,-1 1,0 1,0 0,0 0,0 0,0 1,-1 1,1 0,-1 0,-1 0,1 1,-1 0,0 0,0 1,0 0,-1 0,0 1,-1 0,0 0,0 0,0 0,-1 1,-1 0,1-1,-1 2,-1-1,0 0,0 0,-1 1,0-1,0 1,-1-1,-1 6,0 2,-1 1,-1-1,0 0,-1 0,-1 0,-1 0,0-1,-1 1,-1-2,0 1,-7 8,9-15,0 0,0-1,-1 0,0 0,0-1,-1 0,0 0,-1-1,1 0,-1 0,0-1,0 0,-1 0,0-1,1-1,-1 0,-1 0,1-1,0 0,-2 0,11-2,-1 0,0 0,0 0,0 0,0 0,0 0,1-1,-1 1,0-1,0 1,1-1,-3 0,3-1</inkml:trace>
  <inkml:trace contextRef="#ctx0" brushRef="#br0" timeOffset="1586.99">735 532,'-20'-18,"18"17,1 0,-1 0,0 1,0-1,1 1,-1 0,0-1,0 1,0 0,0 0,0 0,0 0,1 1,-1-1,0 0,0 1,0-1,1 1,-1 0,0 0,1-1,-1 1,0 0,0 1,0 0,0 0,0 1,1-1,-1 1,0-1,1 1,0 0,-1-1,1 1,0 0,0 0,1 0,-1 0,1 0,-2 10,1 0,0 0,2 0,-1 1,1-1,2 4,-3-15,1 6,1 1,0-1,0 1,1-1,0 0,3 6,-6-13,1 1,0-1,0 0,0 1,0-1,0 0,0 0,1 0,-1 1,0-1,0-1,1 1,-1 0,1 0,-1 0,1-1,-1 1,1-1,-1 1,1-1,0 0,-1 0,1 1,0-1,-1 0,1 0,0-1,-1 1,1 0,-1 0,1-1,0 1,-1-1,1 0,-1 1,1-1,0-1,5-2,0 0,0 0,-1-1,0 0,0-1,0 1,0-1,-1 0,0 0,0-1,1-3,-4 6,0 1,0-1,0 1,-1-1,0 0,1 0,-1 0,-1 0,1 0,-1 0,1-1,-1 3,-1-1,1 1,0 0,-1-1,1 1,-1 0,0 0,0 0,0-1,0 1,0 0,0 0,0 0,-1 1,1-1,-1 0,0 0,1 1,-3-2,2 1,-1 1,1 0,-1-1,1 1,-1 0,0 0,1 1,-1-1,0 0,0 1,1 0,-1-1,-2 1,-14-2,17 2</inkml:trace>
  <inkml:trace contextRef="#ctx0" brushRef="#br0" timeOffset="2668.36">1035 385,'-31'-11,"26"10,0 1,0-1,-1 1,1 0,0 1,0-1,0 1,0 0,0 0,0 0,0 1,0-1,1 1,-1 1,0-1,1 1,0-1,0 1,-1 0,2 1,-1-1,0 1,1 0,0 0,-1 0,2 0,-1 0,0 1,1-1,-2 4,0 0,1 0,-1 1,1-1,1 1,0-1,0 1,0 0,1 0,1 0,-1 0,1 0,1 0,0 0,0 0,1-1,0 1,1 2,-2-8,0 1,1-1,-1 0,1 0,0 0,-1 0,2 0,-1 0,0-1,0 1,1-1,0 1,-1-1,1 0,0 0,0 0,0-1,0 1,0-1,1 1,1-1,-1 0,-1-1,1 1,0-1,-1 0,1-1,0 1,-1-1,1 1,-1-1,1 0,-1-1,1 1,-1 0,1-1,-1 0,0 0,0 0,0 0,0 0,1-2,1-1,1 0,-1 0,0-1,-1 0,0 0,0 0,0 0,0-1,-1 1,0-1,-1 0,1 0,-1 0,-1 0,1 0,-1-1,0 1,-1 0,0-1,0 1,-1 0,1-1,-2-1,4 12,0-1,1 1,-1-1,1 0,0 0,-1 0,1 0,3 1,7 6,0 2,-1 1,0 0,-1 0,0 1,-1 0,-1 1,0 0,-1 1,0 0,-2 0,1 1,2 10,-6-14,-1 1,1-1,-2 1,0 0,0-1,-1 1,-1 0,0-1,-1 1,0-1,-1 1,0-1,-1 0,-1 0,0 0,0-1,-1 1,3-6,0-1,-1 0,1 0,-1-1,0 1,0-1,0 0,0 0,-1 0,0 0,0-1,0 0,0 0,0 0,-1-1,1 0,-1 0,0 0,1 0,-2-1,0 0,0-1,0 0,0 0,1 0,-1-1,0 0,0 0,0-1,1 1,-1-2,1 1,0-1,-1 0,1 0,0-1,1 1,-2-2,-3-3</inkml:trace>
  <inkml:trace contextRef="#ctx0" brushRef="#br0" timeOffset="3010.48">1204 56,'0'0,"0"0,0 0</inkml:trace>
  <inkml:trace contextRef="#ctx0" brushRef="#br0" timeOffset="3581.19">1214 0,'-1'70,"-1"-30,2 1,1-1,6 29,-6-59,1 0,1 1,-1-1,2 0,0 0,0-1,0 1,1-1,1 0,-1 0,1-1,1 1,0-1,0-1,1 1,2 1,-7-7,0 1,0-1,0 0,1-1,-1 1,1 0,-1-1,1 0,-1 0,1 0,0 0,0 0,0-1,-1 0,1 1,0-2,0 1,2 0,-4-1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0.7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0,'0'0,"0"0,3 23,13 18,2 0,11 19,-4-12,5 21,-29-67,-1 0,1 0,0-1,0 1,0-1,0 1,0-1,1 1,-1-1,0 1,2 0,-2-1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1.7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48 207,'-2'0,"0"-1,0 1,0-1,1 0,-1 0,0 0,1 0,-1 0,1 0,-1 0,1-1,0 1,0-1,-1 1,1 0,0-1,0 0,0 1,0-1,1 0,-1 1,0-1,1 0,-1 0,1 0,0 0,-12-49,10 38,1 1,1-1,0 0,0-2,0 12,0 1,0 0,0-1,1 1,-1 0,1-1,-1 1,1 0,0 0,0-1,0 1,0 0,0 0,0 0,1 0,-1 0,1 1,-1-1,1 0,0 1,-1-1,1 1,0-1,0 1,0 0,2-1,-1 2,1-1,-1 1,0 0,1 0,-1 1,0-1,1 1,-1 0,0-1,1 1,-1 1,0-1,0 0,0 1,0 0,0 0,0 0,47 37,-43-31,0-1,-1 2,0-1,0 1,0 0,-1 0,-1 0,0 1,0 0,-1 0,0 0,0 0,-1 0,0 10,-1-12,0 0,-1 0,0 0,0 0,-1 0,0 0,-1 0,0 0,0 0,0 0,-1-1,0 1,-1-1,1 0,-2 0,1 0,-1 0,0-1,-3 3,6-7,0 0,0 0,0 0,0-1,0 1,-1-1,1 1,-1-1,1 0,-1 0,1 0,-4 0,5 0,0-1,-1 0,1 0,-1 0,1 0,-1 0,1-1,0 1,-1 0,1-1,0 1,-1-1,1 1,0-1,-1 0,1 1,0-1,-1 0,0-2,-1 0,1 1,0-1,0 0,0 0,0-1,0 1,1 0,0 0,-1-1,1 1,0-1,1 1,-1-1,0 1,1-1,0-2,0 2,-1-1,1 0,0 1,1-1,-1 1,1-1,0 0,0 1,1-2,-2 4,1 1,0 0,0 0,0-1,0 1,0 0,0 0,0 0,0 1,1-1,-1 0,0 0,0 0,1 1,-1-1,1 1,-1-1,0 1,1 0,-1-1,1 1,-1 0,1 0,-1 0,1 0,-1 0,1 0,-1 1,0-1,2 1,56 10,-45-7,0-1,-1 0,1-1,0-1,1 0,-1-1,0-1,11-1,-20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9T15:47:53.4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57 40,'-35'-26,"14"12,31 23,0 1,0 0,-1 0,6 11,5 4,0-1,0-3,-2 1,-1 1,-1 1,7 13,-20-31,1 1,-2-1,1 1,-1 0,1 0,-2 0,1 0,-1 0,0 0,-1 0,0 1,0-1,0 0,-1 0,0 0,0 1,-1-1,0 0,0-1,-1 2,-28 54,28-56,0 0,-1-1,0 0,1 0,-2 0,1 0,-1-1,0 1,-4 2,10-8,-1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6:20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2307 771,'-1'-30,"-1"12,-1 0,0 0,-2 0,0 0,-1 1,-4-7,-15-30,-11-16,14 31,-1 1,-2 1,-2 1,-1 1,-1 2,-2 1,-2 1,-25-18,32 29,-1 2,-1 1,0 1,-1 2,-1 1,0 1,0 1,-2 2,1 1,-1 2,0 0,-12 2,9 2,-1 3,1 1,-1 1,1 2,0 2,1 1,0 2,0 1,1 1,-20 11,24-8,0 0,1 2,0 1,2 1,0 1,1 2,1 0,2 1,0 2,1 0,-10 17,19-22,1 1,0 0,2 1,0 0,2 1,0-1,1 2,3-7,0 1,0-1,2 1,0 0,2 0,-1-1,2 1,1-1,3 14,-9-27,1-1,-1-1,0 1,0 0,0-1,0 1,0-1,0 0,-1 0,-2 1,-1 1,-12 9,-177 118,150-97,2 2,1 3,-4 7,10-6,2 1,1 2,2 2,3 0,1 3,3 0,1 1,2 5,11-23,1 0,2 1,1 0,1 1,2-1,1 17,2-24,2 0,1 0,1 0,1-1,1 1,2-1,0 0,10 22,-9-28,2 0,0-1,1 0,0-1,1 0,1 0,1-2,0 1,1-2,0 0,1-1,1 0,0-2,0 1,1-2,6 2,0-2,0 0,0-1,0-2,1 0,0-2,0-1,0-1,0-1,1-1,-1-1,0-1,22-5,-23 39,-4-10,1 0,1-1,1-2,1 0,13 7,7 2,2-2,36 15,-68-35,0-1,0 0,1 0,0-1,0-1,0-1,0 0,0-1,0-1,1 0,12-2,-9-1,0-1,-1-1,0 0,0-2,-1 0,0-1,0 0,0-2,5-4,10-8,-1-1,-1-1,-1-1,-2-2,0-1,-2-2,17-25,-21 73,31 18,3-3,0-2,2-2,1-3,1-3,1-2,1-2,31 3,-54-15,1-1,-1-2,1-2,0-1,0-2,0-2,-1-1,1-2,-1-2,-1-2,1-1,-2-1,0-3,15-8,-35 15,0-1,-1-1,0 0,0-1,-1-1,-1 0,0-1,-1-1,0 0,2-4,-6 7,-1-2,0 1,-1-1,0 0,-1 0,-1-1,0 1,-1-1,0 0,-1 0,-1 0,0-1,-1-4,-1-3,-1 0,-1 0,-1 1,-1-1,-1 1,-1 0,0 0,-2 1,-1 0,0 1,-1 0,-6-7,9 15,0 1,-1 0,0 1,0-1,-1 2,0 0,-1 0,0 1,0 0,-1 0,3 3,0 0,1 1,-1 0,-1 1,1 0,0 0,-1 1,1 0,0 1,-1 0,1 0,-1 1,1 0,-6 2,35-20,0 0,-1-1,13-17,-6 7,-2-2,0 0,-3-2,0 0,-2-2,-2 0,3-10,-12 26,-2-1,0 0,-2 0,0 0,0 0,-2-1,-1 0,0 1,-2-1,0 0,-1 1,-1-1,0 1,-2 0,-1-2,0 0,-2 1,0 0,-2 1,0 0,0 0,-2 1,-1 0,0 1,-1 1,0 0,-2 1,0 0,0 1,-2 1,1 1,-2 0,1 2,-2 0,1 1,-1 1,-1 0,1 2,-18-3,5 4,1 1,-1 2,0 2,1 0,-21 5,-18 5,1 3,-4 4,72-13,1-2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8:25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947 771,'0'0,"0"0,0 0,0 0,0 0,-8-8,-7-4,0 1,-1 0,-1 2,0-1,0 2,-1 1,-5-2,-5 0,-1 0,0 2,0 2,-12-1,15 4,1 1,-1 2,0 0,0 2,0 0,1 2,0 1,0 1,0 1,1 1,0 2,1 0,0 1,1 1,1 2,-6 4,8-4,0 0,1 2,1 0,1 1,0 1,1 0,2 2,-1-1,2 1,1 1,1 0,1 1,0 0,2 0,1 1,1-1,-1 10,5-22,0-1,0 1,1 0,0-1,1 1,0 0,1 0,0-1,0 1,1-1,1 0,0 0,0 0,1 0,0-1,1 0,0 0,0 0,1-1,0 0,0 0,1-1,0 0,1 0,-1-1,1 0,0 0,1-1,0 0,-1-1,1 0,1 0,-1-1,7 0,40 4,-58-4,1 0,-1-1,0 1,0 0,0 0,0 0,0-1,-2 3,2-3,-32 70,3 1,3 2,-16 76,34-111,1 0,3 1,1 0,2 0,2 1,1-1,2 0,6 23,-5-44,1 0,0-1,2 0,0 0,1-1,1 0,0 0,2-1,0 0,1 0,0-2,1 0,1 0,1-1,0-1,0 0,2-1,-1-1,1 0,1-1,0-1,0-1,1-1,0 0,0-1,15 2,4-2,0-1,0-2,0-1,0-2,1-2,-1-2,0-1,-1-1,0-3,0-1,0-1,-1-3,-1 0,0-3,-2 0,0-3,20-14,-53 33,0 1,1 0,-1-1,0 1,0 0,1-1,-1 1,1 0,-1-1,0 1,1 0,-1 0,1 0,-1-1,0 1,1 0,-1 0,1 0,-1 0,1 0,-1 0,1-1,-1 1,0 0,1 0,-1 1,1-1,-1 0,1 0,-1 0,1 0,-2 14,-1-1,0 11,1 1,0-1,2 0,1 1,1-1,1 0,3 6,-4-18,1 0,1-1,0 1,0-1,1-1,1 1,0-1,0 0,1 0,0-1,0 0,1-1,1 1,-1-2,6 4,8 3,1-1,1-1,0-1,0-1,1-1,1-1,-1-1,1-2,18 2,-2-3,0-2,0-1,1-2,-1-3,34-6,-44 3,0-2,0-1,-1-2,-1-1,0-1,-1-2,0-1,-1-1,-1-1,-1-2,-1-1,-1-1,0-1,3-7,3-5,-2-1,-2-1,-1-2,-2 0,-2-2,-2 0,-1-2,-3 0,-1-1,-2-3,-10 38,9-49,-11 54,-1 1,1-1,-1 0,0 0,-1 0,1 1,-1-1,0 0,0 1,-1-4,-3 8,14-2,16-12,-1 0,0-2,-1-1,-1 0,-1-2,0-1,-2 0,0-1,-1-1,-2-1,0 0,-1-2,-1 1,3-11,-7 10,0 0,-2 0,0-1,-2 0,-1 0,-1-1,-2 1,0-1,-2 0,0 0,-2 1,-1-1,-2 1,0 0,-3-5,-2 1,-1 0,-1 1,-2 1,-1 0,-1 1,-1 1,-2 0,0 1,-2 1,0 2,-18-15,23 23,-1 1,0 1,0 1,-1 1,-1 0,0 1,0 1,-11-3,16 7,-1 1,1 0,-1 1,0 0,0 1,0 1,0 0,0 2,0-1,1 2,-1 0,-3 1,-27 12,43-15,-1 0,1 0,0 0,-1 0,1 1,0-1,0 1,0 0,0-1,0 1,0 0,0 0,1 0,-1 1,-1 1,4-4,-1 0,0 1,0-1,1 0,-1 0,0 0,1 0,-1 0,0 1,0-1,1 0,-1 0,0 0,1 0,-1 0,0 0,1 0,-1 0,0 0,1 0,-1 0,0 0,1-1,-1 1,0 0,1 0,-1 0,0 0,0 0,1-1,-1 1,0 0,0 0,1 0,-1-1,0 1,0 0,0 0,1-1,-1 1,17-11,-6 0,0-2,-1 1,0-2,-1 1,0-1,-1-1,0 1,-2-1,1-1,2-10,0-1,-1 0,-2 0,3-27,-7 33,-1-1,0 0,-2 1,0-1,-2 1,0-1,-1 1,-1 0,-3-4,5 16,0-1,-1 1,0 0,-1 0,0 1,0 0,-1 0,0 0,-1 0,1 1,-2 0,1 0,0 1,-1 0,-1 0,1 1,-1 0,1 1,-1 0,-1 0,1 1,-6-1,1 0,-1 2,0 0,0 1,0 0,-8 1,-92 12,78-7,35-6,0 1,0 0,1-1,-1 1,0-1,0 0,0 0,0 1,1-1,-1 0,1 0,-1-1,0 1,1 0,0 0,-1-1,1 1,0-1,0 1,0-1,0 0,0 1,0-1,0 0,0 0,0-1,-7-11,-7-7,-1 1,-1 0,-1 1,-1 1,0 1,-2 0,1 2,-2 0,-16-7,20 12,0 1,0 1,-1 1,-1 0,1 1,-1 2,0 0,0 1,0 0,-1 2,1 1,-15 1,4 4,0 1,0 2,1 1,0 1,1 1,0 2,1 1,0 1,-19 15,2 1,1 2,2 3,1 1,2 1,-6 11,24-24,0 1,2 1,1 1,1 1,2 0,1 1,1 0,-1 8,3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1T17:19:47.552"/>
    </inkml:context>
    <inkml:brush xml:id="br0">
      <inkml:brushProperty name="width" value="0.05" units="cm"/>
      <inkml:brushProperty name="height" value="0.05" units="cm"/>
      <inkml:brushProperty name="color" value="#F36A25"/>
      <inkml:brushProperty name="ignorePressure" value="1"/>
    </inkml:brush>
  </inkml:definitions>
  <inkml:trace contextRef="#ctx0" brushRef="#br0">467 202,'82'74,"3"-4,3-4,16 5,145 112,-214-158,-35-25</inkml:trace>
  <inkml:trace contextRef="#ctx0" brushRef="#br0" timeOffset="1383.86">1249 1,'0'0,"0"0,0 0,0 0,-17 8,-38 30,2 2,1 3,3 2,-4 7,-73 66,-18-4,48-41,86-65,4-4,1 0,0 0,0 0,0 1,1 0,0 0,-4 4,8-8,1 0,-1 0,0 0,0 0,0 0,0 0,-1 0,1 0,0 0,0 0,-1 0,1 0,0 0,-1 0,1 0,-1 0,1 0,-1-1,1 1,-1 0,0 0,1-1,-1 1,0 0,0 0,-12 10,13-11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0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00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4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10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520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6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58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13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76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49539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5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7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US" sz="4000" dirty="0"/>
              <a:t>Encapsulation, Stack and Heap, this keyword, Wrapper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Reference Variables…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70104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Reference variables store the memory address or </a:t>
            </a:r>
            <a:r>
              <a:rPr lang="en-US" sz="2590" i="1" dirty="0"/>
              <a:t>reference</a:t>
            </a:r>
            <a:r>
              <a:rPr lang="en-US" sz="2590" dirty="0"/>
              <a:t> to an object in memory.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Objects have to reserve enough memory to hold all the variables stored for that single object.</a:t>
            </a:r>
            <a:endParaRPr dirty="0"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The memory reserved for an object might contain references to other objects in memory, which contain their own objects…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This confusion and messiness is why Java lets you ignore memory management.</a:t>
            </a:r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sz="2400" dirty="0"/>
              <a:t>The reference variable is not the object, it’s the door through which the object is accessed</a:t>
            </a: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2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F53-7AF8-4753-9C83-E7DE7275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7E8A-B069-4789-89C8-EA27A5206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3C226-6D8A-4173-9255-E96C67E09F3C}"/>
              </a:ext>
            </a:extLst>
          </p:cNvPr>
          <p:cNvSpPr/>
          <p:nvPr/>
        </p:nvSpPr>
        <p:spPr>
          <a:xfrm>
            <a:off x="770562" y="2178121"/>
            <a:ext cx="2095928" cy="4417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707C6-AC92-407C-B54E-AE491693D26A}"/>
              </a:ext>
            </a:extLst>
          </p:cNvPr>
          <p:cNvSpPr/>
          <p:nvPr/>
        </p:nvSpPr>
        <p:spPr>
          <a:xfrm>
            <a:off x="3557265" y="1869897"/>
            <a:ext cx="5280917" cy="4726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8547A-DC69-458E-AB19-CAE761412A9A}"/>
              </a:ext>
            </a:extLst>
          </p:cNvPr>
          <p:cNvSpPr txBox="1"/>
          <p:nvPr/>
        </p:nvSpPr>
        <p:spPr>
          <a:xfrm>
            <a:off x="1335640" y="1869897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07A96-9899-4231-8D47-E91D5643172F}"/>
              </a:ext>
            </a:extLst>
          </p:cNvPr>
          <p:cNvSpPr txBox="1"/>
          <p:nvPr/>
        </p:nvSpPr>
        <p:spPr>
          <a:xfrm>
            <a:off x="5927496" y="156212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5C99-73E4-4E3A-8B80-1EA925C7BA93}"/>
              </a:ext>
            </a:extLst>
          </p:cNvPr>
          <p:cNvSpPr txBox="1"/>
          <p:nvPr/>
        </p:nvSpPr>
        <p:spPr>
          <a:xfrm>
            <a:off x="-1959554" y="1654453"/>
            <a:ext cx="2039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</a:t>
            </a:r>
            <a:r>
              <a:rPr lang="en-US" dirty="0" err="1"/>
              <a:t>dog</a:t>
            </a:r>
            <a:r>
              <a:rPr lang="en-US" dirty="0"/>
              <a:t> = new Dog();</a:t>
            </a:r>
          </a:p>
          <a:p>
            <a:r>
              <a:rPr lang="en-US" dirty="0"/>
              <a:t>Int primitive = 5;</a:t>
            </a:r>
          </a:p>
          <a:p>
            <a:r>
              <a:rPr lang="en-US" dirty="0"/>
              <a:t>Dog dog2 = new Dog();</a:t>
            </a:r>
          </a:p>
          <a:p>
            <a:r>
              <a:rPr lang="en-US" dirty="0"/>
              <a:t>dog2 = dog;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9E6426-7B41-4052-A312-12750C62CFDC}"/>
              </a:ext>
            </a:extLst>
          </p:cNvPr>
          <p:cNvSpPr/>
          <p:nvPr/>
        </p:nvSpPr>
        <p:spPr>
          <a:xfrm>
            <a:off x="965200" y="5892800"/>
            <a:ext cx="1617133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ABDBB-4E70-42BB-88DD-25525CE3BA9A}"/>
              </a:ext>
            </a:extLst>
          </p:cNvPr>
          <p:cNvSpPr/>
          <p:nvPr/>
        </p:nvSpPr>
        <p:spPr>
          <a:xfrm>
            <a:off x="1382492" y="5078906"/>
            <a:ext cx="872067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7BC10-7308-44A6-8A06-31B8ECE2D9C8}"/>
              </a:ext>
            </a:extLst>
          </p:cNvPr>
          <p:cNvSpPr/>
          <p:nvPr/>
        </p:nvSpPr>
        <p:spPr>
          <a:xfrm>
            <a:off x="1382492" y="4265011"/>
            <a:ext cx="872067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=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4DE85-D401-41B8-95F2-8A1ADE81521C}"/>
              </a:ext>
            </a:extLst>
          </p:cNvPr>
          <p:cNvSpPr/>
          <p:nvPr/>
        </p:nvSpPr>
        <p:spPr>
          <a:xfrm>
            <a:off x="1388866" y="3468668"/>
            <a:ext cx="872067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08A0A-B144-4E4B-B7ED-0C4C77A0252F}"/>
              </a:ext>
            </a:extLst>
          </p:cNvPr>
          <p:cNvSpPr/>
          <p:nvPr/>
        </p:nvSpPr>
        <p:spPr>
          <a:xfrm>
            <a:off x="4069638" y="4256544"/>
            <a:ext cx="1753440" cy="140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name;</a:t>
            </a:r>
          </a:p>
          <a:p>
            <a:pPr algn="ctr"/>
            <a:r>
              <a:rPr lang="en-US" dirty="0"/>
              <a:t>Int age;</a:t>
            </a:r>
          </a:p>
          <a:p>
            <a:pPr algn="ctr"/>
            <a:r>
              <a:rPr lang="en-US" dirty="0"/>
              <a:t>Double weight;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D4BE5-2589-4A0F-BE4C-FF849B321744}"/>
              </a:ext>
            </a:extLst>
          </p:cNvPr>
          <p:cNvCxnSpPr>
            <a:cxnSpLocks/>
          </p:cNvCxnSpPr>
          <p:nvPr/>
        </p:nvCxnSpPr>
        <p:spPr>
          <a:xfrm flipV="1">
            <a:off x="2446867" y="5192354"/>
            <a:ext cx="1474528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66B10-FBB1-46B7-834D-CBFA521456E1}"/>
              </a:ext>
            </a:extLst>
          </p:cNvPr>
          <p:cNvSpPr/>
          <p:nvPr/>
        </p:nvSpPr>
        <p:spPr>
          <a:xfrm>
            <a:off x="4069638" y="2399375"/>
            <a:ext cx="1753440" cy="1403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name;</a:t>
            </a:r>
          </a:p>
          <a:p>
            <a:pPr algn="ctr"/>
            <a:r>
              <a:rPr lang="en-US" dirty="0"/>
              <a:t>Int age;</a:t>
            </a:r>
          </a:p>
          <a:p>
            <a:pPr algn="ctr"/>
            <a:r>
              <a:rPr lang="en-US" dirty="0"/>
              <a:t>Double weight;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33FD11-B323-424A-A019-92B43373B985}"/>
              </a:ext>
            </a:extLst>
          </p:cNvPr>
          <p:cNvCxnSpPr>
            <a:cxnSpLocks/>
          </p:cNvCxnSpPr>
          <p:nvPr/>
        </p:nvCxnSpPr>
        <p:spPr>
          <a:xfrm>
            <a:off x="2446867" y="3803102"/>
            <a:ext cx="1474528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1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5F53-7AF8-4753-9C83-E7DE7275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7E8A-B069-4789-89C8-EA27A5206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3C226-6D8A-4173-9255-E96C67E09F3C}"/>
              </a:ext>
            </a:extLst>
          </p:cNvPr>
          <p:cNvSpPr/>
          <p:nvPr/>
        </p:nvSpPr>
        <p:spPr>
          <a:xfrm>
            <a:off x="770562" y="2178121"/>
            <a:ext cx="2095928" cy="4417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707C6-AC92-407C-B54E-AE491693D26A}"/>
              </a:ext>
            </a:extLst>
          </p:cNvPr>
          <p:cNvSpPr/>
          <p:nvPr/>
        </p:nvSpPr>
        <p:spPr>
          <a:xfrm>
            <a:off x="3557265" y="1869897"/>
            <a:ext cx="5280917" cy="4726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8547A-DC69-458E-AB19-CAE761412A9A}"/>
              </a:ext>
            </a:extLst>
          </p:cNvPr>
          <p:cNvSpPr txBox="1"/>
          <p:nvPr/>
        </p:nvSpPr>
        <p:spPr>
          <a:xfrm>
            <a:off x="1335640" y="1869897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07A96-9899-4231-8D47-E91D5643172F}"/>
              </a:ext>
            </a:extLst>
          </p:cNvPr>
          <p:cNvSpPr txBox="1"/>
          <p:nvPr/>
        </p:nvSpPr>
        <p:spPr>
          <a:xfrm>
            <a:off x="5927496" y="156212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B5C99-73E4-4E3A-8B80-1EA925C7BA93}"/>
              </a:ext>
            </a:extLst>
          </p:cNvPr>
          <p:cNvSpPr txBox="1"/>
          <p:nvPr/>
        </p:nvSpPr>
        <p:spPr>
          <a:xfrm>
            <a:off x="-2898452" y="1500565"/>
            <a:ext cx="3278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 = {1, 2, 3, 4, 5};</a:t>
            </a:r>
          </a:p>
          <a:p>
            <a:r>
              <a:rPr lang="en-US" dirty="0"/>
              <a:t>// call method. It’s parameter is called x</a:t>
            </a:r>
          </a:p>
          <a:p>
            <a:r>
              <a:rPr lang="en-US" dirty="0"/>
              <a:t>// change first element to 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9E6426-7B41-4052-A312-12750C62CFDC}"/>
              </a:ext>
            </a:extLst>
          </p:cNvPr>
          <p:cNvSpPr/>
          <p:nvPr/>
        </p:nvSpPr>
        <p:spPr>
          <a:xfrm>
            <a:off x="965200" y="5892800"/>
            <a:ext cx="1617133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BABDBB-4E70-42BB-88DD-25525CE3BA9A}"/>
              </a:ext>
            </a:extLst>
          </p:cNvPr>
          <p:cNvSpPr/>
          <p:nvPr/>
        </p:nvSpPr>
        <p:spPr>
          <a:xfrm>
            <a:off x="1382492" y="5041537"/>
            <a:ext cx="872067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7BC10-7308-44A6-8A06-31B8ECE2D9C8}"/>
              </a:ext>
            </a:extLst>
          </p:cNvPr>
          <p:cNvSpPr/>
          <p:nvPr/>
        </p:nvSpPr>
        <p:spPr>
          <a:xfrm>
            <a:off x="856648" y="4263985"/>
            <a:ext cx="1898624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manipulateValue</a:t>
            </a:r>
            <a:r>
              <a:rPr lang="en-US" dirty="0"/>
              <a:t>(obj)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24DE85-D401-41B8-95F2-8A1ADE81521C}"/>
              </a:ext>
            </a:extLst>
          </p:cNvPr>
          <p:cNvSpPr/>
          <p:nvPr/>
        </p:nvSpPr>
        <p:spPr>
          <a:xfrm>
            <a:off x="1388866" y="3468668"/>
            <a:ext cx="872067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D4BE5-2589-4A0F-BE4C-FF849B321744}"/>
              </a:ext>
            </a:extLst>
          </p:cNvPr>
          <p:cNvCxnSpPr>
            <a:cxnSpLocks/>
          </p:cNvCxnSpPr>
          <p:nvPr/>
        </p:nvCxnSpPr>
        <p:spPr>
          <a:xfrm flipV="1">
            <a:off x="2446867" y="5192354"/>
            <a:ext cx="1474528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CCFB7C0-49C9-4774-B285-5B3133D0BA73}"/>
              </a:ext>
            </a:extLst>
          </p:cNvPr>
          <p:cNvSpPr/>
          <p:nvPr/>
        </p:nvSpPr>
        <p:spPr>
          <a:xfrm>
            <a:off x="4186989" y="4933878"/>
            <a:ext cx="3080085" cy="76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10, 2, 3, 4, 5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BAB87F-5DB4-4DB3-A74D-9EACA42C008F}"/>
              </a:ext>
            </a:extLst>
          </p:cNvPr>
          <p:cNvCxnSpPr/>
          <p:nvPr/>
        </p:nvCxnSpPr>
        <p:spPr>
          <a:xfrm>
            <a:off x="2446867" y="3792354"/>
            <a:ext cx="1474528" cy="102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>
            <a:extLst>
              <a:ext uri="{FF2B5EF4-FFF2-40B4-BE49-F238E27FC236}">
                <a16:creationId xmlns:a16="http://schemas.microsoft.com/office/drawing/2014/main" id="{B71C3339-CB4B-4544-A292-49CEC3E0E5F3}"/>
              </a:ext>
            </a:extLst>
          </p:cNvPr>
          <p:cNvSpPr/>
          <p:nvPr/>
        </p:nvSpPr>
        <p:spPr>
          <a:xfrm>
            <a:off x="380010" y="3468668"/>
            <a:ext cx="244306" cy="1343964"/>
          </a:xfrm>
          <a:prstGeom prst="leftBrace">
            <a:avLst>
              <a:gd name="adj1" fmla="val 8333"/>
              <a:gd name="adj2" fmla="val 492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8CC18E-A2D1-4931-82AA-44D7BA2A5614}"/>
              </a:ext>
            </a:extLst>
          </p:cNvPr>
          <p:cNvSpPr txBox="1"/>
          <p:nvPr/>
        </p:nvSpPr>
        <p:spPr>
          <a:xfrm>
            <a:off x="-962525" y="3657601"/>
            <a:ext cx="1268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Stops existing after execution of method, but during execution, it can manipulate original object!</a:t>
            </a:r>
          </a:p>
        </p:txBody>
      </p:sp>
    </p:spTree>
    <p:extLst>
      <p:ext uri="{BB962C8B-B14F-4D97-AF65-F5344CB8AC3E}">
        <p14:creationId xmlns:p14="http://schemas.microsoft.com/office/powerpoint/2010/main" val="425026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A87EC355-369C-4979-8A1B-FC8A6FAE576B}"/>
              </a:ext>
            </a:extLst>
          </p:cNvPr>
          <p:cNvSpPr/>
          <p:nvPr/>
        </p:nvSpPr>
        <p:spPr>
          <a:xfrm>
            <a:off x="5387446" y="3686477"/>
            <a:ext cx="3465720" cy="3042360"/>
          </a:xfrm>
          <a:prstGeom prst="cloud">
            <a:avLst/>
          </a:prstGeom>
          <a:solidFill>
            <a:srgbClr val="F36A25">
              <a:alpha val="5000"/>
            </a:srgbClr>
          </a:solidFill>
          <a:ln w="18000">
            <a:solidFill>
              <a:srgbClr val="F36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baseline="-25000" dirty="0">
              <a:solidFill>
                <a:srgbClr val="F36A25"/>
              </a:solidFill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Let’s take the following program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77554" y="1481446"/>
            <a:ext cx="4850374" cy="392011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dog2 = new Dog();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dog2.size = 40.0;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6FDC6-310C-4ED5-B6A4-B1918E33C934}"/>
              </a:ext>
            </a:extLst>
          </p:cNvPr>
          <p:cNvSpPr/>
          <p:nvPr/>
        </p:nvSpPr>
        <p:spPr>
          <a:xfrm>
            <a:off x="5212298" y="2031734"/>
            <a:ext cx="1272619" cy="1654743"/>
          </a:xfrm>
          <a:prstGeom prst="rect">
            <a:avLst/>
          </a:prstGeom>
          <a:solidFill>
            <a:srgbClr val="FEF7F4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dog2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dog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number = 9</a:t>
            </a:r>
          </a:p>
          <a:p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main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EE3AD0-901B-4C7F-9A73-D669428D0442}"/>
              </a:ext>
            </a:extLst>
          </p:cNvPr>
          <p:cNvGrpSpPr/>
          <p:nvPr/>
        </p:nvGrpSpPr>
        <p:grpSpPr>
          <a:xfrm>
            <a:off x="5800546" y="4427852"/>
            <a:ext cx="1064880" cy="901080"/>
            <a:chOff x="5800546" y="4427852"/>
            <a:chExt cx="1064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14:cNvPr>
                <p14:cNvContentPartPr/>
                <p14:nvPr/>
              </p14:nvContentPartPr>
              <p14:xfrm>
                <a:off x="5800546" y="4427852"/>
                <a:ext cx="1064880" cy="90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9D0911-127C-4B86-B534-D89F5913B4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1546" y="4418852"/>
                  <a:ext cx="1082520" cy="918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1C5086-75F5-46F3-8650-F70E81AD1908}"/>
                </a:ext>
              </a:extLst>
            </p:cNvPr>
            <p:cNvSpPr txBox="1"/>
            <p:nvPr/>
          </p:nvSpPr>
          <p:spPr>
            <a:xfrm>
              <a:off x="5872377" y="4792911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3D60AEE-B7CA-4C83-A02A-EB71FAF55E6E}"/>
              </a:ext>
            </a:extLst>
          </p:cNvPr>
          <p:cNvGrpSpPr/>
          <p:nvPr/>
        </p:nvGrpSpPr>
        <p:grpSpPr>
          <a:xfrm>
            <a:off x="7120306" y="4017812"/>
            <a:ext cx="1050514" cy="1059840"/>
            <a:chOff x="7120306" y="4017812"/>
            <a:chExt cx="1050514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14:cNvPr>
                <p14:cNvContentPartPr/>
                <p14:nvPr/>
              </p14:nvContentPartPr>
              <p14:xfrm>
                <a:off x="7120306" y="4017812"/>
                <a:ext cx="1042920" cy="105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688215-0828-4746-8680-C4ECAFCF51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11666" y="4009172"/>
                  <a:ext cx="1060560" cy="1077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E4353D-B8C8-4FF1-AE2F-955BAEB1D6FB}"/>
                </a:ext>
              </a:extLst>
            </p:cNvPr>
            <p:cNvSpPr txBox="1"/>
            <p:nvPr/>
          </p:nvSpPr>
          <p:spPr>
            <a:xfrm>
              <a:off x="7183049" y="439508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size =6.5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1B4D08D-FABE-4E0C-98F4-94753B68FACB}"/>
              </a:ext>
            </a:extLst>
          </p:cNvPr>
          <p:cNvGrpSpPr/>
          <p:nvPr/>
        </p:nvGrpSpPr>
        <p:grpSpPr>
          <a:xfrm>
            <a:off x="7417095" y="4412012"/>
            <a:ext cx="589171" cy="606643"/>
            <a:chOff x="7417095" y="4412012"/>
            <a:chExt cx="589171" cy="6066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14:cNvPr>
                <p14:cNvContentPartPr/>
                <p14:nvPr/>
              </p14:nvContentPartPr>
              <p14:xfrm>
                <a:off x="7724386" y="4412012"/>
                <a:ext cx="281880" cy="249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E648CF-714C-485C-ADD8-B4379F2A2D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15386" y="4402999"/>
                  <a:ext cx="299520" cy="2667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0A5DD-9C90-4C04-A829-93ED66CECB72}"/>
                </a:ext>
              </a:extLst>
            </p:cNvPr>
            <p:cNvSpPr txBox="1"/>
            <p:nvPr/>
          </p:nvSpPr>
          <p:spPr>
            <a:xfrm>
              <a:off x="7417095" y="4618545"/>
              <a:ext cx="559770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40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1C9952-1AB9-4404-B283-62C359136717}"/>
              </a:ext>
            </a:extLst>
          </p:cNvPr>
          <p:cNvSpPr txBox="1"/>
          <p:nvPr/>
        </p:nvSpPr>
        <p:spPr>
          <a:xfrm>
            <a:off x="4957982" y="1429856"/>
            <a:ext cx="1718740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ln w="0"/>
                <a:solidFill>
                  <a:schemeClr val="accent1"/>
                </a:solidFill>
                <a:latin typeface="Segoe Print" panose="02000600000000000000" pitchFamily="2" charset="0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577769-DA3E-4CBD-A7A0-2F9E02157F75}"/>
              </a:ext>
            </a:extLst>
          </p:cNvPr>
          <p:cNvSpPr txBox="1"/>
          <p:nvPr/>
        </p:nvSpPr>
        <p:spPr>
          <a:xfrm>
            <a:off x="6676722" y="5282708"/>
            <a:ext cx="156324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4200" dirty="0">
                <a:solidFill>
                  <a:srgbClr val="F36A25"/>
                </a:solidFill>
                <a:latin typeface="Segoe Print" panose="02000600000000000000" pitchFamily="2" charset="0"/>
              </a:rPr>
              <a:t>Heap</a:t>
            </a: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3511BE75-C00D-45AB-AD8C-CA9F46156CE9}"/>
              </a:ext>
            </a:extLst>
          </p:cNvPr>
          <p:cNvSpPr/>
          <p:nvPr/>
        </p:nvSpPr>
        <p:spPr>
          <a:xfrm>
            <a:off x="5641124" y="3096472"/>
            <a:ext cx="987771" cy="1722128"/>
          </a:xfrm>
          <a:custGeom>
            <a:avLst/>
            <a:gdLst>
              <a:gd name="connsiteX0" fmla="*/ 0 w 934740"/>
              <a:gd name="connsiteY0" fmla="*/ 43021 h 1645578"/>
              <a:gd name="connsiteX1" fmla="*/ 848412 w 934740"/>
              <a:gd name="connsiteY1" fmla="*/ 80729 h 1645578"/>
              <a:gd name="connsiteX2" fmla="*/ 886120 w 934740"/>
              <a:gd name="connsiteY2" fmla="*/ 778312 h 1645578"/>
              <a:gd name="connsiteX3" fmla="*/ 669303 w 934740"/>
              <a:gd name="connsiteY3" fmla="*/ 1494749 h 1645578"/>
              <a:gd name="connsiteX4" fmla="*/ 631596 w 934740"/>
              <a:gd name="connsiteY4" fmla="*/ 1645578 h 164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4740" h="1645578">
                <a:moveTo>
                  <a:pt x="0" y="43021"/>
                </a:moveTo>
                <a:cubicBezTo>
                  <a:pt x="350362" y="601"/>
                  <a:pt x="700725" y="-41819"/>
                  <a:pt x="848412" y="80729"/>
                </a:cubicBezTo>
                <a:cubicBezTo>
                  <a:pt x="996099" y="203277"/>
                  <a:pt x="915971" y="542642"/>
                  <a:pt x="886120" y="778312"/>
                </a:cubicBezTo>
                <a:cubicBezTo>
                  <a:pt x="856269" y="1013982"/>
                  <a:pt x="711724" y="1350205"/>
                  <a:pt x="669303" y="1494749"/>
                </a:cubicBezTo>
                <a:cubicBezTo>
                  <a:pt x="626882" y="1639293"/>
                  <a:pt x="629239" y="1642435"/>
                  <a:pt x="631596" y="16455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EEE274-6168-4DBA-AE38-0F2D52F29D48}"/>
              </a:ext>
            </a:extLst>
          </p:cNvPr>
          <p:cNvSpPr/>
          <p:nvPr/>
        </p:nvSpPr>
        <p:spPr>
          <a:xfrm>
            <a:off x="6277929" y="4736770"/>
            <a:ext cx="88333" cy="81830"/>
          </a:xfrm>
          <a:custGeom>
            <a:avLst/>
            <a:gdLst>
              <a:gd name="connsiteX0" fmla="*/ 4431 w 88333"/>
              <a:gd name="connsiteY0" fmla="*/ 1249 h 81830"/>
              <a:gd name="connsiteX1" fmla="*/ 19671 w 88333"/>
              <a:gd name="connsiteY1" fmla="*/ 81259 h 81830"/>
              <a:gd name="connsiteX2" fmla="*/ 88251 w 88333"/>
              <a:gd name="connsiteY2" fmla="*/ 35539 h 81830"/>
              <a:gd name="connsiteX3" fmla="*/ 4431 w 88333"/>
              <a:gd name="connsiteY3" fmla="*/ 1249 h 8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33" h="81830">
                <a:moveTo>
                  <a:pt x="4431" y="1249"/>
                </a:moveTo>
                <a:cubicBezTo>
                  <a:pt x="-6999" y="8869"/>
                  <a:pt x="5701" y="75544"/>
                  <a:pt x="19671" y="81259"/>
                </a:cubicBezTo>
                <a:cubicBezTo>
                  <a:pt x="33641" y="86974"/>
                  <a:pt x="90791" y="48239"/>
                  <a:pt x="88251" y="35539"/>
                </a:cubicBezTo>
                <a:cubicBezTo>
                  <a:pt x="85711" y="22839"/>
                  <a:pt x="15861" y="-6371"/>
                  <a:pt x="4431" y="1249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910588B-147F-4D77-A3E4-10400B680FDC}"/>
              </a:ext>
            </a:extLst>
          </p:cNvPr>
          <p:cNvGrpSpPr/>
          <p:nvPr/>
        </p:nvGrpSpPr>
        <p:grpSpPr>
          <a:xfrm>
            <a:off x="5745480" y="2929853"/>
            <a:ext cx="1931454" cy="1323300"/>
            <a:chOff x="5745480" y="2929853"/>
            <a:chExt cx="1931454" cy="13233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8F566E5-9BA9-4DE9-937E-6028E73AF06F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9A6015C-720F-4D48-988E-623382767FA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4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19" grpId="0" uiExpand="1" build="p"/>
      <p:bldP spid="7" grpId="0" animBg="1"/>
      <p:bldP spid="30" grpId="0"/>
      <p:bldP spid="35" grpId="0"/>
      <p:bldP spid="198" grpId="0" animBg="1"/>
      <p:bldP spid="2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Class vs. Object vs. Reference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class </a:t>
            </a:r>
            <a:r>
              <a:rPr lang="en-US" sz="2400" dirty="0"/>
              <a:t>is a template used to instantiate objects. It's also called a </a:t>
            </a:r>
            <a:r>
              <a:rPr lang="en-US" sz="2400" b="1" dirty="0"/>
              <a:t>type </a:t>
            </a:r>
            <a:r>
              <a:rPr lang="en-US" sz="2400" dirty="0"/>
              <a:t>in some circumstances, such as when used with a reference variable.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An </a:t>
            </a:r>
            <a:r>
              <a:rPr lang="en-US" sz="2400" b="1" dirty="0"/>
              <a:t>object</a:t>
            </a:r>
            <a:r>
              <a:rPr lang="en-US" sz="2400" dirty="0"/>
              <a:t> is an instance of a class in memory. Accessed through a </a:t>
            </a:r>
            <a:r>
              <a:rPr lang="en-US" sz="2400" i="1" dirty="0"/>
              <a:t>reference</a:t>
            </a:r>
            <a:r>
              <a:rPr lang="en-US" sz="2400" dirty="0"/>
              <a:t>, not directly.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reference variable</a:t>
            </a:r>
            <a:r>
              <a:rPr lang="en-US" sz="2400" b="1" i="1" dirty="0"/>
              <a:t> </a:t>
            </a:r>
            <a:r>
              <a:rPr lang="en-US" sz="2400" dirty="0"/>
              <a:t>is a variable that stores the </a:t>
            </a:r>
            <a:r>
              <a:rPr lang="en-US" sz="2400" i="1" dirty="0"/>
              <a:t>reference</a:t>
            </a:r>
            <a:r>
              <a:rPr lang="en-US" sz="2400" dirty="0"/>
              <a:t> to an object in memory.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Animal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new Animal();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          1      2            3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class/type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name of the reference variable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The instantiation of a new object using the "new" keyword to invoke a constructor. A reference to the new object is stored in “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someVar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”.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7B6-EE4F-4922-A1B5-6361E584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0AAC-1BA1-4DC2-BE7C-4A2E657C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Let’s examine the difference between “two objects are the same” and “two objects are equivalent”</a:t>
            </a:r>
          </a:p>
          <a:p>
            <a:endParaRPr lang="en-US" dirty="0"/>
          </a:p>
          <a:p>
            <a:r>
              <a:rPr lang="en-US" dirty="0"/>
              <a:t>The == operator is applied to the references to see if they are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2662-84D5-4FA2-8ED9-006DE299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B24C-3273-436B-AFE3-9417626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DDA18-BD90-429F-9016-54E7D66E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6213E414-C883-402E-BFDF-261DCEE9F3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9412" y="1262305"/>
            <a:ext cx="8385175" cy="54665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EqualsExample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value1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value2 = new Value();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Value value3 = value2;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if(value1 == value2){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}else{</a:t>
            </a:r>
          </a:p>
          <a:p>
            <a:pPr marL="228600" lvl="1" indent="0" defTabSz="457200">
              <a:lnSpc>
                <a:spcPct val="90000"/>
              </a:lnSpc>
              <a:spcBef>
                <a:spcPts val="480"/>
              </a:spcBef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(“Value1 and value2 are not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if(value2 == value3){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(“Value2 and value3 are equal”);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Value{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value = 10;</a:t>
            </a:r>
          </a:p>
          <a:p>
            <a:pPr marL="22860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EEA319-7BF2-43DF-852E-C85AA8774CBF}"/>
              </a:ext>
            </a:extLst>
          </p:cNvPr>
          <p:cNvGrpSpPr/>
          <p:nvPr/>
        </p:nvGrpSpPr>
        <p:grpSpPr>
          <a:xfrm>
            <a:off x="4239491" y="5045474"/>
            <a:ext cx="3366655" cy="1100441"/>
            <a:chOff x="2396106" y="3134380"/>
            <a:chExt cx="4675694" cy="705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4A4A53-609F-4CF8-B35A-0E750F8277E9}"/>
                </a:ext>
              </a:extLst>
            </p:cNvPr>
            <p:cNvSpPr/>
            <p:nvPr/>
          </p:nvSpPr>
          <p:spPr>
            <a:xfrm>
              <a:off x="2396106" y="3134380"/>
              <a:ext cx="4675694" cy="7053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Console Output: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ourier New" panose="02070309020205020404" pitchFamily="49" charset="0"/>
                </a:rPr>
                <a:t>Value1 and value2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are not equal.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Value2 and value3 are equal.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2DF449-38B6-4D8A-A283-4991A6D3E4DA}"/>
                </a:ext>
              </a:extLst>
            </p:cNvPr>
            <p:cNvCxnSpPr/>
            <p:nvPr/>
          </p:nvCxnSpPr>
          <p:spPr>
            <a:xfrm>
              <a:off x="2396106" y="3395368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684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Wrapper Classes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Allow you to treat primitives like objects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Each object created from the following classes wraps a single primitive value of the corresponding type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Byte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Short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Integer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Float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Long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Double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Char char="•"/>
            </a:pPr>
            <a:r>
              <a:rPr lang="en-US" dirty="0"/>
              <a:t>Character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public class </a:t>
            </a:r>
            <a:r>
              <a:rPr lang="en-US" sz="1400" err="1">
                <a:latin typeface="Courier New"/>
                <a:cs typeface="Courier New"/>
              </a:rPr>
              <a:t>TestWrapperClasses</a:t>
            </a: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main(String[] </a:t>
            </a:r>
            <a:r>
              <a:rPr lang="en-US" sz="1400" err="1">
                <a:latin typeface="Courier New"/>
                <a:cs typeface="Courier New"/>
              </a:rPr>
              <a:t>args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number = 9;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//Declare wrapper class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num2 = new Integer(9);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num3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printMe</a:t>
            </a:r>
            <a:r>
              <a:rPr lang="en-US" sz="1400" dirty="0">
                <a:latin typeface="Courier New"/>
                <a:cs typeface="Courier New"/>
              </a:rPr>
              <a:t>(9);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dirty="0">
                <a:latin typeface="Courier New"/>
                <a:cs typeface="Courier New"/>
              </a:rPr>
              <a:t>	public static void </a:t>
            </a:r>
            <a:r>
              <a:rPr lang="en-US" sz="1400">
                <a:latin typeface="Courier New"/>
                <a:cs typeface="Courier New"/>
              </a:rPr>
              <a:t>printMe(Integer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/>
                <a:cs typeface="Courier New"/>
              </a:rPr>
              <a:t>		</a:t>
            </a:r>
            <a:r>
              <a:rPr lang="en-US" sz="1400" err="1">
                <a:latin typeface="Courier New"/>
                <a:cs typeface="Courier New"/>
              </a:rPr>
              <a:t>System.out.println</a:t>
            </a:r>
            <a:r>
              <a:rPr lang="en-US" sz="1400" dirty="0">
                <a:latin typeface="Courier New"/>
                <a:cs typeface="Courier New"/>
              </a:rPr>
              <a:t>(o);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876692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789639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autoboxing.</a:t>
            </a:r>
          </a:p>
        </p:txBody>
      </p:sp>
    </p:spTree>
    <p:extLst>
      <p:ext uri="{BB962C8B-B14F-4D97-AF65-F5344CB8AC3E}">
        <p14:creationId xmlns:p14="http://schemas.microsoft.com/office/powerpoint/2010/main" val="25372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33B0-8B2F-4C6D-BF2F-CAAEA700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97BA-1639-446E-BE42-86A0D349C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12482C9E-ECDB-4D4D-91C7-DABB0566AC48}"/>
              </a:ext>
            </a:extLst>
          </p:cNvPr>
          <p:cNvSpPr txBox="1">
            <a:spLocks/>
          </p:cNvSpPr>
          <p:nvPr/>
        </p:nvSpPr>
        <p:spPr>
          <a:xfrm>
            <a:off x="610679" y="1750354"/>
            <a:ext cx="5384260" cy="39201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TestWrapperClasses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number = 9;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 = number;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int num2 = unbox(number);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(num2);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unbox(int o){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o;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A2EB6-68FB-405E-BA66-7AE03337E91B}"/>
              </a:ext>
            </a:extLst>
          </p:cNvPr>
          <p:cNvGrpSpPr/>
          <p:nvPr/>
        </p:nvGrpSpPr>
        <p:grpSpPr>
          <a:xfrm>
            <a:off x="4088296" y="4994503"/>
            <a:ext cx="4675694" cy="1113334"/>
            <a:chOff x="3877898" y="4351293"/>
            <a:chExt cx="4675694" cy="876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4B3138-EE9C-451F-AC10-630EE6EA4F18}"/>
                </a:ext>
              </a:extLst>
            </p:cNvPr>
            <p:cNvSpPr/>
            <p:nvPr/>
          </p:nvSpPr>
          <p:spPr>
            <a:xfrm>
              <a:off x="3877898" y="4351293"/>
              <a:ext cx="4675694" cy="8766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Console Output: </a:t>
              </a:r>
            </a:p>
            <a:p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  <a:p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425D83-8087-462E-8F34-A19D604B0350}"/>
                </a:ext>
              </a:extLst>
            </p:cNvPr>
            <p:cNvCxnSpPr/>
            <p:nvPr/>
          </p:nvCxnSpPr>
          <p:spPr>
            <a:xfrm>
              <a:off x="3877898" y="4698760"/>
              <a:ext cx="4675694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D6D53-46C6-4B0C-9371-432FC8AB6632}"/>
              </a:ext>
            </a:extLst>
          </p:cNvPr>
          <p:cNvSpPr/>
          <p:nvPr/>
        </p:nvSpPr>
        <p:spPr>
          <a:xfrm>
            <a:off x="5526853" y="1472284"/>
            <a:ext cx="3457575" cy="103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NOTE: This is unboxing.</a:t>
            </a:r>
          </a:p>
        </p:txBody>
      </p:sp>
    </p:spTree>
    <p:extLst>
      <p:ext uri="{BB962C8B-B14F-4D97-AF65-F5344CB8AC3E}">
        <p14:creationId xmlns:p14="http://schemas.microsoft.com/office/powerpoint/2010/main" val="26191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any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Package-Private (default):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Classes can either be public or default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Only </a:t>
            </a:r>
            <a:r>
              <a:rPr lang="en-US" b="1" dirty="0"/>
              <a:t>one public class </a:t>
            </a:r>
            <a:r>
              <a:rPr lang="en-US" dirty="0"/>
              <a:t>per class file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9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372831" y="3407273"/>
            <a:ext cx="4834978" cy="28284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>
                <a:latin typeface="Courier New"/>
                <a:cs typeface="Courier New"/>
              </a:rPr>
              <a:t>import one.Dog;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public class </a:t>
            </a:r>
            <a:r>
              <a:rPr lang="en-US" err="1">
                <a:latin typeface="Courier New"/>
                <a:cs typeface="Courier New"/>
              </a:rPr>
              <a:t>TestDog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public static void main(String[] </a:t>
            </a:r>
            <a:r>
              <a:rPr lang="en-US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Dog </a:t>
            </a:r>
            <a:r>
              <a:rPr lang="en-US" err="1">
                <a:latin typeface="Courier New"/>
                <a:cs typeface="Courier New"/>
              </a:rPr>
              <a:t>dog</a:t>
            </a:r>
            <a:r>
              <a:rPr lang="en-US" dirty="0">
                <a:latin typeface="Courier New"/>
                <a:cs typeface="Courier New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dog.size</a:t>
            </a:r>
            <a:r>
              <a:rPr lang="en-US" dirty="0">
                <a:latin typeface="Courier New"/>
                <a:cs typeface="Courier New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//Access </a:t>
            </a:r>
            <a:r>
              <a:rPr lang="en-US" err="1">
                <a:latin typeface="Courier New"/>
                <a:cs typeface="Courier New"/>
              </a:rPr>
              <a:t>myMethod</a:t>
            </a:r>
            <a:endParaRPr lang="en-US">
              <a:latin typeface="Courier New"/>
              <a:cs typeface="Courier New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err="1">
                <a:latin typeface="Courier New"/>
                <a:cs typeface="Courier New"/>
              </a:rPr>
              <a:t>dog.myMethod</a:t>
            </a:r>
            <a:r>
              <a:rPr lang="en-US" dirty="0">
                <a:latin typeface="Courier New"/>
                <a:cs typeface="Courier New"/>
              </a:rPr>
              <a:t>();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9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Restricting the access of data where needed for more security</a:t>
            </a: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in)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in;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00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87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C5B-618D-4DA7-BF58-F8A88700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this()…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80E9-B142-4258-935C-EA35889C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458958"/>
          </a:xfr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When you call a constructor only one of the constructors in each class runs unless one of the constructors calls this(…)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dirty="0"/>
              <a:t> is a reference to the current class, so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/>
              <a:t>is an invocation of one of the current class’ constructors.</a:t>
            </a:r>
            <a:endParaRPr lang="en-US" sz="25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7E5C-5A80-424E-95D4-FC3B401CC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BE9F0-1FE6-48EE-BE0D-7D02744210A0}"/>
              </a:ext>
            </a:extLst>
          </p:cNvPr>
          <p:cNvSpPr/>
          <p:nvPr/>
        </p:nvSpPr>
        <p:spPr>
          <a:xfrm>
            <a:off x="688157" y="3940404"/>
            <a:ext cx="4355183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Dog(){this(12);}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Dog(int size){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14:cNvPr>
              <p14:cNvContentPartPr/>
              <p14:nvPr/>
            </p14:nvContentPartPr>
            <p14:xfrm>
              <a:off x="3065910" y="4645200"/>
              <a:ext cx="909360" cy="24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BF780D-D2FC-420B-A8CD-E04796CDC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910" y="4636213"/>
                <a:ext cx="927000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14:cNvPr>
              <p14:cNvContentPartPr/>
              <p14:nvPr/>
            </p14:nvContentPartPr>
            <p14:xfrm>
              <a:off x="3939270" y="4429560"/>
              <a:ext cx="1122120" cy="67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51D753-B6EF-4916-A241-56696920E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0273" y="4420555"/>
                <a:ext cx="1139754" cy="695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14:cNvPr>
              <p14:cNvContentPartPr/>
              <p14:nvPr/>
            </p14:nvContentPartPr>
            <p14:xfrm>
              <a:off x="4662870" y="4679760"/>
              <a:ext cx="495360" cy="35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E3540A-B626-4430-A010-45F59B73D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3877" y="4670760"/>
                <a:ext cx="512987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14:cNvPr>
              <p14:cNvContentPartPr/>
              <p14:nvPr/>
            </p14:nvContentPartPr>
            <p14:xfrm>
              <a:off x="5156790" y="4690560"/>
              <a:ext cx="49320" cy="10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E7F14D-5A09-4F9E-A371-64C9421C9F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7790" y="4681560"/>
                <a:ext cx="66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14:cNvPr>
              <p14:cNvContentPartPr/>
              <p14:nvPr/>
            </p14:nvContentPartPr>
            <p14:xfrm>
              <a:off x="5233470" y="4619640"/>
              <a:ext cx="116280" cy="135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D069E0-F928-4B12-A815-156366554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4470" y="4610640"/>
                <a:ext cx="13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14:cNvPr>
              <p14:cNvContentPartPr/>
              <p14:nvPr/>
            </p14:nvContentPartPr>
            <p14:xfrm>
              <a:off x="5385750" y="4544760"/>
              <a:ext cx="75960" cy="179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C5102EE-8C78-44B0-A677-88453039FE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76750" y="4535778"/>
                <a:ext cx="93600" cy="19688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EDC9D56-44E2-49B7-915F-D4A9153D8F1A}"/>
              </a:ext>
            </a:extLst>
          </p:cNvPr>
          <p:cNvSpPr txBox="1">
            <a:spLocks/>
          </p:cNvSpPr>
          <p:nvPr/>
        </p:nvSpPr>
        <p:spPr>
          <a:xfrm>
            <a:off x="5385750" y="3744428"/>
            <a:ext cx="3453480" cy="245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this() </a:t>
            </a:r>
            <a:r>
              <a:rPr lang="en-US" dirty="0">
                <a:ea typeface="Courier New"/>
                <a:cs typeface="Courier New"/>
                <a:sym typeface="Courier New"/>
              </a:rPr>
              <a:t>can be used in place of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it must be the first instruction of the constructor. </a:t>
            </a:r>
            <a:endParaRPr lang="en-US" sz="2590" dirty="0"/>
          </a:p>
        </p:txBody>
      </p:sp>
    </p:spTree>
    <p:extLst>
      <p:ext uri="{BB962C8B-B14F-4D97-AF65-F5344CB8AC3E}">
        <p14:creationId xmlns:p14="http://schemas.microsoft.com/office/powerpoint/2010/main" val="2586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Recall</a:t>
            </a:r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1585</Words>
  <Application>Microsoft Office PowerPoint</Application>
  <PresentationFormat>On-screen Show (4:3)</PresentationFormat>
  <Paragraphs>305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Segoe Print</vt:lpstr>
      <vt:lpstr>2_Custom Design</vt:lpstr>
      <vt:lpstr>3_Custom Design</vt:lpstr>
      <vt:lpstr>Encapsulation, Stack and Heap, this keyword, Wrapper classes</vt:lpstr>
      <vt:lpstr>Access Modifiers</vt:lpstr>
      <vt:lpstr>Accessing Class Members </vt:lpstr>
      <vt:lpstr>Accessing Class Members </vt:lpstr>
      <vt:lpstr>Accessing Class Members </vt:lpstr>
      <vt:lpstr>Encapsulation</vt:lpstr>
      <vt:lpstr>Accessing Class Members </vt:lpstr>
      <vt:lpstr>this()… </vt:lpstr>
      <vt:lpstr>Recall</vt:lpstr>
      <vt:lpstr>Reference Variables…</vt:lpstr>
      <vt:lpstr>PowerPoint Presentation</vt:lpstr>
      <vt:lpstr>PowerPoint Presentation</vt:lpstr>
      <vt:lpstr>Let’s take the following program</vt:lpstr>
      <vt:lpstr>Class vs. Object vs. Reference</vt:lpstr>
      <vt:lpstr>==</vt:lpstr>
      <vt:lpstr>Example:</vt:lpstr>
      <vt:lpstr>Wrapper Classes</vt:lpstr>
      <vt:lpstr>Autoboxing</vt:lpstr>
      <vt:lpstr>Unboxing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References</dc:title>
  <cp:lastModifiedBy>Cynthia Enciso</cp:lastModifiedBy>
  <cp:revision>72</cp:revision>
  <dcterms:modified xsi:type="dcterms:W3CDTF">2021-09-13T20:10:55Z</dcterms:modified>
</cp:coreProperties>
</file>