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90" r:id="rId1"/>
  </p:sldMasterIdLst>
  <p:sldIdLst>
    <p:sldId id="256" r:id="rId2"/>
    <p:sldId id="257" r:id="rId3"/>
    <p:sldId id="265" r:id="rId4"/>
    <p:sldId id="258" r:id="rId5"/>
    <p:sldId id="259" r:id="rId6"/>
    <p:sldId id="262" r:id="rId7"/>
    <p:sldId id="266" r:id="rId8"/>
    <p:sldId id="260" r:id="rId9"/>
    <p:sldId id="261" r:id="rId10"/>
    <p:sldId id="267" r:id="rId11"/>
    <p:sldId id="264" r:id="rId12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76">
          <p15:clr>
            <a:srgbClr val="A4A3A4"/>
          </p15:clr>
        </p15:guide>
        <p15:guide id="2" orient="horz" pos="763">
          <p15:clr>
            <a:srgbClr val="A4A3A4"/>
          </p15:clr>
        </p15:guide>
        <p15:guide id="3" orient="horz" pos="288">
          <p15:clr>
            <a:srgbClr val="A4A3A4"/>
          </p15:clr>
        </p15:guide>
        <p15:guide id="4" orient="horz" pos="708">
          <p15:clr>
            <a:srgbClr val="A4A3A4"/>
          </p15:clr>
        </p15:guide>
        <p15:guide id="5" pos="240">
          <p15:clr>
            <a:srgbClr val="A4A3A4"/>
          </p15:clr>
        </p15:guide>
        <p15:guide id="6" pos="5035">
          <p15:clr>
            <a:srgbClr val="A4A3A4"/>
          </p15:clr>
        </p15:guide>
        <p15:guide id="7" pos="3437">
          <p15:clr>
            <a:srgbClr val="A4A3A4"/>
          </p15:clr>
        </p15:guide>
        <p15:guide id="8" pos="3495">
          <p15:clr>
            <a:srgbClr val="A4A3A4"/>
          </p15:clr>
        </p15:guide>
        <p15:guide id="9" pos="1825">
          <p15:clr>
            <a:srgbClr val="A4A3A4"/>
          </p15:clr>
        </p15:guide>
        <p15:guide id="10" pos="1882">
          <p15:clr>
            <a:srgbClr val="A4A3A4"/>
          </p15:clr>
        </p15:guide>
        <p15:guide id="11" pos="3399">
          <p15:clr>
            <a:srgbClr val="A4A3A4"/>
          </p15:clr>
        </p15:guide>
        <p15:guide id="12" pos="2122">
          <p15:clr>
            <a:srgbClr val="A4A3A4"/>
          </p15:clr>
        </p15:guide>
        <p15:guide id="13" orient="horz" pos="765">
          <p15:clr>
            <a:srgbClr val="A4A3A4"/>
          </p15:clr>
        </p15:guide>
        <p15:guide id="14" pos="2880">
          <p15:clr>
            <a:srgbClr val="A4A3A4"/>
          </p15:clr>
        </p15:guide>
        <p15:guide id="15" pos="1440">
          <p15:clr>
            <a:srgbClr val="A4A3A4"/>
          </p15:clr>
        </p15:guide>
        <p15:guide id="16" pos="43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02">
          <p15:clr>
            <a:srgbClr val="A4A3A4"/>
          </p15:clr>
        </p15:guide>
        <p15:guide id="2" pos="2282">
          <p15:clr>
            <a:srgbClr val="A4A3A4"/>
          </p15:clr>
        </p15:guide>
        <p15:guide id="3" orient="horz" pos="2928">
          <p15:clr>
            <a:srgbClr val="A4A3A4"/>
          </p15:clr>
        </p15:guide>
        <p15:guide id="4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2B16B95-A309-45B3-BA70-384773A8CF16}" v="12" dt="2021-07-27T16:04:47.9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7" d="100"/>
          <a:sy n="67" d="100"/>
        </p:scale>
        <p:origin x="1244" y="44"/>
      </p:cViewPr>
      <p:guideLst>
        <p:guide orient="horz" pos="4176"/>
        <p:guide orient="horz" pos="763"/>
        <p:guide orient="horz" pos="288"/>
        <p:guide orient="horz" pos="708"/>
        <p:guide pos="240"/>
        <p:guide pos="5035"/>
        <p:guide pos="3437"/>
        <p:guide pos="3495"/>
        <p:guide pos="1825"/>
        <p:guide pos="1882"/>
        <p:guide pos="3399"/>
        <p:guide pos="2122"/>
        <p:guide orient="horz" pos="765"/>
        <p:guide pos="2880"/>
        <p:guide pos="1440"/>
        <p:guide pos="43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3002"/>
        <p:guide pos="2282"/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ynthia Enciso" userId="7915927f-c5cf-4e1f-876d-e79882ad52fa" providerId="ADAL" clId="{92B16B95-A309-45B3-BA70-384773A8CF16}"/>
    <pc:docChg chg="custSel addSld modSld sldOrd">
      <pc:chgData name="Cynthia Enciso" userId="7915927f-c5cf-4e1f-876d-e79882ad52fa" providerId="ADAL" clId="{92B16B95-A309-45B3-BA70-384773A8CF16}" dt="2021-07-28T15:18:43.761" v="1655"/>
      <pc:docMkLst>
        <pc:docMk/>
      </pc:docMkLst>
      <pc:sldChg chg="modSp mod ord">
        <pc:chgData name="Cynthia Enciso" userId="7915927f-c5cf-4e1f-876d-e79882ad52fa" providerId="ADAL" clId="{92B16B95-A309-45B3-BA70-384773A8CF16}" dt="2021-07-26T20:28:55.148" v="118"/>
        <pc:sldMkLst>
          <pc:docMk/>
          <pc:sldMk cId="109544656" sldId="258"/>
        </pc:sldMkLst>
        <pc:spChg chg="mod">
          <ac:chgData name="Cynthia Enciso" userId="7915927f-c5cf-4e1f-876d-e79882ad52fa" providerId="ADAL" clId="{92B16B95-A309-45B3-BA70-384773A8CF16}" dt="2021-07-26T20:28:50.111" v="114" actId="20577"/>
          <ac:spMkLst>
            <pc:docMk/>
            <pc:sldMk cId="109544656" sldId="258"/>
            <ac:spMk id="2" creationId="{1C28674B-1518-4682-A159-2FB06D1C1D52}"/>
          </ac:spMkLst>
        </pc:spChg>
      </pc:sldChg>
      <pc:sldChg chg="modSp mod">
        <pc:chgData name="Cynthia Enciso" userId="7915927f-c5cf-4e1f-876d-e79882ad52fa" providerId="ADAL" clId="{92B16B95-A309-45B3-BA70-384773A8CF16}" dt="2021-07-26T20:18:26.810" v="3" actId="1076"/>
        <pc:sldMkLst>
          <pc:docMk/>
          <pc:sldMk cId="2672087409" sldId="259"/>
        </pc:sldMkLst>
        <pc:picChg chg="mod">
          <ac:chgData name="Cynthia Enciso" userId="7915927f-c5cf-4e1f-876d-e79882ad52fa" providerId="ADAL" clId="{92B16B95-A309-45B3-BA70-384773A8CF16}" dt="2021-07-26T20:18:26.810" v="3" actId="1076"/>
          <ac:picMkLst>
            <pc:docMk/>
            <pc:sldMk cId="2672087409" sldId="259"/>
            <ac:picMk id="5" creationId="{D05CCDE8-B729-4388-88D9-C636C456EDC7}"/>
          </ac:picMkLst>
        </pc:picChg>
      </pc:sldChg>
      <pc:sldChg chg="modSp mod">
        <pc:chgData name="Cynthia Enciso" userId="7915927f-c5cf-4e1f-876d-e79882ad52fa" providerId="ADAL" clId="{92B16B95-A309-45B3-BA70-384773A8CF16}" dt="2021-07-26T20:24:14.236" v="38" actId="20577"/>
        <pc:sldMkLst>
          <pc:docMk/>
          <pc:sldMk cId="2292001382" sldId="260"/>
        </pc:sldMkLst>
        <pc:spChg chg="mod">
          <ac:chgData name="Cynthia Enciso" userId="7915927f-c5cf-4e1f-876d-e79882ad52fa" providerId="ADAL" clId="{92B16B95-A309-45B3-BA70-384773A8CF16}" dt="2021-07-26T20:24:14.236" v="38" actId="20577"/>
          <ac:spMkLst>
            <pc:docMk/>
            <pc:sldMk cId="2292001382" sldId="260"/>
            <ac:spMk id="10" creationId="{73A4B972-26C0-4C56-95DE-8E2B519E847E}"/>
          </ac:spMkLst>
        </pc:spChg>
      </pc:sldChg>
      <pc:sldChg chg="addSp delSp modSp mod">
        <pc:chgData name="Cynthia Enciso" userId="7915927f-c5cf-4e1f-876d-e79882ad52fa" providerId="ADAL" clId="{92B16B95-A309-45B3-BA70-384773A8CF16}" dt="2021-07-26T20:42:31.671" v="715" actId="478"/>
        <pc:sldMkLst>
          <pc:docMk/>
          <pc:sldMk cId="3302310926" sldId="261"/>
        </pc:sldMkLst>
        <pc:spChg chg="add del mod">
          <ac:chgData name="Cynthia Enciso" userId="7915927f-c5cf-4e1f-876d-e79882ad52fa" providerId="ADAL" clId="{92B16B95-A309-45B3-BA70-384773A8CF16}" dt="2021-07-26T20:42:31.671" v="715" actId="478"/>
          <ac:spMkLst>
            <pc:docMk/>
            <pc:sldMk cId="3302310926" sldId="261"/>
            <ac:spMk id="4" creationId="{04AEB10C-B7B3-4F5F-82E9-49FC8E958C9F}"/>
          </ac:spMkLst>
        </pc:spChg>
      </pc:sldChg>
      <pc:sldChg chg="modSp mod">
        <pc:chgData name="Cynthia Enciso" userId="7915927f-c5cf-4e1f-876d-e79882ad52fa" providerId="ADAL" clId="{92B16B95-A309-45B3-BA70-384773A8CF16}" dt="2021-07-27T17:23:57.059" v="1653"/>
        <pc:sldMkLst>
          <pc:docMk/>
          <pc:sldMk cId="4133079705" sldId="262"/>
        </pc:sldMkLst>
        <pc:spChg chg="mod">
          <ac:chgData name="Cynthia Enciso" userId="7915927f-c5cf-4e1f-876d-e79882ad52fa" providerId="ADAL" clId="{92B16B95-A309-45B3-BA70-384773A8CF16}" dt="2021-07-27T17:23:57.059" v="1653"/>
          <ac:spMkLst>
            <pc:docMk/>
            <pc:sldMk cId="4133079705" sldId="262"/>
            <ac:spMk id="2" creationId="{C474E1BC-8550-43EA-902C-0BC1B22C356B}"/>
          </ac:spMkLst>
        </pc:spChg>
      </pc:sldChg>
      <pc:sldChg chg="modSp new mod">
        <pc:chgData name="Cynthia Enciso" userId="7915927f-c5cf-4e1f-876d-e79882ad52fa" providerId="ADAL" clId="{92B16B95-A309-45B3-BA70-384773A8CF16}" dt="2021-07-27T17:19:23.776" v="1648" actId="27636"/>
        <pc:sldMkLst>
          <pc:docMk/>
          <pc:sldMk cId="1833259155" sldId="265"/>
        </pc:sldMkLst>
        <pc:spChg chg="mod">
          <ac:chgData name="Cynthia Enciso" userId="7915927f-c5cf-4e1f-876d-e79882ad52fa" providerId="ADAL" clId="{92B16B95-A309-45B3-BA70-384773A8CF16}" dt="2021-07-26T20:28:38.915" v="88" actId="20577"/>
          <ac:spMkLst>
            <pc:docMk/>
            <pc:sldMk cId="1833259155" sldId="265"/>
            <ac:spMk id="2" creationId="{B9635620-6609-4265-8213-1AD74EEF60E2}"/>
          </ac:spMkLst>
        </pc:spChg>
        <pc:spChg chg="mod">
          <ac:chgData name="Cynthia Enciso" userId="7915927f-c5cf-4e1f-876d-e79882ad52fa" providerId="ADAL" clId="{92B16B95-A309-45B3-BA70-384773A8CF16}" dt="2021-07-27T17:19:23.776" v="1648" actId="27636"/>
          <ac:spMkLst>
            <pc:docMk/>
            <pc:sldMk cId="1833259155" sldId="265"/>
            <ac:spMk id="3" creationId="{B6AAA8A7-BA0F-4EBA-A6F2-6A1D1A40AEFB}"/>
          </ac:spMkLst>
        </pc:spChg>
      </pc:sldChg>
      <pc:sldChg chg="addSp delSp modSp new mod">
        <pc:chgData name="Cynthia Enciso" userId="7915927f-c5cf-4e1f-876d-e79882ad52fa" providerId="ADAL" clId="{92B16B95-A309-45B3-BA70-384773A8CF16}" dt="2021-07-27T16:05:01.963" v="969" actId="1076"/>
        <pc:sldMkLst>
          <pc:docMk/>
          <pc:sldMk cId="2692118703" sldId="266"/>
        </pc:sldMkLst>
        <pc:spChg chg="mod">
          <ac:chgData name="Cynthia Enciso" userId="7915927f-c5cf-4e1f-876d-e79882ad52fa" providerId="ADAL" clId="{92B16B95-A309-45B3-BA70-384773A8CF16}" dt="2021-07-27T16:00:17.643" v="735" actId="20577"/>
          <ac:spMkLst>
            <pc:docMk/>
            <pc:sldMk cId="2692118703" sldId="266"/>
            <ac:spMk id="2" creationId="{697CC5D0-C5BE-41D2-A445-B7C3A8D37425}"/>
          </ac:spMkLst>
        </pc:spChg>
        <pc:spChg chg="del">
          <ac:chgData name="Cynthia Enciso" userId="7915927f-c5cf-4e1f-876d-e79882ad52fa" providerId="ADAL" clId="{92B16B95-A309-45B3-BA70-384773A8CF16}" dt="2021-07-27T16:00:27.684" v="736" actId="478"/>
          <ac:spMkLst>
            <pc:docMk/>
            <pc:sldMk cId="2692118703" sldId="266"/>
            <ac:spMk id="3" creationId="{BD26883F-4BF5-4650-BAD1-9004FD25641B}"/>
          </ac:spMkLst>
        </pc:spChg>
        <pc:spChg chg="add mod">
          <ac:chgData name="Cynthia Enciso" userId="7915927f-c5cf-4e1f-876d-e79882ad52fa" providerId="ADAL" clId="{92B16B95-A309-45B3-BA70-384773A8CF16}" dt="2021-07-27T16:02:20.792" v="779" actId="1076"/>
          <ac:spMkLst>
            <pc:docMk/>
            <pc:sldMk cId="2692118703" sldId="266"/>
            <ac:spMk id="5" creationId="{BCD68F71-6565-4FD4-8B20-EAC5A3B37376}"/>
          </ac:spMkLst>
        </pc:spChg>
        <pc:spChg chg="add del mod">
          <ac:chgData name="Cynthia Enciso" userId="7915927f-c5cf-4e1f-876d-e79882ad52fa" providerId="ADAL" clId="{92B16B95-A309-45B3-BA70-384773A8CF16}" dt="2021-07-27T16:00:40.862" v="746" actId="767"/>
          <ac:spMkLst>
            <pc:docMk/>
            <pc:sldMk cId="2692118703" sldId="266"/>
            <ac:spMk id="6" creationId="{80F8696E-1283-46BF-BA21-596930AFB760}"/>
          </ac:spMkLst>
        </pc:spChg>
        <pc:spChg chg="add mod">
          <ac:chgData name="Cynthia Enciso" userId="7915927f-c5cf-4e1f-876d-e79882ad52fa" providerId="ADAL" clId="{92B16B95-A309-45B3-BA70-384773A8CF16}" dt="2021-07-27T16:02:20.792" v="779" actId="1076"/>
          <ac:spMkLst>
            <pc:docMk/>
            <pc:sldMk cId="2692118703" sldId="266"/>
            <ac:spMk id="7" creationId="{6D4F4F78-4D01-48B8-8050-F1FCD9F626D5}"/>
          </ac:spMkLst>
        </pc:spChg>
        <pc:spChg chg="add mod">
          <ac:chgData name="Cynthia Enciso" userId="7915927f-c5cf-4e1f-876d-e79882ad52fa" providerId="ADAL" clId="{92B16B95-A309-45B3-BA70-384773A8CF16}" dt="2021-07-27T16:02:20.792" v="779" actId="1076"/>
          <ac:spMkLst>
            <pc:docMk/>
            <pc:sldMk cId="2692118703" sldId="266"/>
            <ac:spMk id="10" creationId="{A02DCD04-D203-41D3-82DB-26A69F2FD52D}"/>
          </ac:spMkLst>
        </pc:spChg>
        <pc:spChg chg="add mod">
          <ac:chgData name="Cynthia Enciso" userId="7915927f-c5cf-4e1f-876d-e79882ad52fa" providerId="ADAL" clId="{92B16B95-A309-45B3-BA70-384773A8CF16}" dt="2021-07-27T16:02:20.792" v="779" actId="1076"/>
          <ac:spMkLst>
            <pc:docMk/>
            <pc:sldMk cId="2692118703" sldId="266"/>
            <ac:spMk id="11" creationId="{38F8282E-0BE2-4013-B174-D99A67215604}"/>
          </ac:spMkLst>
        </pc:spChg>
        <pc:spChg chg="add mod">
          <ac:chgData name="Cynthia Enciso" userId="7915927f-c5cf-4e1f-876d-e79882ad52fa" providerId="ADAL" clId="{92B16B95-A309-45B3-BA70-384773A8CF16}" dt="2021-07-27T16:02:26.988" v="781" actId="1076"/>
          <ac:spMkLst>
            <pc:docMk/>
            <pc:sldMk cId="2692118703" sldId="266"/>
            <ac:spMk id="17" creationId="{69CC7F20-7188-4889-8BC8-16ECCCF49FED}"/>
          </ac:spMkLst>
        </pc:spChg>
        <pc:spChg chg="add mod">
          <ac:chgData name="Cynthia Enciso" userId="7915927f-c5cf-4e1f-876d-e79882ad52fa" providerId="ADAL" clId="{92B16B95-A309-45B3-BA70-384773A8CF16}" dt="2021-07-27T16:02:26.988" v="781" actId="1076"/>
          <ac:spMkLst>
            <pc:docMk/>
            <pc:sldMk cId="2692118703" sldId="266"/>
            <ac:spMk id="18" creationId="{F24AF609-C957-43AC-9182-8483CD3FB109}"/>
          </ac:spMkLst>
        </pc:spChg>
        <pc:spChg chg="add mod">
          <ac:chgData name="Cynthia Enciso" userId="7915927f-c5cf-4e1f-876d-e79882ad52fa" providerId="ADAL" clId="{92B16B95-A309-45B3-BA70-384773A8CF16}" dt="2021-07-27T16:02:26.988" v="781" actId="1076"/>
          <ac:spMkLst>
            <pc:docMk/>
            <pc:sldMk cId="2692118703" sldId="266"/>
            <ac:spMk id="20" creationId="{9C49D04F-B038-4498-95BE-E94E0CBF8DDA}"/>
          </ac:spMkLst>
        </pc:spChg>
        <pc:spChg chg="add mod">
          <ac:chgData name="Cynthia Enciso" userId="7915927f-c5cf-4e1f-876d-e79882ad52fa" providerId="ADAL" clId="{92B16B95-A309-45B3-BA70-384773A8CF16}" dt="2021-07-27T16:03:14.332" v="819" actId="1076"/>
          <ac:spMkLst>
            <pc:docMk/>
            <pc:sldMk cId="2692118703" sldId="266"/>
            <ac:spMk id="21" creationId="{F9C138B7-AECF-4663-824D-9DF2CD6392D8}"/>
          </ac:spMkLst>
        </pc:spChg>
        <pc:spChg chg="add mod">
          <ac:chgData name="Cynthia Enciso" userId="7915927f-c5cf-4e1f-876d-e79882ad52fa" providerId="ADAL" clId="{92B16B95-A309-45B3-BA70-384773A8CF16}" dt="2021-07-27T16:03:00.510" v="814" actId="1076"/>
          <ac:spMkLst>
            <pc:docMk/>
            <pc:sldMk cId="2692118703" sldId="266"/>
            <ac:spMk id="26" creationId="{AAF2372E-DD81-4F0D-B298-3832FCF6315B}"/>
          </ac:spMkLst>
        </pc:spChg>
        <pc:spChg chg="add mod">
          <ac:chgData name="Cynthia Enciso" userId="7915927f-c5cf-4e1f-876d-e79882ad52fa" providerId="ADAL" clId="{92B16B95-A309-45B3-BA70-384773A8CF16}" dt="2021-07-27T16:03:44.548" v="830" actId="113"/>
          <ac:spMkLst>
            <pc:docMk/>
            <pc:sldMk cId="2692118703" sldId="266"/>
            <ac:spMk id="30" creationId="{B540831B-BE4B-4BCA-AA3F-3A8FCC6FF9C5}"/>
          </ac:spMkLst>
        </pc:spChg>
        <pc:spChg chg="add mod">
          <ac:chgData name="Cynthia Enciso" userId="7915927f-c5cf-4e1f-876d-e79882ad52fa" providerId="ADAL" clId="{92B16B95-A309-45B3-BA70-384773A8CF16}" dt="2021-07-27T16:03:49.993" v="839" actId="20577"/>
          <ac:spMkLst>
            <pc:docMk/>
            <pc:sldMk cId="2692118703" sldId="266"/>
            <ac:spMk id="31" creationId="{D7C32F20-8A5A-47B8-9369-73C8795745FF}"/>
          </ac:spMkLst>
        </pc:spChg>
        <pc:spChg chg="add mod">
          <ac:chgData name="Cynthia Enciso" userId="7915927f-c5cf-4e1f-876d-e79882ad52fa" providerId="ADAL" clId="{92B16B95-A309-45B3-BA70-384773A8CF16}" dt="2021-07-27T16:04:39.673" v="877" actId="1076"/>
          <ac:spMkLst>
            <pc:docMk/>
            <pc:sldMk cId="2692118703" sldId="266"/>
            <ac:spMk id="32" creationId="{67A96717-5432-450C-AD22-5BC4E18C652A}"/>
          </ac:spMkLst>
        </pc:spChg>
        <pc:spChg chg="add mod">
          <ac:chgData name="Cynthia Enciso" userId="7915927f-c5cf-4e1f-876d-e79882ad52fa" providerId="ADAL" clId="{92B16B95-A309-45B3-BA70-384773A8CF16}" dt="2021-07-27T16:05:01.963" v="969" actId="1076"/>
          <ac:spMkLst>
            <pc:docMk/>
            <pc:sldMk cId="2692118703" sldId="266"/>
            <ac:spMk id="33" creationId="{2C2EFF8E-4556-4A26-A7C3-B11802FF1659}"/>
          </ac:spMkLst>
        </pc:spChg>
        <pc:cxnChg chg="add mod">
          <ac:chgData name="Cynthia Enciso" userId="7915927f-c5cf-4e1f-876d-e79882ad52fa" providerId="ADAL" clId="{92B16B95-A309-45B3-BA70-384773A8CF16}" dt="2021-07-27T16:02:20.792" v="779" actId="1076"/>
          <ac:cxnSpMkLst>
            <pc:docMk/>
            <pc:sldMk cId="2692118703" sldId="266"/>
            <ac:cxnSpMk id="9" creationId="{E29CF100-9FC8-40C9-9498-87A8CF7D248C}"/>
          </ac:cxnSpMkLst>
        </pc:cxnChg>
        <pc:cxnChg chg="add mod">
          <ac:chgData name="Cynthia Enciso" userId="7915927f-c5cf-4e1f-876d-e79882ad52fa" providerId="ADAL" clId="{92B16B95-A309-45B3-BA70-384773A8CF16}" dt="2021-07-27T16:02:20.792" v="779" actId="1076"/>
          <ac:cxnSpMkLst>
            <pc:docMk/>
            <pc:sldMk cId="2692118703" sldId="266"/>
            <ac:cxnSpMk id="14" creationId="{9CF6CA09-E03A-4A9A-ADFE-1DB352DFAA7F}"/>
          </ac:cxnSpMkLst>
        </pc:cxnChg>
        <pc:cxnChg chg="add mod">
          <ac:chgData name="Cynthia Enciso" userId="7915927f-c5cf-4e1f-876d-e79882ad52fa" providerId="ADAL" clId="{92B16B95-A309-45B3-BA70-384773A8CF16}" dt="2021-07-27T16:02:20.792" v="779" actId="1076"/>
          <ac:cxnSpMkLst>
            <pc:docMk/>
            <pc:sldMk cId="2692118703" sldId="266"/>
            <ac:cxnSpMk id="16" creationId="{8E516B35-558D-418D-B992-9400DDFC475B}"/>
          </ac:cxnSpMkLst>
        </pc:cxnChg>
        <pc:cxnChg chg="add mod">
          <ac:chgData name="Cynthia Enciso" userId="7915927f-c5cf-4e1f-876d-e79882ad52fa" providerId="ADAL" clId="{92B16B95-A309-45B3-BA70-384773A8CF16}" dt="2021-07-27T16:02:26.988" v="781" actId="1076"/>
          <ac:cxnSpMkLst>
            <pc:docMk/>
            <pc:sldMk cId="2692118703" sldId="266"/>
            <ac:cxnSpMk id="19" creationId="{98DA2E0D-3BC2-4A91-9586-5805B3482051}"/>
          </ac:cxnSpMkLst>
        </pc:cxnChg>
        <pc:cxnChg chg="add mod">
          <ac:chgData name="Cynthia Enciso" userId="7915927f-c5cf-4e1f-876d-e79882ad52fa" providerId="ADAL" clId="{92B16B95-A309-45B3-BA70-384773A8CF16}" dt="2021-07-27T16:02:40.532" v="784" actId="14100"/>
          <ac:cxnSpMkLst>
            <pc:docMk/>
            <pc:sldMk cId="2692118703" sldId="266"/>
            <ac:cxnSpMk id="22" creationId="{90FE4969-032F-4326-8E83-A0FB1E1CA8C4}"/>
          </ac:cxnSpMkLst>
        </pc:cxnChg>
        <pc:cxnChg chg="add mod">
          <ac:chgData name="Cynthia Enciso" userId="7915927f-c5cf-4e1f-876d-e79882ad52fa" providerId="ADAL" clId="{92B16B95-A309-45B3-BA70-384773A8CF16}" dt="2021-07-27T16:03:12.312" v="818" actId="14100"/>
          <ac:cxnSpMkLst>
            <pc:docMk/>
            <pc:sldMk cId="2692118703" sldId="266"/>
            <ac:cxnSpMk id="23" creationId="{A4597782-EA80-4C29-AC5B-1940B0245B5F}"/>
          </ac:cxnSpMkLst>
        </pc:cxnChg>
      </pc:sldChg>
      <pc:sldChg chg="modSp new mod ord">
        <pc:chgData name="Cynthia Enciso" userId="7915927f-c5cf-4e1f-876d-e79882ad52fa" providerId="ADAL" clId="{92B16B95-A309-45B3-BA70-384773A8CF16}" dt="2021-07-28T15:18:43.761" v="1655"/>
        <pc:sldMkLst>
          <pc:docMk/>
          <pc:sldMk cId="4002648273" sldId="267"/>
        </pc:sldMkLst>
        <pc:spChg chg="mod">
          <ac:chgData name="Cynthia Enciso" userId="7915927f-c5cf-4e1f-876d-e79882ad52fa" providerId="ADAL" clId="{92B16B95-A309-45B3-BA70-384773A8CF16}" dt="2021-07-27T16:17:15.798" v="999" actId="20577"/>
          <ac:spMkLst>
            <pc:docMk/>
            <pc:sldMk cId="4002648273" sldId="267"/>
            <ac:spMk id="2" creationId="{560EDCCC-5E10-4897-A47B-75E32D1D737E}"/>
          </ac:spMkLst>
        </pc:spChg>
        <pc:spChg chg="mod">
          <ac:chgData name="Cynthia Enciso" userId="7915927f-c5cf-4e1f-876d-e79882ad52fa" providerId="ADAL" clId="{92B16B95-A309-45B3-BA70-384773A8CF16}" dt="2021-07-27T16:21:40.149" v="1447" actId="20577"/>
          <ac:spMkLst>
            <pc:docMk/>
            <pc:sldMk cId="4002648273" sldId="267"/>
            <ac:spMk id="3" creationId="{5535962F-BAA3-4810-B12C-2F4E9DA2819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848" b="649"/>
          <a:stretch/>
        </p:blipFill>
        <p:spPr>
          <a:xfrm>
            <a:off x="-1" y="0"/>
            <a:ext cx="9144002" cy="5030078"/>
          </a:xfrm>
          <a:prstGeom prst="rect">
            <a:avLst/>
          </a:prstGeom>
        </p:spPr>
      </p:pic>
      <p:grpSp>
        <p:nvGrpSpPr>
          <p:cNvPr id="27" name="Group 26"/>
          <p:cNvGrpSpPr/>
          <p:nvPr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2"/>
            <p:cNvSpPr>
              <a:spLocks noEditPoints="1"/>
            </p:cNvSpPr>
            <p:nvPr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3"/>
            <p:cNvSpPr>
              <a:spLocks/>
            </p:cNvSpPr>
            <p:nvPr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5"/>
            <p:cNvSpPr>
              <a:spLocks/>
            </p:cNvSpPr>
            <p:nvPr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6"/>
            <p:cNvSpPr>
              <a:spLocks/>
            </p:cNvSpPr>
            <p:nvPr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7"/>
            <p:cNvSpPr>
              <a:spLocks/>
            </p:cNvSpPr>
            <p:nvPr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9"/>
            <p:cNvSpPr>
              <a:spLocks/>
            </p:cNvSpPr>
            <p:nvPr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0"/>
            <p:cNvSpPr>
              <a:spLocks/>
            </p:cNvSpPr>
            <p:nvPr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1"/>
            <p:cNvSpPr>
              <a:spLocks/>
            </p:cNvSpPr>
            <p:nvPr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2"/>
            <p:cNvSpPr>
              <a:spLocks/>
            </p:cNvSpPr>
            <p:nvPr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3"/>
            <p:cNvSpPr>
              <a:spLocks/>
            </p:cNvSpPr>
            <p:nvPr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6177" y="320634"/>
            <a:ext cx="6807148" cy="2543545"/>
          </a:xfrm>
        </p:spPr>
        <p:txBody>
          <a:bodyPr anchor="b"/>
          <a:lstStyle>
            <a:lvl1pPr>
              <a:lnSpc>
                <a:spcPct val="80000"/>
              </a:lnSpc>
              <a:defRPr sz="4400"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</p:spPr>
        <p:txBody>
          <a:bodyPr/>
          <a:lstStyle>
            <a:lvl1pPr marL="0" indent="0" algn="l">
              <a:buNone/>
              <a:defRPr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38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557" b="649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SmartArt Placeholder 2"/>
          <p:cNvSpPr>
            <a:spLocks noGrp="1"/>
          </p:cNvSpPr>
          <p:nvPr>
            <p:ph type="dgm" sz="quarter" idx="13"/>
          </p:nvPr>
        </p:nvSpPr>
        <p:spPr>
          <a:xfrm>
            <a:off x="133350" y="125413"/>
            <a:ext cx="8850313" cy="6008687"/>
          </a:xfrm>
        </p:spPr>
        <p:txBody>
          <a:bodyPr/>
          <a:lstStyle/>
          <a:p>
            <a:r>
              <a:rPr lang="en-US"/>
              <a:t>Click icon to add SmartArt graphic</a:t>
            </a:r>
          </a:p>
        </p:txBody>
      </p:sp>
    </p:spTree>
    <p:extLst>
      <p:ext uri="{BB962C8B-B14F-4D97-AF65-F5344CB8AC3E}">
        <p14:creationId xmlns:p14="http://schemas.microsoft.com/office/powerpoint/2010/main" val="2998561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251171"/>
            <a:ext cx="9144000" cy="6068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765" y="6367323"/>
            <a:ext cx="1260213" cy="394766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80010" y="-4950"/>
            <a:ext cx="8383980" cy="844535"/>
          </a:xfrm>
        </p:spPr>
        <p:txBody>
          <a:bodyPr/>
          <a:lstStyle>
            <a:lvl1pPr>
              <a:defRPr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80010" y="1097280"/>
            <a:ext cx="8383980" cy="4910129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2513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flipV="1">
            <a:off x="0" y="1219200"/>
            <a:ext cx="9144000" cy="563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7264458" y="365740"/>
            <a:ext cx="1553307" cy="487719"/>
            <a:chOff x="7264458" y="365740"/>
            <a:chExt cx="1553307" cy="487719"/>
          </a:xfrm>
        </p:grpSpPr>
        <p:sp>
          <p:nvSpPr>
            <p:cNvPr id="8" name="Freeform 6"/>
            <p:cNvSpPr>
              <a:spLocks noEditPoints="1"/>
            </p:cNvSpPr>
            <p:nvPr/>
          </p:nvSpPr>
          <p:spPr bwMode="auto">
            <a:xfrm>
              <a:off x="7264458" y="705011"/>
              <a:ext cx="148988" cy="144669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7450153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7613446" y="705011"/>
              <a:ext cx="154116" cy="144669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9"/>
            <p:cNvSpPr>
              <a:spLocks noEditPoints="1"/>
            </p:cNvSpPr>
            <p:nvPr/>
          </p:nvSpPr>
          <p:spPr bwMode="auto">
            <a:xfrm>
              <a:off x="7767562" y="705011"/>
              <a:ext cx="173010" cy="144669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7934364" y="705011"/>
              <a:ext cx="157895" cy="144669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auto">
            <a:xfrm>
              <a:off x="8122758" y="705011"/>
              <a:ext cx="154116" cy="148448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2"/>
            <p:cNvSpPr>
              <a:spLocks noEditPoints="1"/>
            </p:cNvSpPr>
            <p:nvPr/>
          </p:nvSpPr>
          <p:spPr bwMode="auto">
            <a:xfrm>
              <a:off x="8321678" y="705011"/>
              <a:ext cx="148448" cy="144669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auto">
            <a:xfrm>
              <a:off x="8507374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7785916" y="618911"/>
              <a:ext cx="25911" cy="24831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7868507" y="539289"/>
              <a:ext cx="37247" cy="44804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auto">
            <a:xfrm>
              <a:off x="7965403" y="477481"/>
              <a:ext cx="37787" cy="69366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auto">
            <a:xfrm>
              <a:off x="8070936" y="427548"/>
              <a:ext cx="32119" cy="95546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8"/>
            <p:cNvSpPr>
              <a:spLocks/>
            </p:cNvSpPr>
            <p:nvPr/>
          </p:nvSpPr>
          <p:spPr bwMode="auto">
            <a:xfrm>
              <a:off x="8178358" y="392731"/>
              <a:ext cx="29690" cy="119568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9"/>
            <p:cNvSpPr>
              <a:spLocks/>
            </p:cNvSpPr>
            <p:nvPr/>
          </p:nvSpPr>
          <p:spPr bwMode="auto">
            <a:xfrm>
              <a:off x="8280113" y="371948"/>
              <a:ext cx="46154" cy="141430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auto">
            <a:xfrm>
              <a:off x="8379438" y="365740"/>
              <a:ext cx="68826" cy="16167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auto">
            <a:xfrm>
              <a:off x="8477144" y="377076"/>
              <a:ext cx="95007" cy="176788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auto">
            <a:xfrm>
              <a:off x="8573230" y="405416"/>
              <a:ext cx="122537" cy="187584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auto">
            <a:xfrm>
              <a:off x="8663109" y="450760"/>
              <a:ext cx="154656" cy="19352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385316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119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086" b="1379"/>
          <a:stretch/>
        </p:blipFill>
        <p:spPr>
          <a:xfrm flipV="1">
            <a:off x="0" y="0"/>
            <a:ext cx="9144000" cy="5030078"/>
          </a:xfrm>
          <a:prstGeom prst="rect">
            <a:avLst/>
          </a:prstGeom>
        </p:spPr>
      </p:pic>
      <p:grpSp>
        <p:nvGrpSpPr>
          <p:cNvPr id="27" name="Group 26"/>
          <p:cNvGrpSpPr/>
          <p:nvPr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2"/>
            <p:cNvSpPr>
              <a:spLocks noEditPoints="1"/>
            </p:cNvSpPr>
            <p:nvPr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3"/>
            <p:cNvSpPr>
              <a:spLocks/>
            </p:cNvSpPr>
            <p:nvPr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5"/>
            <p:cNvSpPr>
              <a:spLocks/>
            </p:cNvSpPr>
            <p:nvPr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6"/>
            <p:cNvSpPr>
              <a:spLocks/>
            </p:cNvSpPr>
            <p:nvPr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7"/>
            <p:cNvSpPr>
              <a:spLocks/>
            </p:cNvSpPr>
            <p:nvPr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9"/>
            <p:cNvSpPr>
              <a:spLocks/>
            </p:cNvSpPr>
            <p:nvPr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0"/>
            <p:cNvSpPr>
              <a:spLocks/>
            </p:cNvSpPr>
            <p:nvPr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1"/>
            <p:cNvSpPr>
              <a:spLocks/>
            </p:cNvSpPr>
            <p:nvPr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2"/>
            <p:cNvSpPr>
              <a:spLocks/>
            </p:cNvSpPr>
            <p:nvPr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3"/>
            <p:cNvSpPr>
              <a:spLocks/>
            </p:cNvSpPr>
            <p:nvPr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6177" y="320634"/>
            <a:ext cx="6807148" cy="2543545"/>
          </a:xfrm>
        </p:spPr>
        <p:txBody>
          <a:bodyPr anchor="b"/>
          <a:lstStyle>
            <a:lvl1pPr>
              <a:lnSpc>
                <a:spcPct val="80000"/>
              </a:lnSpc>
              <a:defRPr sz="44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</p:spPr>
        <p:txBody>
          <a:bodyPr/>
          <a:lstStyle>
            <a:lvl1pPr marL="0" indent="0" algn="l">
              <a:buNone/>
              <a:defRPr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15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499" b="6701"/>
          <a:stretch/>
        </p:blipFill>
        <p:spPr>
          <a:xfrm flipV="1">
            <a:off x="0" y="1740436"/>
            <a:ext cx="9144000" cy="150222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20" b="16130"/>
          <a:stretch/>
        </p:blipFill>
        <p:spPr>
          <a:xfrm flipH="1">
            <a:off x="2766" y="3242663"/>
            <a:ext cx="9144000" cy="3615334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1" name="Freeform 6"/>
            <p:cNvSpPr>
              <a:spLocks noEditPoints="1"/>
            </p:cNvSpPr>
            <p:nvPr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/>
            </p:cNvSpPr>
            <p:nvPr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 noEditPoints="1"/>
            </p:cNvSpPr>
            <p:nvPr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1"/>
            <p:cNvSpPr>
              <a:spLocks/>
            </p:cNvSpPr>
            <p:nvPr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2"/>
            <p:cNvSpPr>
              <a:spLocks noEditPoints="1"/>
            </p:cNvSpPr>
            <p:nvPr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3"/>
            <p:cNvSpPr>
              <a:spLocks/>
            </p:cNvSpPr>
            <p:nvPr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5"/>
            <p:cNvSpPr>
              <a:spLocks/>
            </p:cNvSpPr>
            <p:nvPr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8"/>
            <p:cNvSpPr>
              <a:spLocks/>
            </p:cNvSpPr>
            <p:nvPr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9"/>
            <p:cNvSpPr>
              <a:spLocks/>
            </p:cNvSpPr>
            <p:nvPr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0"/>
            <p:cNvSpPr>
              <a:spLocks/>
            </p:cNvSpPr>
            <p:nvPr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1"/>
            <p:cNvSpPr>
              <a:spLocks/>
            </p:cNvSpPr>
            <p:nvPr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3"/>
            <p:cNvSpPr>
              <a:spLocks/>
            </p:cNvSpPr>
            <p:nvPr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0" name="Text Placeholder 29"/>
          <p:cNvSpPr>
            <a:spLocks noGrp="1"/>
          </p:cNvSpPr>
          <p:nvPr>
            <p:ph type="body" sz="quarter" idx="13" hasCustomPrompt="1"/>
          </p:nvPr>
        </p:nvSpPr>
        <p:spPr>
          <a:xfrm>
            <a:off x="323135" y="1846263"/>
            <a:ext cx="8441453" cy="1241425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728903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5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15" t="2065" r="80083" b="1471"/>
          <a:stretch/>
        </p:blipFill>
        <p:spPr>
          <a:xfrm rot="5400000">
            <a:off x="3820885" y="-2080448"/>
            <a:ext cx="1502227" cy="9143997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282" b="20282"/>
          <a:stretch/>
        </p:blipFill>
        <p:spPr>
          <a:xfrm>
            <a:off x="0" y="3242662"/>
            <a:ext cx="9144000" cy="362322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1" name="Freeform 6"/>
            <p:cNvSpPr>
              <a:spLocks noEditPoints="1"/>
            </p:cNvSpPr>
            <p:nvPr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/>
            </p:cNvSpPr>
            <p:nvPr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 noEditPoints="1"/>
            </p:cNvSpPr>
            <p:nvPr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1"/>
            <p:cNvSpPr>
              <a:spLocks/>
            </p:cNvSpPr>
            <p:nvPr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2"/>
            <p:cNvSpPr>
              <a:spLocks noEditPoints="1"/>
            </p:cNvSpPr>
            <p:nvPr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3"/>
            <p:cNvSpPr>
              <a:spLocks/>
            </p:cNvSpPr>
            <p:nvPr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5"/>
            <p:cNvSpPr>
              <a:spLocks/>
            </p:cNvSpPr>
            <p:nvPr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8"/>
            <p:cNvSpPr>
              <a:spLocks/>
            </p:cNvSpPr>
            <p:nvPr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9"/>
            <p:cNvSpPr>
              <a:spLocks/>
            </p:cNvSpPr>
            <p:nvPr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0"/>
            <p:cNvSpPr>
              <a:spLocks/>
            </p:cNvSpPr>
            <p:nvPr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1"/>
            <p:cNvSpPr>
              <a:spLocks/>
            </p:cNvSpPr>
            <p:nvPr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3"/>
            <p:cNvSpPr>
              <a:spLocks/>
            </p:cNvSpPr>
            <p:nvPr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0" name="Text Placeholder 29"/>
          <p:cNvSpPr>
            <a:spLocks noGrp="1"/>
          </p:cNvSpPr>
          <p:nvPr>
            <p:ph type="body" sz="quarter" idx="13" hasCustomPrompt="1"/>
          </p:nvPr>
        </p:nvSpPr>
        <p:spPr>
          <a:xfrm>
            <a:off x="323135" y="1846263"/>
            <a:ext cx="8441453" cy="1241425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409891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702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010" y="1481446"/>
            <a:ext cx="4009110" cy="4525963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644440" y="1481446"/>
            <a:ext cx="4009110" cy="4525963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227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6" hasCustomPrompt="1"/>
          </p:nvPr>
        </p:nvSpPr>
        <p:spPr>
          <a:xfrm>
            <a:off x="4708408" y="1538839"/>
            <a:ext cx="4107743" cy="241682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defRPr sz="2000"/>
            </a:lvl1pPr>
            <a:lvl2pPr marL="396875" indent="-223838" algn="l" defTabSz="452438"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7"/>
          </p:nvPr>
        </p:nvSpPr>
        <p:spPr>
          <a:xfrm>
            <a:off x="351116" y="1540358"/>
            <a:ext cx="4113904" cy="241530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buFont typeface="Arial" panose="020B0604020202020204" pitchFamily="34" charset="0"/>
              <a:buChar char="•"/>
              <a:defRPr sz="2000"/>
            </a:lvl1pPr>
            <a:lvl2pPr marL="396875" indent="-223838" algn="l" defTabSz="452438">
              <a:buClr>
                <a:schemeClr val="accent1"/>
              </a:buClr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Content Placeholder 5"/>
          <p:cNvSpPr>
            <a:spLocks noGrp="1"/>
          </p:cNvSpPr>
          <p:nvPr>
            <p:ph sz="quarter" idx="18" hasCustomPrompt="1"/>
          </p:nvPr>
        </p:nvSpPr>
        <p:spPr>
          <a:xfrm>
            <a:off x="4708408" y="4099159"/>
            <a:ext cx="4107743" cy="241682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defRPr sz="2000"/>
            </a:lvl1pPr>
            <a:lvl2pPr marL="396875" indent="-223838" algn="l" defTabSz="452438"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9"/>
          </p:nvPr>
        </p:nvSpPr>
        <p:spPr>
          <a:xfrm>
            <a:off x="351116" y="4100678"/>
            <a:ext cx="4113904" cy="241530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buFont typeface="Arial" panose="020B0604020202020204" pitchFamily="34" charset="0"/>
              <a:buChar char="•"/>
              <a:defRPr sz="2000"/>
            </a:lvl1pPr>
            <a:lvl2pPr marL="396875" indent="-223838" algn="l" defTabSz="452438">
              <a:buClr>
                <a:schemeClr val="accent1"/>
              </a:buClr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352677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557" b="649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Content Placeholder 45"/>
          <p:cNvSpPr>
            <a:spLocks noGrp="1"/>
          </p:cNvSpPr>
          <p:nvPr>
            <p:ph sz="quarter" idx="13"/>
          </p:nvPr>
        </p:nvSpPr>
        <p:spPr>
          <a:xfrm>
            <a:off x="157163" y="133350"/>
            <a:ext cx="8826500" cy="59515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6810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264458" y="365740"/>
            <a:ext cx="1553307" cy="487719"/>
            <a:chOff x="7264458" y="365740"/>
            <a:chExt cx="1553307" cy="487719"/>
          </a:xfrm>
        </p:grpSpPr>
        <p:sp>
          <p:nvSpPr>
            <p:cNvPr id="8" name="Freeform 6"/>
            <p:cNvSpPr>
              <a:spLocks noEditPoints="1"/>
            </p:cNvSpPr>
            <p:nvPr/>
          </p:nvSpPr>
          <p:spPr bwMode="auto">
            <a:xfrm>
              <a:off x="7264458" y="705011"/>
              <a:ext cx="148988" cy="144669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7450153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7613446" y="705011"/>
              <a:ext cx="154116" cy="144669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9"/>
            <p:cNvSpPr>
              <a:spLocks noEditPoints="1"/>
            </p:cNvSpPr>
            <p:nvPr/>
          </p:nvSpPr>
          <p:spPr bwMode="auto">
            <a:xfrm>
              <a:off x="7767562" y="705011"/>
              <a:ext cx="173010" cy="144669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7934364" y="705011"/>
              <a:ext cx="157895" cy="144669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auto">
            <a:xfrm>
              <a:off x="8122758" y="705011"/>
              <a:ext cx="154116" cy="148448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2"/>
            <p:cNvSpPr>
              <a:spLocks noEditPoints="1"/>
            </p:cNvSpPr>
            <p:nvPr/>
          </p:nvSpPr>
          <p:spPr bwMode="auto">
            <a:xfrm>
              <a:off x="8321678" y="705011"/>
              <a:ext cx="148448" cy="144669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auto">
            <a:xfrm>
              <a:off x="8507374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7785916" y="618911"/>
              <a:ext cx="25911" cy="24831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7868507" y="539289"/>
              <a:ext cx="37247" cy="44804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auto">
            <a:xfrm>
              <a:off x="7965403" y="477481"/>
              <a:ext cx="37787" cy="69366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auto">
            <a:xfrm>
              <a:off x="8070936" y="427548"/>
              <a:ext cx="32119" cy="95546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8"/>
            <p:cNvSpPr>
              <a:spLocks/>
            </p:cNvSpPr>
            <p:nvPr/>
          </p:nvSpPr>
          <p:spPr bwMode="auto">
            <a:xfrm>
              <a:off x="8178358" y="392731"/>
              <a:ext cx="29690" cy="119568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9"/>
            <p:cNvSpPr>
              <a:spLocks/>
            </p:cNvSpPr>
            <p:nvPr/>
          </p:nvSpPr>
          <p:spPr bwMode="auto">
            <a:xfrm>
              <a:off x="8280113" y="371948"/>
              <a:ext cx="46154" cy="141430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auto">
            <a:xfrm>
              <a:off x="8379438" y="365740"/>
              <a:ext cx="68826" cy="16167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auto">
            <a:xfrm>
              <a:off x="8477144" y="377076"/>
              <a:ext cx="95007" cy="176788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auto">
            <a:xfrm>
              <a:off x="8573230" y="405416"/>
              <a:ext cx="122537" cy="187584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auto">
            <a:xfrm>
              <a:off x="8663109" y="450760"/>
              <a:ext cx="154656" cy="19352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64137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0" name="Group 29"/>
          <p:cNvGrpSpPr/>
          <p:nvPr/>
        </p:nvGrpSpPr>
        <p:grpSpPr>
          <a:xfrm>
            <a:off x="7264458" y="365740"/>
            <a:ext cx="1553307" cy="487719"/>
            <a:chOff x="166688" y="-3240088"/>
            <a:chExt cx="9136063" cy="2868613"/>
          </a:xfrm>
        </p:grpSpPr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166688" y="-1244600"/>
              <a:ext cx="876300" cy="850900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7"/>
            <p:cNvSpPr>
              <a:spLocks/>
            </p:cNvSpPr>
            <p:nvPr/>
          </p:nvSpPr>
          <p:spPr bwMode="auto">
            <a:xfrm>
              <a:off x="1258888" y="-1244600"/>
              <a:ext cx="774700" cy="850900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8"/>
            <p:cNvSpPr>
              <a:spLocks/>
            </p:cNvSpPr>
            <p:nvPr/>
          </p:nvSpPr>
          <p:spPr bwMode="auto">
            <a:xfrm>
              <a:off x="2219326" y="-1244600"/>
              <a:ext cx="906463" cy="850900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9"/>
            <p:cNvSpPr>
              <a:spLocks noEditPoints="1"/>
            </p:cNvSpPr>
            <p:nvPr/>
          </p:nvSpPr>
          <p:spPr bwMode="auto">
            <a:xfrm>
              <a:off x="3125788" y="-1244600"/>
              <a:ext cx="1017588" cy="850900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0"/>
            <p:cNvSpPr>
              <a:spLocks/>
            </p:cNvSpPr>
            <p:nvPr/>
          </p:nvSpPr>
          <p:spPr bwMode="auto">
            <a:xfrm>
              <a:off x="4106863" y="-1244600"/>
              <a:ext cx="928688" cy="850900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1"/>
            <p:cNvSpPr>
              <a:spLocks/>
            </p:cNvSpPr>
            <p:nvPr/>
          </p:nvSpPr>
          <p:spPr bwMode="auto">
            <a:xfrm>
              <a:off x="5214938" y="-1244600"/>
              <a:ext cx="906463" cy="873125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2"/>
            <p:cNvSpPr>
              <a:spLocks noEditPoints="1"/>
            </p:cNvSpPr>
            <p:nvPr/>
          </p:nvSpPr>
          <p:spPr bwMode="auto">
            <a:xfrm>
              <a:off x="6384926" y="-1244600"/>
              <a:ext cx="873125" cy="850900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3"/>
            <p:cNvSpPr>
              <a:spLocks/>
            </p:cNvSpPr>
            <p:nvPr/>
          </p:nvSpPr>
          <p:spPr bwMode="auto">
            <a:xfrm>
              <a:off x="7477126" y="-1244600"/>
              <a:ext cx="774700" cy="850900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4"/>
            <p:cNvSpPr>
              <a:spLocks/>
            </p:cNvSpPr>
            <p:nvPr/>
          </p:nvSpPr>
          <p:spPr bwMode="auto">
            <a:xfrm>
              <a:off x="3233738" y="-1751013"/>
              <a:ext cx="152400" cy="146050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5"/>
            <p:cNvSpPr>
              <a:spLocks/>
            </p:cNvSpPr>
            <p:nvPr/>
          </p:nvSpPr>
          <p:spPr bwMode="auto">
            <a:xfrm>
              <a:off x="3719513" y="-2219325"/>
              <a:ext cx="219075" cy="263525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6"/>
            <p:cNvSpPr>
              <a:spLocks/>
            </p:cNvSpPr>
            <p:nvPr/>
          </p:nvSpPr>
          <p:spPr bwMode="auto">
            <a:xfrm>
              <a:off x="4289426" y="-2582863"/>
              <a:ext cx="222250" cy="407988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7"/>
            <p:cNvSpPr>
              <a:spLocks/>
            </p:cNvSpPr>
            <p:nvPr/>
          </p:nvSpPr>
          <p:spPr bwMode="auto">
            <a:xfrm>
              <a:off x="4910138" y="-2876550"/>
              <a:ext cx="188913" cy="561975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8"/>
            <p:cNvSpPr>
              <a:spLocks/>
            </p:cNvSpPr>
            <p:nvPr/>
          </p:nvSpPr>
          <p:spPr bwMode="auto">
            <a:xfrm>
              <a:off x="5541963" y="-3081338"/>
              <a:ext cx="174625" cy="70326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9"/>
            <p:cNvSpPr>
              <a:spLocks/>
            </p:cNvSpPr>
            <p:nvPr/>
          </p:nvSpPr>
          <p:spPr bwMode="auto">
            <a:xfrm>
              <a:off x="6140451" y="-3203575"/>
              <a:ext cx="271463" cy="831850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0"/>
            <p:cNvSpPr>
              <a:spLocks/>
            </p:cNvSpPr>
            <p:nvPr/>
          </p:nvSpPr>
          <p:spPr bwMode="auto">
            <a:xfrm>
              <a:off x="6724651" y="-3240088"/>
              <a:ext cx="404813" cy="95091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1"/>
            <p:cNvSpPr>
              <a:spLocks/>
            </p:cNvSpPr>
            <p:nvPr/>
          </p:nvSpPr>
          <p:spPr bwMode="auto">
            <a:xfrm>
              <a:off x="7299326" y="-3173413"/>
              <a:ext cx="558800" cy="1039813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2"/>
            <p:cNvSpPr>
              <a:spLocks/>
            </p:cNvSpPr>
            <p:nvPr/>
          </p:nvSpPr>
          <p:spPr bwMode="auto">
            <a:xfrm>
              <a:off x="7864476" y="-3006725"/>
              <a:ext cx="720725" cy="1103313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" name="Freeform 23"/>
            <p:cNvSpPr>
              <a:spLocks/>
            </p:cNvSpPr>
            <p:nvPr/>
          </p:nvSpPr>
          <p:spPr bwMode="auto">
            <a:xfrm>
              <a:off x="8393113" y="-2740025"/>
              <a:ext cx="909638" cy="1138238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accent2"/>
                </a:solidFill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046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704" r:id="rId3"/>
    <p:sldLayoutId id="2147483705" r:id="rId4"/>
    <p:sldLayoutId id="2147483694" r:id="rId5"/>
    <p:sldLayoutId id="2147483698" r:id="rId6"/>
    <p:sldLayoutId id="2147483699" r:id="rId7"/>
    <p:sldLayoutId id="2147483695" r:id="rId8"/>
    <p:sldLayoutId id="2147483703" r:id="rId9"/>
    <p:sldLayoutId id="2147483701" r:id="rId10"/>
    <p:sldLayoutId id="2147483702" r:id="rId11"/>
    <p:sldLayoutId id="2147483696" r:id="rId12"/>
    <p:sldLayoutId id="2147483697" r:id="rId13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400" b="1" kern="1200" spc="1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24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1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»"/>
        <a:defRPr sz="1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79CAF-C112-4639-B860-27123890EF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Servlets Continued</a:t>
            </a:r>
          </a:p>
        </p:txBody>
      </p:sp>
    </p:spTree>
    <p:extLst>
      <p:ext uri="{BB962C8B-B14F-4D97-AF65-F5344CB8AC3E}">
        <p14:creationId xmlns:p14="http://schemas.microsoft.com/office/powerpoint/2010/main" val="30029764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EDCCC-5E10-4897-A47B-75E32D1D7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ServletConfig</a:t>
            </a:r>
            <a:r>
              <a:rPr lang="en-US" dirty="0"/>
              <a:t> and Context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35962F-BAA3-4810-B12C-2F4E9DA281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ServletConfig</a:t>
            </a:r>
            <a:r>
              <a:rPr lang="en-US" dirty="0"/>
              <a:t> is a way to pass initialization parameters defined in the web.xml file into a servlet</a:t>
            </a:r>
          </a:p>
          <a:p>
            <a:pPr lvl="1"/>
            <a:r>
              <a:rPr lang="en-US" dirty="0"/>
              <a:t>After </a:t>
            </a:r>
            <a:r>
              <a:rPr lang="en-US" dirty="0" err="1"/>
              <a:t>init</a:t>
            </a:r>
            <a:r>
              <a:rPr lang="en-US" dirty="0"/>
              <a:t>() is called on the specific servlet, it gets its </a:t>
            </a:r>
            <a:r>
              <a:rPr lang="en-US" dirty="0" err="1"/>
              <a:t>servletConfig</a:t>
            </a:r>
            <a:r>
              <a:rPr lang="en-US" dirty="0"/>
              <a:t> object with any parameters</a:t>
            </a:r>
          </a:p>
          <a:p>
            <a:r>
              <a:rPr lang="en-US" dirty="0" err="1"/>
              <a:t>ServletContext</a:t>
            </a:r>
            <a:r>
              <a:rPr lang="en-US" dirty="0"/>
              <a:t> is a way to pass initialization parameters defined in the web.xml file to all servlets</a:t>
            </a:r>
          </a:p>
          <a:p>
            <a:pPr lvl="1"/>
            <a:r>
              <a:rPr lang="en-US" dirty="0"/>
              <a:t>There should only be one per application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C90C14-31C4-4907-89BD-90ED2ED00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26482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4A4E5-1FAF-4417-A597-A961E12D1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A9EB1FD-66B4-4C7C-B1BD-A83191B1C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089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50B27-A8E9-4330-A597-820DC79F0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Servlet Container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D3D13-FCBE-462B-AFDC-73C7DD698A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>
                <a:solidFill>
                  <a:schemeClr val="accent1"/>
                </a:solidFill>
              </a:rPr>
              <a:t>servlet container </a:t>
            </a:r>
            <a:r>
              <a:rPr lang="en-US" dirty="0"/>
              <a:t>manages the </a:t>
            </a:r>
            <a:r>
              <a:rPr lang="en-US" dirty="0">
                <a:solidFill>
                  <a:schemeClr val="accent1"/>
                </a:solidFill>
              </a:rPr>
              <a:t>life cycle </a:t>
            </a:r>
            <a:r>
              <a:rPr lang="en-US" dirty="0"/>
              <a:t>of a servlet. </a:t>
            </a:r>
          </a:p>
          <a:p>
            <a:r>
              <a:rPr lang="en-US" dirty="0"/>
              <a:t>Servlet is an </a:t>
            </a:r>
            <a:r>
              <a:rPr lang="en-US" dirty="0">
                <a:solidFill>
                  <a:schemeClr val="accent1"/>
                </a:solidFill>
              </a:rPr>
              <a:t>interface</a:t>
            </a:r>
            <a:r>
              <a:rPr lang="en-US" dirty="0"/>
              <a:t> defined in </a:t>
            </a:r>
            <a:r>
              <a:rPr lang="en-US" dirty="0" err="1">
                <a:solidFill>
                  <a:schemeClr val="accent1"/>
                </a:solidFill>
              </a:rPr>
              <a:t>javax.servlet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package. </a:t>
            </a:r>
          </a:p>
          <a:p>
            <a:r>
              <a:rPr lang="en-US" dirty="0"/>
              <a:t>A servlet container uses the Servlet interface to understand a specific Servlet object and manage it.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B1C49B-93C2-40C7-8EC5-BD789F40F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497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35620-6609-4265-8213-1AD74EEF6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 Cycle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AAA8A7-BA0F-4EBA-A6F2-6A1D1A40AE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010" y="1481446"/>
            <a:ext cx="8383980" cy="5247391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AutoNum type="arabicPeriod"/>
            </a:pPr>
            <a:r>
              <a:rPr lang="en-US" dirty="0"/>
              <a:t>When the application server starts, servlet container loads all servlet classes</a:t>
            </a:r>
          </a:p>
          <a:p>
            <a:pPr marL="514350" indent="-514350">
              <a:buAutoNum type="arabicPeriod"/>
            </a:pPr>
            <a:r>
              <a:rPr lang="en-US" dirty="0"/>
              <a:t>Container creates one instance of all servlet classes</a:t>
            </a:r>
          </a:p>
          <a:p>
            <a:pPr marL="514350" indent="-514350">
              <a:buAutoNum type="arabicPeriod"/>
            </a:pPr>
            <a:r>
              <a:rPr lang="en-US" dirty="0"/>
              <a:t>Init() is invoked on servlets</a:t>
            </a:r>
          </a:p>
          <a:p>
            <a:pPr marL="514350" indent="-514350">
              <a:buAutoNum type="arabicPeriod"/>
            </a:pPr>
            <a:r>
              <a:rPr lang="en-US" dirty="0"/>
              <a:t>Once a client request comes in for a particular resource, </a:t>
            </a:r>
            <a:r>
              <a:rPr lang="en-US" dirty="0" err="1"/>
              <a:t>HTTPRequest</a:t>
            </a:r>
            <a:r>
              <a:rPr lang="en-US" dirty="0"/>
              <a:t> and Response objects are created and passed to the container</a:t>
            </a:r>
          </a:p>
          <a:p>
            <a:pPr marL="514350" indent="-514350">
              <a:buAutoNum type="arabicPeriod"/>
            </a:pPr>
            <a:r>
              <a:rPr lang="en-US" dirty="0"/>
              <a:t>The container passes the objects to the related servlet and calls that servlet’s service() method</a:t>
            </a:r>
          </a:p>
          <a:p>
            <a:pPr marL="514350" indent="-514350">
              <a:buAutoNum type="arabicPeriod"/>
            </a:pPr>
            <a:r>
              <a:rPr lang="en-US" dirty="0"/>
              <a:t>Service method determines which request is received and calls appropriate method</a:t>
            </a:r>
          </a:p>
          <a:p>
            <a:pPr marL="514350" indent="-514350">
              <a:buAutoNum type="arabicPeriod"/>
            </a:pPr>
            <a:r>
              <a:rPr lang="en-US" dirty="0"/>
              <a:t>Destroy() method is called at end of servlet’s life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C646F3-7338-4F26-92A4-FB1E637BA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259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8674B-1518-4682-A159-2FB06D1C1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Servlet Life Cycle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BD6B6C-8F01-4D3C-B22B-C91026C264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init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method is used to initialize the servlet</a:t>
            </a:r>
          </a:p>
          <a:p>
            <a:pPr lvl="1"/>
            <a:r>
              <a:rPr lang="en-US" dirty="0"/>
              <a:t>method is called only once</a:t>
            </a:r>
          </a:p>
          <a:p>
            <a:r>
              <a:rPr lang="en-US" dirty="0"/>
              <a:t>service()</a:t>
            </a:r>
          </a:p>
          <a:p>
            <a:pPr lvl="1"/>
            <a:r>
              <a:rPr lang="en-US" dirty="0"/>
              <a:t>Called each time a request for the servlet is received</a:t>
            </a:r>
          </a:p>
          <a:p>
            <a:pPr lvl="1"/>
            <a:r>
              <a:rPr lang="en-US" dirty="0"/>
              <a:t>calls </a:t>
            </a:r>
            <a:r>
              <a:rPr lang="en-US" dirty="0" err="1"/>
              <a:t>doGet</a:t>
            </a:r>
            <a:r>
              <a:rPr lang="en-US" dirty="0"/>
              <a:t>(), </a:t>
            </a:r>
            <a:r>
              <a:rPr lang="en-US" dirty="0" err="1"/>
              <a:t>doPost</a:t>
            </a:r>
            <a:r>
              <a:rPr lang="en-US" dirty="0"/>
              <a:t>(), </a:t>
            </a:r>
            <a:r>
              <a:rPr lang="en-US" dirty="0" err="1"/>
              <a:t>doPut</a:t>
            </a:r>
            <a:r>
              <a:rPr lang="en-US" dirty="0"/>
              <a:t>(), </a:t>
            </a:r>
            <a:r>
              <a:rPr lang="en-US" dirty="0" err="1"/>
              <a:t>doDelete</a:t>
            </a:r>
            <a:r>
              <a:rPr lang="en-US" dirty="0"/>
              <a:t>(), etc. methods as appropriate</a:t>
            </a:r>
          </a:p>
          <a:p>
            <a:r>
              <a:rPr lang="en-US" dirty="0"/>
              <a:t>destroy()</a:t>
            </a:r>
          </a:p>
          <a:p>
            <a:pPr lvl="1"/>
            <a:r>
              <a:rPr lang="en-US" dirty="0"/>
              <a:t>method is called only once at the end of the a servlet's life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84A5A7-45E0-4F4E-A98F-E1FF9F76E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44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B396C-9F54-46AD-9458-AB99DF818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Lifecycle of a Servlet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05CCDE8-B729-4388-88D9-C636C456ED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571625"/>
            <a:ext cx="9196855" cy="45720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BF107A-C207-4C1F-9143-4DAEF4161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0874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4E1BC-8550-43EA-902C-0BC1B22C3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HTTPServletRequest</a:t>
            </a:r>
            <a:r>
              <a:rPr lang="en-US" dirty="0"/>
              <a:t> and </a:t>
            </a:r>
            <a:r>
              <a:rPr lang="en-US" dirty="0" err="1"/>
              <a:t>HTTPServletResponse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F37C84-A61C-475D-B465-F63D245E4F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Allow us to get information contained in the request and set information to include in the response</a:t>
            </a:r>
          </a:p>
          <a:p>
            <a:r>
              <a:rPr lang="en-US" dirty="0" err="1"/>
              <a:t>ServletRequest</a:t>
            </a:r>
            <a:r>
              <a:rPr lang="en-US" dirty="0"/>
              <a:t>:</a:t>
            </a:r>
          </a:p>
          <a:p>
            <a:pPr lvl="1"/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getParameter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(“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name_of_parameter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”) </a:t>
            </a:r>
          </a:p>
          <a:p>
            <a:pPr lvl="2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Returns a String</a:t>
            </a:r>
          </a:p>
          <a:p>
            <a:pPr lvl="1"/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getParameterNames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lvl="2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Returns an Enumeration of String values- Enumeration&lt;String&gt;</a:t>
            </a:r>
          </a:p>
          <a:p>
            <a:pPr lvl="1"/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getParameterMap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lvl="2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Returns 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Map&lt;String, String[]&gt;</a:t>
            </a:r>
          </a:p>
          <a:p>
            <a:pPr lvl="1"/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getHeader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("NAME_OF_HEADER")</a:t>
            </a:r>
          </a:p>
          <a:p>
            <a:pPr lvl="2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Returns the value of the specified header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ServletResponse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setHeader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"NAME_OF_HEADER"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"VALUE_OF_HEADER"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get… </a:t>
            </a:r>
          </a:p>
          <a:p>
            <a:pPr lvl="2"/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getWriter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getOutputStream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sendRedirect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(“path”);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3FB599-8B27-40FC-B7D5-4126BBA84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0797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CC5D0-C5BE-41D2-A445-B7C3A8D37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Forward vs Redirect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814463-59E2-4C59-93D0-F92AE9198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CD68F71-6565-4FD4-8B20-EAC5A3B37376}"/>
              </a:ext>
            </a:extLst>
          </p:cNvPr>
          <p:cNvSpPr/>
          <p:nvPr/>
        </p:nvSpPr>
        <p:spPr>
          <a:xfrm>
            <a:off x="728328" y="4286250"/>
            <a:ext cx="1524990" cy="12241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Client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D4F4F78-4D01-48B8-8050-F1FCD9F626D5}"/>
              </a:ext>
            </a:extLst>
          </p:cNvPr>
          <p:cNvSpPr/>
          <p:nvPr/>
        </p:nvSpPr>
        <p:spPr>
          <a:xfrm>
            <a:off x="7211293" y="4286250"/>
            <a:ext cx="1524990" cy="12241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Server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29CF100-9FC8-40C9-9498-87A8CF7D248C}"/>
              </a:ext>
            </a:extLst>
          </p:cNvPr>
          <p:cNvCxnSpPr>
            <a:cxnSpLocks/>
          </p:cNvCxnSpPr>
          <p:nvPr/>
        </p:nvCxnSpPr>
        <p:spPr>
          <a:xfrm>
            <a:off x="2828925" y="4450650"/>
            <a:ext cx="32099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02DCD04-D203-41D3-82DB-26A69F2FD52D}"/>
              </a:ext>
            </a:extLst>
          </p:cNvPr>
          <p:cNvSpPr txBox="1"/>
          <p:nvPr/>
        </p:nvSpPr>
        <p:spPr>
          <a:xfrm>
            <a:off x="6248400" y="4181475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/here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F8282E-0BE2-4013-B174-D99A67215604}"/>
              </a:ext>
            </a:extLst>
          </p:cNvPr>
          <p:cNvSpPr txBox="1"/>
          <p:nvPr/>
        </p:nvSpPr>
        <p:spPr>
          <a:xfrm>
            <a:off x="6248400" y="5438775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/there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CF6CA09-E03A-4A9A-ADFE-1DB352DFAA7F}"/>
              </a:ext>
            </a:extLst>
          </p:cNvPr>
          <p:cNvCxnSpPr/>
          <p:nvPr/>
        </p:nvCxnSpPr>
        <p:spPr>
          <a:xfrm>
            <a:off x="6635685" y="4724400"/>
            <a:ext cx="0" cy="571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E516B35-558D-418D-B992-9400DDFC475B}"/>
              </a:ext>
            </a:extLst>
          </p:cNvPr>
          <p:cNvCxnSpPr/>
          <p:nvPr/>
        </p:nvCxnSpPr>
        <p:spPr>
          <a:xfrm flipH="1">
            <a:off x="2762250" y="5510400"/>
            <a:ext cx="3276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69CC7F20-7188-4889-8BC8-16ECCCF49FED}"/>
              </a:ext>
            </a:extLst>
          </p:cNvPr>
          <p:cNvSpPr/>
          <p:nvPr/>
        </p:nvSpPr>
        <p:spPr>
          <a:xfrm>
            <a:off x="728328" y="1834634"/>
            <a:ext cx="1524990" cy="12241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Client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24AF609-C957-43AC-9182-8483CD3FB109}"/>
              </a:ext>
            </a:extLst>
          </p:cNvPr>
          <p:cNvSpPr/>
          <p:nvPr/>
        </p:nvSpPr>
        <p:spPr>
          <a:xfrm>
            <a:off x="7211293" y="1834634"/>
            <a:ext cx="1524990" cy="12241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Server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8DA2E0D-3BC2-4A91-9586-5805B3482051}"/>
              </a:ext>
            </a:extLst>
          </p:cNvPr>
          <p:cNvCxnSpPr>
            <a:cxnSpLocks/>
          </p:cNvCxnSpPr>
          <p:nvPr/>
        </p:nvCxnSpPr>
        <p:spPr>
          <a:xfrm>
            <a:off x="2828925" y="1999034"/>
            <a:ext cx="32099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C49D04F-B038-4498-95BE-E94E0CBF8DDA}"/>
              </a:ext>
            </a:extLst>
          </p:cNvPr>
          <p:cNvSpPr txBox="1"/>
          <p:nvPr/>
        </p:nvSpPr>
        <p:spPr>
          <a:xfrm>
            <a:off x="6248400" y="1729859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/here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9C138B7-AECF-4663-824D-9DF2CD6392D8}"/>
              </a:ext>
            </a:extLst>
          </p:cNvPr>
          <p:cNvSpPr txBox="1"/>
          <p:nvPr/>
        </p:nvSpPr>
        <p:spPr>
          <a:xfrm>
            <a:off x="6290173" y="2689452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/there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0FE4969-032F-4326-8E83-A0FB1E1CA8C4}"/>
              </a:ext>
            </a:extLst>
          </p:cNvPr>
          <p:cNvCxnSpPr>
            <a:cxnSpLocks/>
          </p:cNvCxnSpPr>
          <p:nvPr/>
        </p:nvCxnSpPr>
        <p:spPr>
          <a:xfrm flipH="1">
            <a:off x="2762250" y="2463284"/>
            <a:ext cx="3276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4597782-EA80-4C29-AC5B-1940B0245B5F}"/>
              </a:ext>
            </a:extLst>
          </p:cNvPr>
          <p:cNvCxnSpPr>
            <a:cxnSpLocks/>
          </p:cNvCxnSpPr>
          <p:nvPr/>
        </p:nvCxnSpPr>
        <p:spPr>
          <a:xfrm>
            <a:off x="2807698" y="2917729"/>
            <a:ext cx="3335927" cy="259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AF2372E-DD81-4F0D-B298-3832FCF6315B}"/>
              </a:ext>
            </a:extLst>
          </p:cNvPr>
          <p:cNvSpPr txBox="1"/>
          <p:nvPr/>
        </p:nvSpPr>
        <p:spPr>
          <a:xfrm>
            <a:off x="3252728" y="2178186"/>
            <a:ext cx="2638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You need to go to /there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540831B-BE4B-4BCA-AA3F-3A8FCC6FF9C5}"/>
              </a:ext>
            </a:extLst>
          </p:cNvPr>
          <p:cNvSpPr txBox="1"/>
          <p:nvPr/>
        </p:nvSpPr>
        <p:spPr>
          <a:xfrm>
            <a:off x="3953723" y="128975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Redirect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7C32F20-8A5A-47B8-9369-73C8795745FF}"/>
              </a:ext>
            </a:extLst>
          </p:cNvPr>
          <p:cNvSpPr txBox="1"/>
          <p:nvPr/>
        </p:nvSpPr>
        <p:spPr>
          <a:xfrm>
            <a:off x="3953723" y="3685169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Forward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7A96717-5432-450C-AD22-5BC4E18C652A}"/>
              </a:ext>
            </a:extLst>
          </p:cNvPr>
          <p:cNvSpPr txBox="1"/>
          <p:nvPr/>
        </p:nvSpPr>
        <p:spPr>
          <a:xfrm>
            <a:off x="6602681" y="3144321"/>
            <a:ext cx="3736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 also redirect to another server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C2EFF8E-4556-4A26-A7C3-B11802FF1659}"/>
              </a:ext>
            </a:extLst>
          </p:cNvPr>
          <p:cNvSpPr txBox="1"/>
          <p:nvPr/>
        </p:nvSpPr>
        <p:spPr>
          <a:xfrm>
            <a:off x="7211293" y="5623441"/>
            <a:ext cx="3749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Resources must be in same server</a:t>
            </a:r>
          </a:p>
        </p:txBody>
      </p:sp>
    </p:spTree>
    <p:extLst>
      <p:ext uri="{BB962C8B-B14F-4D97-AF65-F5344CB8AC3E}">
        <p14:creationId xmlns:p14="http://schemas.microsoft.com/office/powerpoint/2010/main" val="26921187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7C0B5-8099-4296-9AE1-FA0B9B3CC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</p:spPr>
        <p:txBody>
          <a:bodyPr anchor="ctr">
            <a:normAutofit/>
          </a:bodyPr>
          <a:lstStyle/>
          <a:p>
            <a:r>
              <a:rPr lang="en-US" dirty="0"/>
              <a:t>Request Dispatcher interface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6A7C09-41C6-4DE1-9D0E-A5AC503B5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22757" y="6363712"/>
            <a:ext cx="861671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F6728BC2-ACA3-447C-A909-F3F49211C066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F698B-6FCD-460B-A96A-B93B6CF689F2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4708408" y="1538839"/>
            <a:ext cx="4107743" cy="2416827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forward(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ServletRequest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request,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ServletResponse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response)</a:t>
            </a:r>
          </a:p>
          <a:p>
            <a:pPr lvl="1"/>
            <a:r>
              <a:rPr lang="en-US" dirty="0"/>
              <a:t>passes a request from one servlet to another resource on the server</a:t>
            </a:r>
          </a:p>
          <a:p>
            <a:pPr lvl="1"/>
            <a:r>
              <a:rPr lang="en-US" dirty="0"/>
              <a:t>request and response are forwarded to the next resource which processes the data and returns the response to the client</a:t>
            </a:r>
          </a:p>
          <a:p>
            <a:endParaRPr lang="en-US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55DC91CC-B5FF-4075-8DC9-121E865CBA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116" y="2115499"/>
            <a:ext cx="4113904" cy="1265025"/>
          </a:xfrm>
          <a:prstGeom prst="rect">
            <a:avLst/>
          </a:prstGeom>
          <a:noFill/>
        </p:spPr>
      </p:pic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73A4B972-26C0-4C56-95DE-8E2B519E847E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708408" y="4099159"/>
            <a:ext cx="4107743" cy="2416827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include(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ServletRequest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request,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ServletResponse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response)</a:t>
            </a:r>
          </a:p>
          <a:p>
            <a:pPr lvl="1"/>
            <a:r>
              <a:rPr lang="en-US" dirty="0"/>
              <a:t>does not entirely transfer full control to the next resource (cannot change header)</a:t>
            </a:r>
          </a:p>
          <a:p>
            <a:pPr lvl="1"/>
            <a:r>
              <a:rPr lang="en-US" i="1" dirty="0"/>
              <a:t>includes</a:t>
            </a:r>
            <a:r>
              <a:rPr lang="en-US" dirty="0"/>
              <a:t> the content of the original resource in the response returned to the client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D706D7A-EE70-41EB-BC0E-0BF59BC5F5E1}"/>
              </a:ext>
            </a:extLst>
          </p:cNvPr>
          <p:cNvPicPr>
            <a:picLocks noGrp="1" noChangeAspect="1"/>
          </p:cNvPicPr>
          <p:nvPr>
            <p:ph sz="quarter" idx="19"/>
          </p:nvPr>
        </p:nvPicPr>
        <p:blipFill>
          <a:blip r:embed="rId3"/>
          <a:stretch>
            <a:fillRect/>
          </a:stretch>
        </p:blipFill>
        <p:spPr>
          <a:xfrm>
            <a:off x="350838" y="4560139"/>
            <a:ext cx="4114800" cy="1496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0013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A4E42-B8EB-428E-9437-E1ECD9E5F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3A98E64-DE27-475F-A07F-0D30F15A7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57C4550-1975-4E67-B2DD-955D8A39FBF9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51115" y="1540359"/>
            <a:ext cx="8465035" cy="1345454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// "request" is a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HttpServletRequest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Object and "hello.html" is a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resoure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name</a:t>
            </a:r>
          </a:p>
          <a:p>
            <a:pPr marL="0" indent="0"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RequestDispatcher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request.getRequestDispatcher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("hello.html");</a:t>
            </a: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//includes the response of "hello.html" page in current servlet response</a:t>
            </a:r>
          </a:p>
          <a:p>
            <a:pPr marL="0" indent="0"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rd.include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request,response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2A2CBC-8833-470E-AD61-081CF11AC351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380010" y="5430786"/>
            <a:ext cx="8436140" cy="1084277"/>
          </a:xfrm>
        </p:spPr>
        <p:txBody>
          <a:bodyPr/>
          <a:lstStyle/>
          <a:p>
            <a:r>
              <a:rPr lang="en-US" dirty="0"/>
              <a:t>Example of using </a:t>
            </a:r>
            <a:r>
              <a:rPr lang="en-US" i="1" dirty="0"/>
              <a:t>forward</a:t>
            </a:r>
          </a:p>
          <a:p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28427E7-7284-4A05-9B71-982B5CDF60FE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380010" y="3018499"/>
            <a:ext cx="8436140" cy="410501"/>
          </a:xfrm>
        </p:spPr>
        <p:txBody>
          <a:bodyPr/>
          <a:lstStyle/>
          <a:p>
            <a:r>
              <a:rPr lang="en-US" dirty="0"/>
              <a:t>Example of using </a:t>
            </a:r>
            <a:r>
              <a:rPr lang="en-US" i="1" dirty="0"/>
              <a:t>includes</a:t>
            </a: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513575DF-F813-4F5E-9679-A3A2AF16E92B}"/>
              </a:ext>
            </a:extLst>
          </p:cNvPr>
          <p:cNvSpPr txBox="1">
            <a:spLocks/>
          </p:cNvSpPr>
          <p:nvPr/>
        </p:nvSpPr>
        <p:spPr>
          <a:xfrm>
            <a:off x="380010" y="3618869"/>
            <a:ext cx="8465035" cy="134545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176213" indent="-176213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396875" indent="-223838" algn="l" defTabSz="452438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»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// "request" is a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HttpServletRequest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Object and "hello.html" is a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resoure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name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RequestDispatcher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request.getRequestDispatcher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("hello.html");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//forward the request and response to “hello.html" page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rd.forward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request,response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2310926"/>
      </p:ext>
    </p:extLst>
  </p:cSld>
  <p:clrMapOvr>
    <a:masterClrMapping/>
  </p:clrMapOvr>
</p:sld>
</file>

<file path=ppt/theme/theme1.xml><?xml version="1.0" encoding="utf-8"?>
<a:theme xmlns:a="http://schemas.openxmlformats.org/drawingml/2006/main" name="Revature">
  <a:themeElements>
    <a:clrScheme name="Revature">
      <a:dk1>
        <a:sysClr val="windowText" lastClr="000000"/>
      </a:dk1>
      <a:lt1>
        <a:srgbClr val="FFFFFF"/>
      </a:lt1>
      <a:dk2>
        <a:srgbClr val="474C55"/>
      </a:dk2>
      <a:lt2>
        <a:srgbClr val="F2F2F2"/>
      </a:lt2>
      <a:accent1>
        <a:srgbClr val="F36A25"/>
      </a:accent1>
      <a:accent2>
        <a:srgbClr val="A0A1A0"/>
      </a:accent2>
      <a:accent3>
        <a:srgbClr val="474C55"/>
      </a:accent3>
      <a:accent4>
        <a:srgbClr val="F7A528"/>
      </a:accent4>
      <a:accent5>
        <a:srgbClr val="73A5C2"/>
      </a:accent5>
      <a:accent6>
        <a:srgbClr val="F36A25"/>
      </a:accent6>
      <a:hlink>
        <a:srgbClr val="F36A25"/>
      </a:hlink>
      <a:folHlink>
        <a:srgbClr val="F36A25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vature" id="{24F846AD-0162-44D4-93E8-2F393369D2EF}" vid="{C2372A91-FFE2-4AA5-895E-1FECFBB281D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Revature</Template>
  <TotalTime>188</TotalTime>
  <Words>589</Words>
  <Application>Microsoft Office PowerPoint</Application>
  <PresentationFormat>On-screen Show (4:3)</PresentationFormat>
  <Paragraphs>89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Consolas</vt:lpstr>
      <vt:lpstr>Courier New</vt:lpstr>
      <vt:lpstr>Revature</vt:lpstr>
      <vt:lpstr>Servlets Continued</vt:lpstr>
      <vt:lpstr>Servlet Container</vt:lpstr>
      <vt:lpstr>Life Cycle Steps</vt:lpstr>
      <vt:lpstr>Servlet Life Cycle Methods</vt:lpstr>
      <vt:lpstr>Lifecycle of a Servlet</vt:lpstr>
      <vt:lpstr>HTTPServletRequest and HTTPServletResponse</vt:lpstr>
      <vt:lpstr>Forward vs Redirect</vt:lpstr>
      <vt:lpstr>Request Dispatcher interface</vt:lpstr>
      <vt:lpstr>Examples</vt:lpstr>
      <vt:lpstr>ServletConfig and Context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Bryn Portella</dc:creator>
  <cp:lastModifiedBy>Cynthia Enciso</cp:lastModifiedBy>
  <cp:revision>9</cp:revision>
  <dcterms:created xsi:type="dcterms:W3CDTF">2021-05-21T13:01:16Z</dcterms:created>
  <dcterms:modified xsi:type="dcterms:W3CDTF">2021-07-28T15:19:12Z</dcterms:modified>
</cp:coreProperties>
</file>