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0" r:id="rId4"/>
    <p:sldId id="269" r:id="rId5"/>
    <p:sldId id="260" r:id="rId6"/>
    <p:sldId id="261" r:id="rId7"/>
    <p:sldId id="304" r:id="rId8"/>
    <p:sldId id="303" r:id="rId9"/>
    <p:sldId id="259" r:id="rId10"/>
    <p:sldId id="265" r:id="rId11"/>
    <p:sldId id="257" r:id="rId12"/>
    <p:sldId id="262" r:id="rId13"/>
    <p:sldId id="271" r:id="rId14"/>
    <p:sldId id="267" r:id="rId15"/>
    <p:sldId id="266" r:id="rId16"/>
    <p:sldId id="268" r:id="rId17"/>
    <p:sldId id="305" r:id="rId18"/>
    <p:sldId id="258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F6DD9-5675-460F-9126-94EE14CED791}" v="13" dt="2021-09-01T15:25:09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3E5DBFEA-19E4-4BE2-BB5D-8CBA54E2251F}"/>
    <pc:docChg chg="custSel modSld">
      <pc:chgData name="Bryn Portella" userId="cac9ba8b-dbd7-41cd-af06-e643c8802b55" providerId="ADAL" clId="{3E5DBFEA-19E4-4BE2-BB5D-8CBA54E2251F}" dt="2021-05-06T14:57:25.341" v="0" actId="478"/>
      <pc:docMkLst>
        <pc:docMk/>
      </pc:docMkLst>
      <pc:sldChg chg="delSp mod">
        <pc:chgData name="Bryn Portella" userId="cac9ba8b-dbd7-41cd-af06-e643c8802b55" providerId="ADAL" clId="{3E5DBFEA-19E4-4BE2-BB5D-8CBA54E2251F}" dt="2021-05-06T14:57:25.341" v="0" actId="478"/>
        <pc:sldMkLst>
          <pc:docMk/>
          <pc:sldMk cId="3975998382" sldId="257"/>
        </pc:sldMkLst>
        <pc:spChg chg="del">
          <ac:chgData name="Bryn Portella" userId="cac9ba8b-dbd7-41cd-af06-e643c8802b55" providerId="ADAL" clId="{3E5DBFEA-19E4-4BE2-BB5D-8CBA54E2251F}" dt="2021-05-06T14:57:25.341" v="0" actId="478"/>
          <ac:spMkLst>
            <pc:docMk/>
            <pc:sldMk cId="3975998382" sldId="257"/>
            <ac:spMk id="2" creationId="{00000000-0000-0000-0000-000000000000}"/>
          </ac:spMkLst>
        </pc:spChg>
      </pc:sldChg>
    </pc:docChg>
  </pc:docChgLst>
  <pc:docChgLst>
    <pc:chgData name="Bryn Portella" userId="S::bryn.portella@revature.com::cac9ba8b-dbd7-41cd-af06-e643c8802b55" providerId="AD" clId="Web-{48CAB29F-90FC-B000-FA84-2C6B6D02F016}"/>
    <pc:docChg chg="addSld delSld modSld addMainMaster">
      <pc:chgData name="Bryn Portella" userId="S::bryn.portella@revature.com::cac9ba8b-dbd7-41cd-af06-e643c8802b55" providerId="AD" clId="Web-{48CAB29F-90FC-B000-FA84-2C6B6D02F016}" dt="2021-03-10T04:56:35.047" v="31" actId="14100"/>
      <pc:docMkLst>
        <pc:docMk/>
      </pc:docMkLst>
      <pc:sldChg chg="delSp modSp add del">
        <pc:chgData name="Bryn Portella" userId="S::bryn.portella@revature.com::cac9ba8b-dbd7-41cd-af06-e643c8802b55" providerId="AD" clId="Web-{48CAB29F-90FC-B000-FA84-2C6B6D02F016}" dt="2021-03-10T04:56:02.968" v="28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48CAB29F-90FC-B000-FA84-2C6B6D02F016}" dt="2021-03-10T04:55:58.015" v="27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6:02.968" v="2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">
        <pc:chgData name="Bryn Portella" userId="S::bryn.portella@revature.com::cac9ba8b-dbd7-41cd-af06-e643c8802b55" providerId="AD" clId="Web-{48CAB29F-90FC-B000-FA84-2C6B6D02F016}" dt="2021-03-10T04:55:50.843" v="25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48CAB29F-90FC-B000-FA84-2C6B6D02F016}" dt="2021-03-10T04:55:50.843" v="25" actId="20577"/>
          <ac:spMkLst>
            <pc:docMk/>
            <pc:sldMk cId="3975998382" sldId="257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5:42.859" v="22"/>
          <ac:spMkLst>
            <pc:docMk/>
            <pc:sldMk cId="3975998382" sldId="257"/>
            <ac:spMk id="3" creationId="{00000000-0000-0000-0000-00000000000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5" creationId="{A4D05652-BCF6-4B95-8E47-F3B237FF8F9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6" creationId="{643213FA-98AB-4773-9E9E-DC5DC60D98F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7" creationId="{E09648F0-28E6-4535-B11B-AC5B42708BFF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8" creationId="{225EA918-6CA5-410A-BE8A-5FC2C35BB89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9" creationId="{761A704D-910A-4774-8A35-240E46FA86C8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0" creationId="{9117B1E8-9312-49BB-9527-10F61173659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1" creationId="{C48BC60A-C817-4342-9062-6F2F0BD52F0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2" creationId="{27B68FF2-CB74-4AFE-8AAE-CA84CC967AC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3" creationId="{E4E569D4-E427-41B4-B6D1-A94F8CF934D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4" creationId="{9C9C9E94-8F76-460C-92FC-25D4983E8E7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5" creationId="{A7F42ADD-71E4-45B7-9803-52C5170D437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6" creationId="{9DEB5CF8-21DB-47D1-A57D-6CB61358A152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7" creationId="{EA0792D6-E0EB-43BC-9489-38DB46DAE6CB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8" creationId="{5D5204CC-AF29-40EE-B330-C46EE3C61D1F}"/>
          </ac:spMkLst>
        </pc:spChg>
      </pc:sldChg>
      <pc:sldChg chg="modSp add">
        <pc:chgData name="Bryn Portella" userId="S::bryn.portella@revature.com::cac9ba8b-dbd7-41cd-af06-e643c8802b55" providerId="AD" clId="Web-{48CAB29F-90FC-B000-FA84-2C6B6D02F016}" dt="2021-03-10T04:56:35.047" v="31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48CAB29F-90FC-B000-FA84-2C6B6D02F016}" dt="2021-03-10T04:56:35.047" v="31" actId="14100"/>
          <ac:spMkLst>
            <pc:docMk/>
            <pc:sldMk cId="1887985935" sldId="259"/>
            <ac:spMk id="14" creationId="{7E6EBB0D-AB73-4A20-AFF2-DF4BB8F128EA}"/>
          </ac:spMkLst>
        </pc:spChg>
      </pc:sldChg>
      <pc:sldChg chg="modSp add del">
        <pc:chgData name="Bryn Portella" userId="S::bryn.portella@revature.com::cac9ba8b-dbd7-41cd-af06-e643c8802b55" providerId="AD" clId="Web-{48CAB29F-90FC-B000-FA84-2C6B6D02F016}" dt="2021-03-10T04:55:19.077" v="20"/>
        <pc:sldMkLst>
          <pc:docMk/>
          <pc:sldMk cId="2607294638" sldId="259"/>
        </pc:sldMkLst>
        <pc:spChg chg="mod">
          <ac:chgData name="Bryn Portella" userId="S::bryn.portella@revature.com::cac9ba8b-dbd7-41cd-af06-e643c8802b55" providerId="AD" clId="Web-{48CAB29F-90FC-B000-FA84-2C6B6D02F016}" dt="2021-03-10T04:52:51.653" v="4" actId="1076"/>
          <ac:spMkLst>
            <pc:docMk/>
            <pc:sldMk cId="2607294638" sldId="259"/>
            <ac:spMk id="20" creationId="{950695CA-9ECE-4B80-903D-62A77103A841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59.512" v="5" actId="1076"/>
          <ac:spMkLst>
            <pc:docMk/>
            <pc:sldMk cId="2607294638" sldId="259"/>
            <ac:spMk id="29" creationId="{BB2C8024-0DFB-4664-9D60-1FC2F51226C7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04.559" v="6" actId="1076"/>
          <ac:spMkLst>
            <pc:docMk/>
            <pc:sldMk cId="2607294638" sldId="259"/>
            <ac:spMk id="32" creationId="{1506E8BE-D0B1-447D-9B31-63172F9DAA6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10.043" v="1" actId="1076"/>
          <ac:spMkLst>
            <pc:docMk/>
            <pc:sldMk cId="2607294638" sldId="259"/>
            <ac:spMk id="33" creationId="{C1D67B8F-72A8-4739-8BC0-E05570199DD3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45.215" v="3" actId="1076"/>
          <ac:spMkLst>
            <pc:docMk/>
            <pc:sldMk cId="2607294638" sldId="259"/>
            <ac:spMk id="37" creationId="{72C5F55C-B4B3-48D7-8CB7-1B374219866E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42.154" v="12" actId="1076"/>
          <ac:spMkLst>
            <pc:docMk/>
            <pc:sldMk cId="2607294638" sldId="259"/>
            <ac:spMk id="38" creationId="{123FBC8F-B443-48B1-A4C1-7951E1E005FB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21.652" v="2" actId="1076"/>
          <ac:spMkLst>
            <pc:docMk/>
            <pc:sldMk cId="2607294638" sldId="259"/>
            <ac:spMk id="40" creationId="{31CE484F-0D46-46BC-8579-D124FFDDB7E2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13.934" v="8" actId="1076"/>
          <ac:spMkLst>
            <pc:docMk/>
            <pc:sldMk cId="2607294638" sldId="259"/>
            <ac:spMk id="47" creationId="{8F4D69AB-4332-4F5B-8529-9A5D5E2132D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20.450" v="9" actId="1076"/>
          <ac:spMkLst>
            <pc:docMk/>
            <pc:sldMk cId="2607294638" sldId="259"/>
            <ac:spMk id="48" creationId="{29BE5914-F7A3-40F3-810C-1269638EBC6B}"/>
          </ac:spMkLst>
        </pc:spChg>
        <pc:inkChg chg="mod">
          <ac:chgData name="Bryn Portella" userId="S::bryn.portella@revature.com::cac9ba8b-dbd7-41cd-af06-e643c8802b55" providerId="AD" clId="Web-{48CAB29F-90FC-B000-FA84-2C6B6D02F016}" dt="2021-03-10T04:53:43.279" v="13" actId="1076"/>
          <ac:inkMkLst>
            <pc:docMk/>
            <pc:sldMk cId="2607294638" sldId="259"/>
            <ac:inkMk id="46" creationId="{90AEBC5B-8F06-4BF3-B402-BE4E5EFDC8B6}"/>
          </ac:inkMkLst>
        </pc:inkChg>
      </pc:sldChg>
      <pc:sldChg chg="addSp delSp add del">
        <pc:chgData name="Bryn Portella" userId="S::bryn.portella@revature.com::cac9ba8b-dbd7-41cd-af06-e643c8802b55" providerId="AD" clId="Web-{48CAB29F-90FC-B000-FA84-2C6B6D02F016}" dt="2021-03-10T04:55:08.405" v="17"/>
        <pc:sldMkLst>
          <pc:docMk/>
          <pc:sldMk cId="2074170174" sldId="260"/>
        </pc:sldMkLst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19" creationId="{A4D05652-BCF6-4B95-8E47-F3B237FF8F9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1" creationId="{643213FA-98AB-4773-9E9E-DC5DC60D98F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2" creationId="{E09648F0-28E6-4535-B11B-AC5B42708BFF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3" creationId="{225EA918-6CA5-410A-BE8A-5FC2C35BB89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4" creationId="{761A704D-910A-4774-8A35-240E46FA86C8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5" creationId="{9117B1E8-9312-49BB-9527-10F61173659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7" creationId="{C48BC60A-C817-4342-9062-6F2F0BD52F0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8" creationId="{27B68FF2-CB74-4AFE-8AAE-CA84CC967AC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0" creationId="{E4E569D4-E427-41B4-B6D1-A94F8CF934D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4" creationId="{9C9C9E94-8F76-460C-92FC-25D4983E8E7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5" creationId="{A7F42ADD-71E4-45B7-9803-52C5170D437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6" creationId="{9DEB5CF8-21DB-47D1-A57D-6CB61358A152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9" creationId="{EA0792D6-E0EB-43BC-9489-38DB46DAE6CB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41" creationId="{5D5204CC-AF29-40EE-B330-C46EE3C61D1F}"/>
          </ac:spMkLst>
        </pc:spChg>
      </pc:sldChg>
      <pc:sldMasterChg chg="add addSldLayout">
        <pc:chgData name="Bryn Portella" userId="S::bryn.portella@revature.com::cac9ba8b-dbd7-41cd-af06-e643c8802b55" providerId="AD" clId="Web-{48CAB29F-90FC-B000-FA84-2C6B6D02F016}" dt="2021-03-10T04:51:56.574" v="0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Cynthia Enciso" userId="7915927f-c5cf-4e1f-876d-e79882ad52fa" providerId="ADAL" clId="{C243BE00-3202-4F99-A7CB-767EC1F0F306}"/>
    <pc:docChg chg="undo custSel addSld delSld modSld sldOrd">
      <pc:chgData name="Cynthia Enciso" userId="7915927f-c5cf-4e1f-876d-e79882ad52fa" providerId="ADAL" clId="{C243BE00-3202-4F99-A7CB-767EC1F0F306}" dt="2021-05-19T17:34:25.182" v="14" actId="47"/>
      <pc:docMkLst>
        <pc:docMk/>
      </pc:docMkLst>
      <pc:sldChg chg="ord">
        <pc:chgData name="Cynthia Enciso" userId="7915927f-c5cf-4e1f-876d-e79882ad52fa" providerId="ADAL" clId="{C243BE00-3202-4F99-A7CB-767EC1F0F306}" dt="2021-05-18T13:32:21.494" v="5"/>
        <pc:sldMkLst>
          <pc:docMk/>
          <pc:sldMk cId="1887985935" sldId="259"/>
        </pc:sldMkLst>
      </pc:sldChg>
      <pc:sldChg chg="del">
        <pc:chgData name="Cynthia Enciso" userId="7915927f-c5cf-4e1f-876d-e79882ad52fa" providerId="ADAL" clId="{C243BE00-3202-4F99-A7CB-767EC1F0F306}" dt="2021-05-18T13:35:22.847" v="6" actId="47"/>
        <pc:sldMkLst>
          <pc:docMk/>
          <pc:sldMk cId="461942670" sldId="263"/>
        </pc:sldMkLst>
      </pc:sldChg>
      <pc:sldChg chg="del">
        <pc:chgData name="Cynthia Enciso" userId="7915927f-c5cf-4e1f-876d-e79882ad52fa" providerId="ADAL" clId="{C243BE00-3202-4F99-A7CB-767EC1F0F306}" dt="2021-05-19T17:34:25.182" v="14" actId="47"/>
        <pc:sldMkLst>
          <pc:docMk/>
          <pc:sldMk cId="1334350573" sldId="264"/>
        </pc:sldMkLst>
      </pc:sldChg>
      <pc:sldChg chg="ord">
        <pc:chgData name="Cynthia Enciso" userId="7915927f-c5cf-4e1f-876d-e79882ad52fa" providerId="ADAL" clId="{C243BE00-3202-4F99-A7CB-767EC1F0F306}" dt="2021-05-18T13:36:05.035" v="8"/>
        <pc:sldMkLst>
          <pc:docMk/>
          <pc:sldMk cId="1721173057" sldId="265"/>
        </pc:sldMkLst>
      </pc:sldChg>
      <pc:sldChg chg="ord">
        <pc:chgData name="Cynthia Enciso" userId="7915927f-c5cf-4e1f-876d-e79882ad52fa" providerId="ADAL" clId="{C243BE00-3202-4F99-A7CB-767EC1F0F306}" dt="2021-05-18T13:32:00.978" v="3"/>
        <pc:sldMkLst>
          <pc:docMk/>
          <pc:sldMk cId="3257363217" sldId="269"/>
        </pc:sldMkLst>
      </pc:sldChg>
      <pc:sldChg chg="add del">
        <pc:chgData name="Cynthia Enciso" userId="7915927f-c5cf-4e1f-876d-e79882ad52fa" providerId="ADAL" clId="{C243BE00-3202-4F99-A7CB-767EC1F0F306}" dt="2021-05-19T17:34:01.083" v="10"/>
        <pc:sldMkLst>
          <pc:docMk/>
          <pc:sldMk cId="926539685" sldId="272"/>
        </pc:sldMkLst>
      </pc:sldChg>
      <pc:sldChg chg="add del">
        <pc:chgData name="Cynthia Enciso" userId="7915927f-c5cf-4e1f-876d-e79882ad52fa" providerId="ADAL" clId="{C243BE00-3202-4F99-A7CB-767EC1F0F306}" dt="2021-05-19T17:34:22.391" v="13" actId="47"/>
        <pc:sldMkLst>
          <pc:docMk/>
          <pc:sldMk cId="2878329430" sldId="303"/>
        </pc:sldMkLst>
      </pc:sldChg>
    </pc:docChg>
  </pc:docChgLst>
  <pc:docChgLst>
    <pc:chgData name="Cynthia Enciso" userId="7915927f-c5cf-4e1f-876d-e79882ad52fa" providerId="ADAL" clId="{D36F6DD9-5675-460F-9126-94EE14CED791}"/>
    <pc:docChg chg="undo custSel addSld delSld modSld sldOrd">
      <pc:chgData name="Cynthia Enciso" userId="7915927f-c5cf-4e1f-876d-e79882ad52fa" providerId="ADAL" clId="{D36F6DD9-5675-460F-9126-94EE14CED791}" dt="2021-09-01T17:37:36.811" v="1120" actId="20577"/>
      <pc:docMkLst>
        <pc:docMk/>
      </pc:docMkLst>
      <pc:sldChg chg="addSp modSp mod">
        <pc:chgData name="Cynthia Enciso" userId="7915927f-c5cf-4e1f-876d-e79882ad52fa" providerId="ADAL" clId="{D36F6DD9-5675-460F-9126-94EE14CED791}" dt="2021-09-01T14:06:00.451" v="16" actId="20577"/>
        <pc:sldMkLst>
          <pc:docMk/>
          <pc:sldMk cId="842406367" sldId="262"/>
        </pc:sldMkLst>
        <pc:spChg chg="add mod">
          <ac:chgData name="Cynthia Enciso" userId="7915927f-c5cf-4e1f-876d-e79882ad52fa" providerId="ADAL" clId="{D36F6DD9-5675-460F-9126-94EE14CED791}" dt="2021-09-01T14:06:00.451" v="16" actId="20577"/>
          <ac:spMkLst>
            <pc:docMk/>
            <pc:sldMk cId="842406367" sldId="262"/>
            <ac:spMk id="2" creationId="{144A3A15-226B-47B1-8047-4E841C78B575}"/>
          </ac:spMkLst>
        </pc:spChg>
      </pc:sldChg>
      <pc:sldChg chg="addSp delSp modSp mod">
        <pc:chgData name="Cynthia Enciso" userId="7915927f-c5cf-4e1f-876d-e79882ad52fa" providerId="ADAL" clId="{D36F6DD9-5675-460F-9126-94EE14CED791}" dt="2021-09-01T15:33:39.840" v="542" actId="20577"/>
        <pc:sldMkLst>
          <pc:docMk/>
          <pc:sldMk cId="2878329430" sldId="303"/>
        </pc:sldMkLst>
        <pc:spChg chg="mod">
          <ac:chgData name="Cynthia Enciso" userId="7915927f-c5cf-4e1f-876d-e79882ad52fa" providerId="ADAL" clId="{D36F6DD9-5675-460F-9126-94EE14CED791}" dt="2021-09-01T14:14:11.808" v="59" actId="20577"/>
          <ac:spMkLst>
            <pc:docMk/>
            <pc:sldMk cId="2878329430" sldId="303"/>
            <ac:spMk id="2" creationId="{8F094E8F-9F2D-4E9E-9CCB-E7C1809DF29B}"/>
          </ac:spMkLst>
        </pc:spChg>
        <pc:spChg chg="add mod">
          <ac:chgData name="Cynthia Enciso" userId="7915927f-c5cf-4e1f-876d-e79882ad52fa" providerId="ADAL" clId="{D36F6DD9-5675-460F-9126-94EE14CED791}" dt="2021-09-01T14:21:34.316" v="145" actId="14100"/>
          <ac:spMkLst>
            <pc:docMk/>
            <pc:sldMk cId="2878329430" sldId="303"/>
            <ac:spMk id="3" creationId="{C3B32324-9F62-418A-ABC8-DA9E4B867B27}"/>
          </ac:spMkLst>
        </pc:spChg>
        <pc:spChg chg="del mod">
          <ac:chgData name="Cynthia Enciso" userId="7915927f-c5cf-4e1f-876d-e79882ad52fa" providerId="ADAL" clId="{D36F6DD9-5675-460F-9126-94EE14CED791}" dt="2021-09-01T14:21:56.160" v="171" actId="478"/>
          <ac:spMkLst>
            <pc:docMk/>
            <pc:sldMk cId="2878329430" sldId="303"/>
            <ac:spMk id="21" creationId="{F7CD4C7E-6A45-4545-8509-174C56F0A089}"/>
          </ac:spMkLst>
        </pc:spChg>
        <pc:spChg chg="mod">
          <ac:chgData name="Cynthia Enciso" userId="7915927f-c5cf-4e1f-876d-e79882ad52fa" providerId="ADAL" clId="{D36F6DD9-5675-460F-9126-94EE14CED791}" dt="2021-09-01T14:25:39.352" v="174" actId="113"/>
          <ac:spMkLst>
            <pc:docMk/>
            <pc:sldMk cId="2878329430" sldId="303"/>
            <ac:spMk id="22" creationId="{F35F9470-021A-466C-A0B7-8C97E64B0614}"/>
          </ac:spMkLst>
        </pc:spChg>
        <pc:spChg chg="mod">
          <ac:chgData name="Cynthia Enciso" userId="7915927f-c5cf-4e1f-876d-e79882ad52fa" providerId="ADAL" clId="{D36F6DD9-5675-460F-9126-94EE14CED791}" dt="2021-09-01T14:25:37.313" v="173" actId="113"/>
          <ac:spMkLst>
            <pc:docMk/>
            <pc:sldMk cId="2878329430" sldId="303"/>
            <ac:spMk id="23" creationId="{DA1E13DD-8E15-40B8-8D63-3E3A7F4F88DF}"/>
          </ac:spMkLst>
        </pc:spChg>
        <pc:spChg chg="mod">
          <ac:chgData name="Cynthia Enciso" userId="7915927f-c5cf-4e1f-876d-e79882ad52fa" providerId="ADAL" clId="{D36F6DD9-5675-460F-9126-94EE14CED791}" dt="2021-09-01T14:20:12.435" v="120" actId="1076"/>
          <ac:spMkLst>
            <pc:docMk/>
            <pc:sldMk cId="2878329430" sldId="303"/>
            <ac:spMk id="28" creationId="{5A2700F3-6276-4E3F-BE74-682BF0F19940}"/>
          </ac:spMkLst>
        </pc:spChg>
        <pc:spChg chg="mod">
          <ac:chgData name="Cynthia Enciso" userId="7915927f-c5cf-4e1f-876d-e79882ad52fa" providerId="ADAL" clId="{D36F6DD9-5675-460F-9126-94EE14CED791}" dt="2021-09-01T14:15:43.299" v="76" actId="20577"/>
          <ac:spMkLst>
            <pc:docMk/>
            <pc:sldMk cId="2878329430" sldId="303"/>
            <ac:spMk id="40" creationId="{84375B9F-FFA2-4012-B15A-65308C9D7541}"/>
          </ac:spMkLst>
        </pc:spChg>
        <pc:spChg chg="mod">
          <ac:chgData name="Cynthia Enciso" userId="7915927f-c5cf-4e1f-876d-e79882ad52fa" providerId="ADAL" clId="{D36F6DD9-5675-460F-9126-94EE14CED791}" dt="2021-09-01T14:15:48.127" v="93" actId="20577"/>
          <ac:spMkLst>
            <pc:docMk/>
            <pc:sldMk cId="2878329430" sldId="303"/>
            <ac:spMk id="41" creationId="{581318E7-B19E-4CA9-8D1D-AA483DDB6285}"/>
          </ac:spMkLst>
        </pc:spChg>
        <pc:spChg chg="mod">
          <ac:chgData name="Cynthia Enciso" userId="7915927f-c5cf-4e1f-876d-e79882ad52fa" providerId="ADAL" clId="{D36F6DD9-5675-460F-9126-94EE14CED791}" dt="2021-09-01T15:33:04.297" v="535" actId="20577"/>
          <ac:spMkLst>
            <pc:docMk/>
            <pc:sldMk cId="2878329430" sldId="303"/>
            <ac:spMk id="42" creationId="{F6AFEBA8-B43B-4923-8E92-066DD5ADEF9B}"/>
          </ac:spMkLst>
        </pc:spChg>
        <pc:spChg chg="add mod">
          <ac:chgData name="Cynthia Enciso" userId="7915927f-c5cf-4e1f-876d-e79882ad52fa" providerId="ADAL" clId="{D36F6DD9-5675-460F-9126-94EE14CED791}" dt="2021-09-01T14:20:46.834" v="128" actId="1076"/>
          <ac:spMkLst>
            <pc:docMk/>
            <pc:sldMk cId="2878329430" sldId="303"/>
            <ac:spMk id="60" creationId="{284C653F-3709-4FFD-B2E8-0854FED390C3}"/>
          </ac:spMkLst>
        </pc:spChg>
        <pc:spChg chg="add mod">
          <ac:chgData name="Cynthia Enciso" userId="7915927f-c5cf-4e1f-876d-e79882ad52fa" providerId="ADAL" clId="{D36F6DD9-5675-460F-9126-94EE14CED791}" dt="2021-09-01T14:20:48.416" v="129" actId="1076"/>
          <ac:spMkLst>
            <pc:docMk/>
            <pc:sldMk cId="2878329430" sldId="303"/>
            <ac:spMk id="61" creationId="{4BD9158E-578E-43FB-8048-CB8C501E121E}"/>
          </ac:spMkLst>
        </pc:spChg>
        <pc:spChg chg="add mod">
          <ac:chgData name="Cynthia Enciso" userId="7915927f-c5cf-4e1f-876d-e79882ad52fa" providerId="ADAL" clId="{D36F6DD9-5675-460F-9126-94EE14CED791}" dt="2021-09-01T14:20:50.357" v="130" actId="1076"/>
          <ac:spMkLst>
            <pc:docMk/>
            <pc:sldMk cId="2878329430" sldId="303"/>
            <ac:spMk id="62" creationId="{D27ADBB2-BAC1-434E-A13B-5D9FFB360348}"/>
          </ac:spMkLst>
        </pc:spChg>
        <pc:spChg chg="add mod">
          <ac:chgData name="Cynthia Enciso" userId="7915927f-c5cf-4e1f-876d-e79882ad52fa" providerId="ADAL" clId="{D36F6DD9-5675-460F-9126-94EE14CED791}" dt="2021-09-01T14:21:43.615" v="163" actId="20577"/>
          <ac:spMkLst>
            <pc:docMk/>
            <pc:sldMk cId="2878329430" sldId="303"/>
            <ac:spMk id="63" creationId="{6EAB9FA2-21D5-4331-9576-E9C359CA014B}"/>
          </ac:spMkLst>
        </pc:spChg>
        <pc:spChg chg="add mod">
          <ac:chgData name="Cynthia Enciso" userId="7915927f-c5cf-4e1f-876d-e79882ad52fa" providerId="ADAL" clId="{D36F6DD9-5675-460F-9126-94EE14CED791}" dt="2021-09-01T14:20:23.390" v="126" actId="1076"/>
          <ac:spMkLst>
            <pc:docMk/>
            <pc:sldMk cId="2878329430" sldId="303"/>
            <ac:spMk id="64" creationId="{71808D04-EA84-499D-94FB-35750EB248A4}"/>
          </ac:spMkLst>
        </pc:spChg>
        <pc:spChg chg="add mod">
          <ac:chgData name="Cynthia Enciso" userId="7915927f-c5cf-4e1f-876d-e79882ad52fa" providerId="ADAL" clId="{D36F6DD9-5675-460F-9126-94EE14CED791}" dt="2021-09-01T14:20:19.787" v="124" actId="1076"/>
          <ac:spMkLst>
            <pc:docMk/>
            <pc:sldMk cId="2878329430" sldId="303"/>
            <ac:spMk id="65" creationId="{6098DB3D-4970-4B2B-A859-7542ABA0057A}"/>
          </ac:spMkLst>
        </pc:spChg>
        <pc:spChg chg="add mod">
          <ac:chgData name="Cynthia Enciso" userId="7915927f-c5cf-4e1f-876d-e79882ad52fa" providerId="ADAL" clId="{D36F6DD9-5675-460F-9126-94EE14CED791}" dt="2021-09-01T14:20:14.265" v="121" actId="1076"/>
          <ac:spMkLst>
            <pc:docMk/>
            <pc:sldMk cId="2878329430" sldId="303"/>
            <ac:spMk id="66" creationId="{0FF172BB-D753-428B-809F-DC66A633D1B6}"/>
          </ac:spMkLst>
        </pc:spChg>
        <pc:spChg chg="add mod">
          <ac:chgData name="Cynthia Enciso" userId="7915927f-c5cf-4e1f-876d-e79882ad52fa" providerId="ADAL" clId="{D36F6DD9-5675-460F-9126-94EE14CED791}" dt="2021-09-01T14:20:09.118" v="118" actId="1076"/>
          <ac:spMkLst>
            <pc:docMk/>
            <pc:sldMk cId="2878329430" sldId="303"/>
            <ac:spMk id="67" creationId="{3684C480-5B3B-4671-B0AE-AE1C931BD1A9}"/>
          </ac:spMkLst>
        </pc:spChg>
        <pc:spChg chg="add mod">
          <ac:chgData name="Cynthia Enciso" userId="7915927f-c5cf-4e1f-876d-e79882ad52fa" providerId="ADAL" clId="{D36F6DD9-5675-460F-9126-94EE14CED791}" dt="2021-09-01T14:21:58.400" v="172" actId="1076"/>
          <ac:spMkLst>
            <pc:docMk/>
            <pc:sldMk cId="2878329430" sldId="303"/>
            <ac:spMk id="69" creationId="{DD60B9C5-1F6D-4B3B-ADBB-4FB2A1A3ED23}"/>
          </ac:spMkLst>
        </pc:spChg>
        <pc:spChg chg="add mod">
          <ac:chgData name="Cynthia Enciso" userId="7915927f-c5cf-4e1f-876d-e79882ad52fa" providerId="ADAL" clId="{D36F6DD9-5675-460F-9126-94EE14CED791}" dt="2021-09-01T14:21:50.681" v="167" actId="1076"/>
          <ac:spMkLst>
            <pc:docMk/>
            <pc:sldMk cId="2878329430" sldId="303"/>
            <ac:spMk id="70" creationId="{61AAF658-C116-4EDD-A934-EF92F8A1E3C6}"/>
          </ac:spMkLst>
        </pc:spChg>
        <pc:spChg chg="mod">
          <ac:chgData name="Cynthia Enciso" userId="7915927f-c5cf-4e1f-876d-e79882ad52fa" providerId="ADAL" clId="{D36F6DD9-5675-460F-9126-94EE14CED791}" dt="2021-09-01T14:19:40.111" v="114" actId="1076"/>
          <ac:spMkLst>
            <pc:docMk/>
            <pc:sldMk cId="2878329430" sldId="303"/>
            <ac:spMk id="91" creationId="{C09FC8C4-A445-441C-91AE-0D3A4DE0BBD9}"/>
          </ac:spMkLst>
        </pc:spChg>
        <pc:spChg chg="mod">
          <ac:chgData name="Cynthia Enciso" userId="7915927f-c5cf-4e1f-876d-e79882ad52fa" providerId="ADAL" clId="{D36F6DD9-5675-460F-9126-94EE14CED791}" dt="2021-09-01T15:33:03.114" v="534" actId="20577"/>
          <ac:spMkLst>
            <pc:docMk/>
            <pc:sldMk cId="2878329430" sldId="303"/>
            <ac:spMk id="93" creationId="{8116FD88-256C-4735-A7DD-8AAEB29720F5}"/>
          </ac:spMkLst>
        </pc:spChg>
        <pc:spChg chg="mod">
          <ac:chgData name="Cynthia Enciso" userId="7915927f-c5cf-4e1f-876d-e79882ad52fa" providerId="ADAL" clId="{D36F6DD9-5675-460F-9126-94EE14CED791}" dt="2021-09-01T14:21:06.487" v="136" actId="1076"/>
          <ac:spMkLst>
            <pc:docMk/>
            <pc:sldMk cId="2878329430" sldId="303"/>
            <ac:spMk id="95" creationId="{0F911658-39EA-4B6C-A713-88A07027D464}"/>
          </ac:spMkLst>
        </pc:spChg>
        <pc:spChg chg="mod">
          <ac:chgData name="Cynthia Enciso" userId="7915927f-c5cf-4e1f-876d-e79882ad52fa" providerId="ADAL" clId="{D36F6DD9-5675-460F-9126-94EE14CED791}" dt="2021-09-01T15:33:01.694" v="533" actId="20577"/>
          <ac:spMkLst>
            <pc:docMk/>
            <pc:sldMk cId="2878329430" sldId="303"/>
            <ac:spMk id="99" creationId="{340A049F-6BF2-48CF-8FDD-413CC8E7F0E1}"/>
          </ac:spMkLst>
        </pc:spChg>
        <pc:spChg chg="mod">
          <ac:chgData name="Cynthia Enciso" userId="7915927f-c5cf-4e1f-876d-e79882ad52fa" providerId="ADAL" clId="{D36F6DD9-5675-460F-9126-94EE14CED791}" dt="2021-09-01T14:20:25.663" v="127" actId="1076"/>
          <ac:spMkLst>
            <pc:docMk/>
            <pc:sldMk cId="2878329430" sldId="303"/>
            <ac:spMk id="114" creationId="{A0867FF8-604B-4517-A06A-5664E17770D0}"/>
          </ac:spMkLst>
        </pc:spChg>
        <pc:spChg chg="mod">
          <ac:chgData name="Cynthia Enciso" userId="7915927f-c5cf-4e1f-876d-e79882ad52fa" providerId="ADAL" clId="{D36F6DD9-5675-460F-9126-94EE14CED791}" dt="2021-09-01T15:33:39.840" v="542" actId="20577"/>
          <ac:spMkLst>
            <pc:docMk/>
            <pc:sldMk cId="2878329430" sldId="303"/>
            <ac:spMk id="115" creationId="{F1E9BB45-7243-477B-9CA8-C2E927486560}"/>
          </ac:spMkLst>
        </pc:spChg>
        <pc:spChg chg="mod">
          <ac:chgData name="Cynthia Enciso" userId="7915927f-c5cf-4e1f-876d-e79882ad52fa" providerId="ADAL" clId="{D36F6DD9-5675-460F-9126-94EE14CED791}" dt="2021-09-01T15:33:16.511" v="536" actId="20577"/>
          <ac:spMkLst>
            <pc:docMk/>
            <pc:sldMk cId="2878329430" sldId="303"/>
            <ac:spMk id="116" creationId="{9E31D79A-CC78-4A7A-8617-3DEEFFE25240}"/>
          </ac:spMkLst>
        </pc:spChg>
        <pc:spChg chg="mod">
          <ac:chgData name="Cynthia Enciso" userId="7915927f-c5cf-4e1f-876d-e79882ad52fa" providerId="ADAL" clId="{D36F6DD9-5675-460F-9126-94EE14CED791}" dt="2021-09-01T14:21:11.742" v="139" actId="1076"/>
          <ac:spMkLst>
            <pc:docMk/>
            <pc:sldMk cId="2878329430" sldId="303"/>
            <ac:spMk id="117" creationId="{5E7B6415-0E3D-4C52-A070-107926F3FEFA}"/>
          </ac:spMkLst>
        </pc:spChg>
        <pc:spChg chg="mod">
          <ac:chgData name="Cynthia Enciso" userId="7915927f-c5cf-4e1f-876d-e79882ad52fa" providerId="ADAL" clId="{D36F6DD9-5675-460F-9126-94EE14CED791}" dt="2021-09-01T15:33:37.859" v="541" actId="20577"/>
          <ac:spMkLst>
            <pc:docMk/>
            <pc:sldMk cId="2878329430" sldId="303"/>
            <ac:spMk id="118" creationId="{2CEA5AA9-10D5-43A7-B0D8-B9070710B2F2}"/>
          </ac:spMkLst>
        </pc:spChg>
        <pc:spChg chg="mod">
          <ac:chgData name="Cynthia Enciso" userId="7915927f-c5cf-4e1f-876d-e79882ad52fa" providerId="ADAL" clId="{D36F6DD9-5675-460F-9126-94EE14CED791}" dt="2021-09-01T15:33:26.637" v="539" actId="20577"/>
          <ac:spMkLst>
            <pc:docMk/>
            <pc:sldMk cId="2878329430" sldId="303"/>
            <ac:spMk id="119" creationId="{81CACE12-8CFE-4C55-90D3-CA7252962B1D}"/>
          </ac:spMkLst>
        </pc:spChg>
        <pc:spChg chg="mod">
          <ac:chgData name="Cynthia Enciso" userId="7915927f-c5cf-4e1f-876d-e79882ad52fa" providerId="ADAL" clId="{D36F6DD9-5675-460F-9126-94EE14CED791}" dt="2021-09-01T15:33:24.862" v="538" actId="20577"/>
          <ac:spMkLst>
            <pc:docMk/>
            <pc:sldMk cId="2878329430" sldId="303"/>
            <ac:spMk id="120" creationId="{A685DFB9-1430-477D-BBDC-2282A983B2D8}"/>
          </ac:spMkLst>
        </pc:spChg>
        <pc:spChg chg="mod">
          <ac:chgData name="Cynthia Enciso" userId="7915927f-c5cf-4e1f-876d-e79882ad52fa" providerId="ADAL" clId="{D36F6DD9-5675-460F-9126-94EE14CED791}" dt="2021-09-01T15:33:18.042" v="537" actId="20577"/>
          <ac:spMkLst>
            <pc:docMk/>
            <pc:sldMk cId="2878329430" sldId="303"/>
            <ac:spMk id="121" creationId="{79EDE565-7429-40E4-B29D-FC3593C96E43}"/>
          </ac:spMkLst>
        </pc:spChg>
      </pc:sldChg>
      <pc:sldChg chg="addSp modSp add mod">
        <pc:chgData name="Cynthia Enciso" userId="7915927f-c5cf-4e1f-876d-e79882ad52fa" providerId="ADAL" clId="{D36F6DD9-5675-460F-9126-94EE14CED791}" dt="2021-09-01T15:32:56.101" v="532" actId="1076"/>
        <pc:sldMkLst>
          <pc:docMk/>
          <pc:sldMk cId="2319034473" sldId="304"/>
        </pc:sldMkLst>
        <pc:spChg chg="mod">
          <ac:chgData name="Cynthia Enciso" userId="7915927f-c5cf-4e1f-876d-e79882ad52fa" providerId="ADAL" clId="{D36F6DD9-5675-460F-9126-94EE14CED791}" dt="2021-09-01T14:14:06.156" v="46" actId="20577"/>
          <ac:spMkLst>
            <pc:docMk/>
            <pc:sldMk cId="2319034473" sldId="304"/>
            <ac:spMk id="2" creationId="{7A6C02CB-99CF-48EE-8285-0E5A3B8E8977}"/>
          </ac:spMkLst>
        </pc:spChg>
        <pc:spChg chg="mod">
          <ac:chgData name="Cynthia Enciso" userId="7915927f-c5cf-4e1f-876d-e79882ad52fa" providerId="ADAL" clId="{D36F6DD9-5675-460F-9126-94EE14CED791}" dt="2021-09-01T15:26:53.928" v="500" actId="1076"/>
          <ac:spMkLst>
            <pc:docMk/>
            <pc:sldMk cId="2319034473" sldId="304"/>
            <ac:spMk id="25" creationId="{FA60DBC5-F9CE-4350-8164-A7C3651B806F}"/>
          </ac:spMkLst>
        </pc:spChg>
        <pc:spChg chg="mod">
          <ac:chgData name="Cynthia Enciso" userId="7915927f-c5cf-4e1f-876d-e79882ad52fa" providerId="ADAL" clId="{D36F6DD9-5675-460F-9126-94EE14CED791}" dt="2021-09-01T15:26:56.198" v="501" actId="1076"/>
          <ac:spMkLst>
            <pc:docMk/>
            <pc:sldMk cId="2319034473" sldId="304"/>
            <ac:spMk id="26" creationId="{4A391CBE-D186-4C85-ADC1-2531A4817AE2}"/>
          </ac:spMkLst>
        </pc:spChg>
        <pc:spChg chg="add mod">
          <ac:chgData name="Cynthia Enciso" userId="7915927f-c5cf-4e1f-876d-e79882ad52fa" providerId="ADAL" clId="{D36F6DD9-5675-460F-9126-94EE14CED791}" dt="2021-09-01T15:25:20.412" v="490" actId="20577"/>
          <ac:spMkLst>
            <pc:docMk/>
            <pc:sldMk cId="2319034473" sldId="304"/>
            <ac:spMk id="42" creationId="{AEDDE827-298D-43EB-8BB4-76CA52A43BA8}"/>
          </ac:spMkLst>
        </pc:spChg>
        <pc:spChg chg="mod">
          <ac:chgData name="Cynthia Enciso" userId="7915927f-c5cf-4e1f-876d-e79882ad52fa" providerId="ADAL" clId="{D36F6DD9-5675-460F-9126-94EE14CED791}" dt="2021-09-01T15:25:23.311" v="491" actId="1076"/>
          <ac:spMkLst>
            <pc:docMk/>
            <pc:sldMk cId="2319034473" sldId="304"/>
            <ac:spMk id="46" creationId="{78AC57DA-4564-477F-ABD5-9BBA5C7B447E}"/>
          </ac:spMkLst>
        </pc:spChg>
        <pc:spChg chg="mod">
          <ac:chgData name="Cynthia Enciso" userId="7915927f-c5cf-4e1f-876d-e79882ad52fa" providerId="ADAL" clId="{D36F6DD9-5675-460F-9126-94EE14CED791}" dt="2021-09-01T15:30:12.140" v="528" actId="1076"/>
          <ac:spMkLst>
            <pc:docMk/>
            <pc:sldMk cId="2319034473" sldId="304"/>
            <ac:spMk id="47" creationId="{22257AB6-4886-4A01-B622-52869DD54FBE}"/>
          </ac:spMkLst>
        </pc:spChg>
        <pc:spChg chg="mod">
          <ac:chgData name="Cynthia Enciso" userId="7915927f-c5cf-4e1f-876d-e79882ad52fa" providerId="ADAL" clId="{D36F6DD9-5675-460F-9126-94EE14CED791}" dt="2021-09-01T15:25:46.119" v="499" actId="1076"/>
          <ac:spMkLst>
            <pc:docMk/>
            <pc:sldMk cId="2319034473" sldId="304"/>
            <ac:spMk id="48" creationId="{422CDE78-6517-4B9C-A7C5-299176554493}"/>
          </ac:spMkLst>
        </pc:spChg>
        <pc:spChg chg="mod">
          <ac:chgData name="Cynthia Enciso" userId="7915927f-c5cf-4e1f-876d-e79882ad52fa" providerId="ADAL" clId="{D36F6DD9-5675-460F-9126-94EE14CED791}" dt="2021-09-01T15:25:38.100" v="495" actId="1076"/>
          <ac:spMkLst>
            <pc:docMk/>
            <pc:sldMk cId="2319034473" sldId="304"/>
            <ac:spMk id="58" creationId="{2DD44E1C-429E-4847-B9CE-AAEE455A7517}"/>
          </ac:spMkLst>
        </pc:spChg>
        <pc:spChg chg="mod">
          <ac:chgData name="Cynthia Enciso" userId="7915927f-c5cf-4e1f-876d-e79882ad52fa" providerId="ADAL" clId="{D36F6DD9-5675-460F-9126-94EE14CED791}" dt="2021-09-01T15:29:04.413" v="514" actId="1076"/>
          <ac:spMkLst>
            <pc:docMk/>
            <pc:sldMk cId="2319034473" sldId="304"/>
            <ac:spMk id="66" creationId="{F9FA4145-0C58-4D64-94BF-29E8BFC4294A}"/>
          </ac:spMkLst>
        </pc:spChg>
        <pc:spChg chg="mod">
          <ac:chgData name="Cynthia Enciso" userId="7915927f-c5cf-4e1f-876d-e79882ad52fa" providerId="ADAL" clId="{D36F6DD9-5675-460F-9126-94EE14CED791}" dt="2021-09-01T15:32:53.462" v="531" actId="1076"/>
          <ac:spMkLst>
            <pc:docMk/>
            <pc:sldMk cId="2319034473" sldId="304"/>
            <ac:spMk id="74" creationId="{214FE5F0-9A8D-48CD-AC53-D057EBEA33B1}"/>
          </ac:spMkLst>
        </pc:spChg>
        <pc:spChg chg="mod">
          <ac:chgData name="Cynthia Enciso" userId="7915927f-c5cf-4e1f-876d-e79882ad52fa" providerId="ADAL" clId="{D36F6DD9-5675-460F-9126-94EE14CED791}" dt="2021-09-01T15:32:51.095" v="530" actId="1076"/>
          <ac:spMkLst>
            <pc:docMk/>
            <pc:sldMk cId="2319034473" sldId="304"/>
            <ac:spMk id="75" creationId="{A04E6601-5C06-4F98-8094-DE356B3A56C4}"/>
          </ac:spMkLst>
        </pc:spChg>
        <pc:spChg chg="mod">
          <ac:chgData name="Cynthia Enciso" userId="7915927f-c5cf-4e1f-876d-e79882ad52fa" providerId="ADAL" clId="{D36F6DD9-5675-460F-9126-94EE14CED791}" dt="2021-09-01T15:32:56.101" v="532" actId="1076"/>
          <ac:spMkLst>
            <pc:docMk/>
            <pc:sldMk cId="2319034473" sldId="304"/>
            <ac:spMk id="76" creationId="{7CACBBEE-2E27-4492-93AA-9A520D16824C}"/>
          </ac:spMkLst>
        </pc:spChg>
        <pc:spChg chg="mod">
          <ac:chgData name="Cynthia Enciso" userId="7915927f-c5cf-4e1f-876d-e79882ad52fa" providerId="ADAL" clId="{D36F6DD9-5675-460F-9126-94EE14CED791}" dt="2021-09-01T15:25:43.588" v="498" actId="1076"/>
          <ac:spMkLst>
            <pc:docMk/>
            <pc:sldMk cId="2319034473" sldId="304"/>
            <ac:spMk id="77" creationId="{8B367CAE-89F6-43C4-9CD9-2A60B983B03A}"/>
          </ac:spMkLst>
        </pc:spChg>
        <pc:spChg chg="mod">
          <ac:chgData name="Cynthia Enciso" userId="7915927f-c5cf-4e1f-876d-e79882ad52fa" providerId="ADAL" clId="{D36F6DD9-5675-460F-9126-94EE14CED791}" dt="2021-09-01T15:25:39.716" v="496" actId="1076"/>
          <ac:spMkLst>
            <pc:docMk/>
            <pc:sldMk cId="2319034473" sldId="304"/>
            <ac:spMk id="78" creationId="{DA0A20DC-8FFE-4E79-BBC7-3F3F027D8C6A}"/>
          </ac:spMkLst>
        </pc:spChg>
        <pc:spChg chg="mod">
          <ac:chgData name="Cynthia Enciso" userId="7915927f-c5cf-4e1f-876d-e79882ad52fa" providerId="ADAL" clId="{D36F6DD9-5675-460F-9126-94EE14CED791}" dt="2021-09-01T15:28:58.028" v="511" actId="1076"/>
          <ac:spMkLst>
            <pc:docMk/>
            <pc:sldMk cId="2319034473" sldId="304"/>
            <ac:spMk id="79" creationId="{B8DC9761-F5DD-437B-9CDC-B68E9C8050D6}"/>
          </ac:spMkLst>
        </pc:spChg>
        <pc:spChg chg="mod">
          <ac:chgData name="Cynthia Enciso" userId="7915927f-c5cf-4e1f-876d-e79882ad52fa" providerId="ADAL" clId="{D36F6DD9-5675-460F-9126-94EE14CED791}" dt="2021-09-01T15:29:06.484" v="515" actId="1076"/>
          <ac:spMkLst>
            <pc:docMk/>
            <pc:sldMk cId="2319034473" sldId="304"/>
            <ac:spMk id="80" creationId="{18EEEC5C-540B-4290-8D78-C577A18F6AB9}"/>
          </ac:spMkLst>
        </pc:spChg>
        <pc:grpChg chg="mod">
          <ac:chgData name="Cynthia Enciso" userId="7915927f-c5cf-4e1f-876d-e79882ad52fa" providerId="ADAL" clId="{D36F6DD9-5675-460F-9126-94EE14CED791}" dt="2021-09-01T15:30:10.078" v="527" actId="1076"/>
          <ac:grpSpMkLst>
            <pc:docMk/>
            <pc:sldMk cId="2319034473" sldId="304"/>
            <ac:grpSpMk id="13" creationId="{8EE14F81-156C-44EF-8168-0112FF2B2C6B}"/>
          </ac:grpSpMkLst>
        </pc:grpChg>
      </pc:sldChg>
      <pc:sldChg chg="modSp new mod">
        <pc:chgData name="Cynthia Enciso" userId="7915927f-c5cf-4e1f-876d-e79882ad52fa" providerId="ADAL" clId="{D36F6DD9-5675-460F-9126-94EE14CED791}" dt="2021-09-01T17:37:36.811" v="1120" actId="20577"/>
        <pc:sldMkLst>
          <pc:docMk/>
          <pc:sldMk cId="203130649" sldId="305"/>
        </pc:sldMkLst>
        <pc:spChg chg="mod">
          <ac:chgData name="Cynthia Enciso" userId="7915927f-c5cf-4e1f-876d-e79882ad52fa" providerId="ADAL" clId="{D36F6DD9-5675-460F-9126-94EE14CED791}" dt="2021-09-01T17:37:36.811" v="1120" actId="20577"/>
          <ac:spMkLst>
            <pc:docMk/>
            <pc:sldMk cId="203130649" sldId="305"/>
            <ac:spMk id="2" creationId="{5A606828-C03D-4699-A494-F09F42E9C6C1}"/>
          </ac:spMkLst>
        </pc:spChg>
        <pc:spChg chg="mod">
          <ac:chgData name="Cynthia Enciso" userId="7915927f-c5cf-4e1f-876d-e79882ad52fa" providerId="ADAL" clId="{D36F6DD9-5675-460F-9126-94EE14CED791}" dt="2021-09-01T17:37:24.813" v="1085" actId="255"/>
          <ac:spMkLst>
            <pc:docMk/>
            <pc:sldMk cId="203130649" sldId="305"/>
            <ac:spMk id="3" creationId="{818C6AA4-CCAA-448B-93F1-487DF725B0CE}"/>
          </ac:spMkLst>
        </pc:spChg>
      </pc:sldChg>
      <pc:sldChg chg="new del">
        <pc:chgData name="Cynthia Enciso" userId="7915927f-c5cf-4e1f-876d-e79882ad52fa" providerId="ADAL" clId="{D36F6DD9-5675-460F-9126-94EE14CED791}" dt="2021-09-01T14:39:21.131" v="362" actId="47"/>
        <pc:sldMkLst>
          <pc:docMk/>
          <pc:sldMk cId="1360918327" sldId="306"/>
        </pc:sldMkLst>
      </pc:sldChg>
      <pc:sldChg chg="new del">
        <pc:chgData name="Cynthia Enciso" userId="7915927f-c5cf-4e1f-876d-e79882ad52fa" providerId="ADAL" clId="{D36F6DD9-5675-460F-9126-94EE14CED791}" dt="2021-09-01T14:39:27.135" v="364" actId="47"/>
        <pc:sldMkLst>
          <pc:docMk/>
          <pc:sldMk cId="1778976518" sldId="306"/>
        </pc:sldMkLst>
      </pc:sldChg>
      <pc:sldChg chg="modSp new del mod ord">
        <pc:chgData name="Cynthia Enciso" userId="7915927f-c5cf-4e1f-876d-e79882ad52fa" providerId="ADAL" clId="{D36F6DD9-5675-460F-9126-94EE14CED791}" dt="2021-09-01T15:07:27.007" v="457" actId="47"/>
        <pc:sldMkLst>
          <pc:docMk/>
          <pc:sldMk cId="2598087889" sldId="306"/>
        </pc:sldMkLst>
        <pc:spChg chg="mod">
          <ac:chgData name="Cynthia Enciso" userId="7915927f-c5cf-4e1f-876d-e79882ad52fa" providerId="ADAL" clId="{D36F6DD9-5675-460F-9126-94EE14CED791}" dt="2021-09-01T14:40:25.612" v="456" actId="20577"/>
          <ac:spMkLst>
            <pc:docMk/>
            <pc:sldMk cId="2598087889" sldId="306"/>
            <ac:spMk id="2" creationId="{C7EA84B9-2BA8-4D41-AD8E-42AA7DA2E100}"/>
          </ac:spMkLst>
        </pc:spChg>
        <pc:spChg chg="mod">
          <ac:chgData name="Cynthia Enciso" userId="7915927f-c5cf-4e1f-876d-e79882ad52fa" providerId="ADAL" clId="{D36F6DD9-5675-460F-9126-94EE14CED791}" dt="2021-09-01T14:40:18.987" v="437" actId="20577"/>
          <ac:spMkLst>
            <pc:docMk/>
            <pc:sldMk cId="2598087889" sldId="306"/>
            <ac:spMk id="3" creationId="{0081AB89-F363-4703-B4DF-A6A262B756B4}"/>
          </ac:spMkLst>
        </pc:spChg>
      </pc:sldChg>
    </pc:docChg>
  </pc:docChgLst>
  <pc:docChgLst>
    <pc:chgData name="Bryn Portella" userId="S::bryn.portella@revature.com::cac9ba8b-dbd7-41cd-af06-e643c8802b55" providerId="AD" clId="Web-{CCCAB29F-203E-B000-CF8F-C3B84C3CE83B}"/>
    <pc:docChg chg="addSld modSld sldOrd">
      <pc:chgData name="Bryn Portella" userId="S::bryn.portella@revature.com::cac9ba8b-dbd7-41cd-af06-e643c8802b55" providerId="AD" clId="Web-{CCCAB29F-203E-B000-CF8F-C3B84C3CE83B}" dt="2021-03-10T05:46:49.944" v="693" actId="1076"/>
      <pc:docMkLst>
        <pc:docMk/>
      </pc:docMkLst>
      <pc:sldChg chg="modSp">
        <pc:chgData name="Bryn Portella" userId="S::bryn.portella@revature.com::cac9ba8b-dbd7-41cd-af06-e643c8802b55" providerId="AD" clId="Web-{CCCAB29F-203E-B000-CF8F-C3B84C3CE83B}" dt="2021-03-10T05:01:58.236" v="28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CCCAB29F-203E-B000-CF8F-C3B84C3CE83B}" dt="2021-03-10T05:01:45.064" v="26" actId="14100"/>
          <ac:spMkLst>
            <pc:docMk/>
            <pc:sldMk cId="1887985935" sldId="259"/>
            <ac:spMk id="4" creationId="{40146557-C35F-4786-A5CC-0F5236A880ED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20.126" v="22" actId="14100"/>
          <ac:spMkLst>
            <pc:docMk/>
            <pc:sldMk cId="1887985935" sldId="259"/>
            <ac:spMk id="6" creationId="{E8EE6E9D-1727-4DF4-9B55-B46F76574C7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58.236" v="28" actId="14100"/>
          <ac:spMkLst>
            <pc:docMk/>
            <pc:sldMk cId="1887985935" sldId="259"/>
            <ac:spMk id="7" creationId="{4C5B0C33-1156-474C-9794-5B22DCF9565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4:59:22.920" v="8" actId="14100"/>
          <ac:spMkLst>
            <pc:docMk/>
            <pc:sldMk cId="1887985935" sldId="259"/>
            <ac:spMk id="11" creationId="{A2750A23-CA13-4F68-89D4-0DBFC75220F1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48.547" v="17" actId="1076"/>
          <ac:spMkLst>
            <pc:docMk/>
            <pc:sldMk cId="1887985935" sldId="259"/>
            <ac:spMk id="13" creationId="{02743121-0DA5-40CB-B611-37F7608A4BD2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54.407" v="18" actId="1076"/>
          <ac:spMkLst>
            <pc:docMk/>
            <pc:sldMk cId="1887985935" sldId="259"/>
            <ac:spMk id="14" creationId="{7E6EBB0D-AB73-4A20-AFF2-DF4BB8F128EA}"/>
          </ac:spMkLst>
        </pc:spChg>
      </pc:sldChg>
      <pc:sldChg chg="addSp delSp modSp new">
        <pc:chgData name="Bryn Portella" userId="S::bryn.portella@revature.com::cac9ba8b-dbd7-41cd-af06-e643c8802b55" providerId="AD" clId="Web-{CCCAB29F-203E-B000-CF8F-C3B84C3CE83B}" dt="2021-03-10T05:11:23.923" v="201"/>
        <pc:sldMkLst>
          <pc:docMk/>
          <pc:sldMk cId="2055962739" sldId="260"/>
        </pc:sldMkLst>
        <pc:spChg chg="mod">
          <ac:chgData name="Bryn Portella" userId="S::bryn.portella@revature.com::cac9ba8b-dbd7-41cd-af06-e643c8802b55" providerId="AD" clId="Web-{CCCAB29F-203E-B000-CF8F-C3B84C3CE83B}" dt="2021-03-10T05:04:45.130" v="44" actId="20577"/>
          <ac:spMkLst>
            <pc:docMk/>
            <pc:sldMk cId="2055962739" sldId="260"/>
            <ac:spMk id="2" creationId="{1C43F1DF-AB2D-410C-88A4-6CE96103AD97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05:47.635" v="57"/>
          <ac:spMkLst>
            <pc:docMk/>
            <pc:sldMk cId="2055962739" sldId="260"/>
            <ac:spMk id="4" creationId="{3F3D790E-7C0C-48DD-939C-22129405839C}"/>
          </ac:spMkLst>
        </pc:spChg>
        <pc:graphicFrameChg chg="add mod modGraphic">
          <ac:chgData name="Bryn Portella" userId="S::bryn.portella@revature.com::cac9ba8b-dbd7-41cd-af06-e643c8802b55" providerId="AD" clId="Web-{CCCAB29F-203E-B000-CF8F-C3B84C3CE83B}" dt="2021-03-10T05:11:23.923" v="201"/>
          <ac:graphicFrameMkLst>
            <pc:docMk/>
            <pc:sldMk cId="2055962739" sldId="260"/>
            <ac:graphicFrameMk id="5" creationId="{3AED7455-6543-474C-82D6-4825DA6CEB6F}"/>
          </ac:graphicFrameMkLst>
        </pc:graphicFrameChg>
      </pc:sldChg>
      <pc:sldChg chg="modSp add replId">
        <pc:chgData name="Bryn Portella" userId="S::bryn.portella@revature.com::cac9ba8b-dbd7-41cd-af06-e643c8802b55" providerId="AD" clId="Web-{CCCAB29F-203E-B000-CF8F-C3B84C3CE83B}" dt="2021-03-10T05:46:49.944" v="693" actId="1076"/>
        <pc:sldMkLst>
          <pc:docMk/>
          <pc:sldMk cId="4184824230" sldId="261"/>
        </pc:sldMkLst>
        <pc:spChg chg="mod">
          <ac:chgData name="Bryn Portella" userId="S::bryn.portella@revature.com::cac9ba8b-dbd7-41cd-af06-e643c8802b55" providerId="AD" clId="Web-{CCCAB29F-203E-B000-CF8F-C3B84C3CE83B}" dt="2021-03-10T05:11:45.377" v="207" actId="20577"/>
          <ac:spMkLst>
            <pc:docMk/>
            <pc:sldMk cId="4184824230" sldId="261"/>
            <ac:spMk id="2" creationId="{1C43F1DF-AB2D-410C-88A4-6CE96103AD97}"/>
          </ac:spMkLst>
        </pc:spChg>
        <pc:graphicFrameChg chg="mod modGraphic">
          <ac:chgData name="Bryn Portella" userId="S::bryn.portella@revature.com::cac9ba8b-dbd7-41cd-af06-e643c8802b55" providerId="AD" clId="Web-{CCCAB29F-203E-B000-CF8F-C3B84C3CE83B}" dt="2021-03-10T05:46:49.944" v="693" actId="1076"/>
          <ac:graphicFrameMkLst>
            <pc:docMk/>
            <pc:sldMk cId="4184824230" sldId="261"/>
            <ac:graphicFrameMk id="5" creationId="{3AED7455-6543-474C-82D6-4825DA6CEB6F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46:28.787" v="692" actId="20577"/>
        <pc:sldMkLst>
          <pc:docMk/>
          <pc:sldMk cId="842406367" sldId="262"/>
        </pc:sldMkLst>
        <pc:spChg chg="del mod ord">
          <ac:chgData name="Bryn Portella" userId="S::bryn.portella@revature.com::cac9ba8b-dbd7-41cd-af06-e643c8802b55" providerId="AD" clId="Web-{CCCAB29F-203E-B000-CF8F-C3B84C3CE83B}" dt="2021-03-10T05:20:55.422" v="388"/>
          <ac:spMkLst>
            <pc:docMk/>
            <pc:sldMk cId="842406367" sldId="262"/>
            <ac:spMk id="2" creationId="{AD1E7FBB-A433-4DA5-95CE-D343C5458920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17:54.245" v="370" actId="20577"/>
          <ac:spMkLst>
            <pc:docMk/>
            <pc:sldMk cId="842406367" sldId="262"/>
            <ac:spMk id="3" creationId="{B4A3DC96-2D27-44BA-BF17-47A400310FBE}"/>
          </ac:spMkLst>
        </pc:spChg>
        <pc:spChg chg="add del mod ord">
          <ac:chgData name="Bryn Portella" userId="S::bryn.portella@revature.com::cac9ba8b-dbd7-41cd-af06-e643c8802b55" providerId="AD" clId="Web-{CCCAB29F-203E-B000-CF8F-C3B84C3CE83B}" dt="2021-03-10T05:46:28.787" v="692" actId="20577"/>
          <ac:spMkLst>
            <pc:docMk/>
            <pc:sldMk cId="842406367" sldId="262"/>
            <ac:spMk id="4" creationId="{2C035E21-111B-48BB-B2F9-52E4EE47C8A8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37.752" v="453" actId="20577"/>
          <ac:spMkLst>
            <pc:docMk/>
            <pc:sldMk cId="842406367" sldId="262"/>
            <ac:spMk id="5" creationId="{9CDFDFBF-A7EB-4586-BA36-4717B6CE1CDA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57.737" v="460" actId="20577"/>
          <ac:spMkLst>
            <pc:docMk/>
            <pc:sldMk cId="842406367" sldId="262"/>
            <ac:spMk id="6" creationId="{B11E5E8E-370A-4D41-877C-3D93C508E5DC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20:59.828" v="389"/>
          <ac:spMkLst>
            <pc:docMk/>
            <pc:sldMk cId="842406367" sldId="262"/>
            <ac:spMk id="15" creationId="{3B203357-D008-4D6E-834A-EA5011D93141}"/>
          </ac:spMkLst>
        </pc:spChg>
        <pc:spChg chg="add mod">
          <ac:chgData name="Bryn Portella" userId="S::bryn.portella@revature.com::cac9ba8b-dbd7-41cd-af06-e643c8802b55" providerId="AD" clId="Web-{CCCAB29F-203E-B000-CF8F-C3B84C3CE83B}" dt="2021-03-10T05:27:40.324" v="475" actId="1076"/>
          <ac:spMkLst>
            <pc:docMk/>
            <pc:sldMk cId="842406367" sldId="262"/>
            <ac:spMk id="16" creationId="{78F5A27B-AD6D-461F-97DA-1FE6D56B92E1}"/>
          </ac:spMkLst>
        </pc:spChg>
        <pc:graphicFrameChg chg="add del mod ord modGraphic">
          <ac:chgData name="Bryn Portella" userId="S::bryn.portella@revature.com::cac9ba8b-dbd7-41cd-af06-e643c8802b55" providerId="AD" clId="Web-{CCCAB29F-203E-B000-CF8F-C3B84C3CE83B}" dt="2021-03-10T05:18:09.199" v="372"/>
          <ac:graphicFrameMkLst>
            <pc:docMk/>
            <pc:sldMk cId="842406367" sldId="262"/>
            <ac:graphicFrameMk id="7" creationId="{D5BB8B1B-AB31-4C78-BC4B-77D0E31783A6}"/>
          </ac:graphicFrameMkLst>
        </pc:graphicFrameChg>
      </pc:sldChg>
      <pc:sldChg chg="addSp delSp modSp new">
        <pc:chgData name="Bryn Portella" userId="S::bryn.portella@revature.com::cac9ba8b-dbd7-41cd-af06-e643c8802b55" providerId="AD" clId="Web-{CCCAB29F-203E-B000-CF8F-C3B84C3CE83B}" dt="2021-03-10T05:30:04.530" v="556" actId="20577"/>
        <pc:sldMkLst>
          <pc:docMk/>
          <pc:sldMk cId="461942670" sldId="263"/>
        </pc:sldMkLst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2" creationId="{9CA3394B-26E6-4335-9043-D53DF6C730F3}"/>
          </ac:spMkLst>
        </pc:spChg>
        <pc:spChg chg="del 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3" creationId="{3A836F33-960D-4B6A-A65E-D7040F0FB52B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4" creationId="{7C2CF088-DAD3-4C7C-89D5-6A8411F719B1}"/>
          </ac:spMkLst>
        </pc:spChg>
        <pc:graphicFrameChg chg="add modGraphic">
          <ac:chgData name="Bryn Portella" userId="S::bryn.portella@revature.com::cac9ba8b-dbd7-41cd-af06-e643c8802b55" providerId="AD" clId="Web-{CCCAB29F-203E-B000-CF8F-C3B84C3CE83B}" dt="2021-03-10T05:30:04.530" v="556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37:35.994" v="647"/>
        <pc:sldMkLst>
          <pc:docMk/>
          <pc:sldMk cId="1334350573" sldId="264"/>
        </pc:sldMkLst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2" creationId="{943EB84B-C0BE-421E-88AB-B30FFEC3239D}"/>
          </ac:spMkLst>
        </pc:spChg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3" creationId="{C3C30B90-AE7F-4659-8EEB-8D126F3DEC0A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4" creationId="{9CA0CD0F-32E6-4421-A349-E905FC6321D9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9" creationId="{B7478E09-702E-439A-8DA3-87825EAA8604}"/>
          </ac:spMkLst>
        </pc:spChg>
        <pc:graphicFrameChg chg="add del mod">
          <ac:chgData name="Bryn Portella" userId="S::bryn.portella@revature.com::cac9ba8b-dbd7-41cd-af06-e643c8802b55" providerId="AD" clId="Web-{CCCAB29F-203E-B000-CF8F-C3B84C3CE83B}" dt="2021-03-10T05:37:30.978" v="644"/>
          <ac:graphicFrameMkLst>
            <pc:docMk/>
            <pc:sldMk cId="1334350573" sldId="264"/>
            <ac:graphicFrameMk id="11" creationId="{133EE74E-D65C-4488-A9FE-9DA5DF9C23BC}"/>
          </ac:graphicFrameMkLst>
        </pc:graphicFrameChg>
        <pc:graphicFrameChg chg="add del mod">
          <ac:chgData name="Bryn Portella" userId="S::bryn.portella@revature.com::cac9ba8b-dbd7-41cd-af06-e643c8802b55" providerId="AD" clId="Web-{CCCAB29F-203E-B000-CF8F-C3B84C3CE83B}" dt="2021-03-10T05:37:35.963" v="646"/>
          <ac:graphicFrameMkLst>
            <pc:docMk/>
            <pc:sldMk cId="1334350573" sldId="264"/>
            <ac:graphicFrameMk id="12" creationId="{1D7F0A10-8EE8-45CB-A138-D26C67F7B9A1}"/>
          </ac:graphicFrameMkLst>
        </pc:graphicFrameChg>
        <pc:graphicFrameChg chg="add mod">
          <ac:chgData name="Bryn Portella" userId="S::bryn.portella@revature.com::cac9ba8b-dbd7-41cd-af06-e643c8802b55" providerId="AD" clId="Web-{CCCAB29F-203E-B000-CF8F-C3B84C3CE83B}" dt="2021-03-10T05:37:35.994" v="647"/>
          <ac:graphicFrameMkLst>
            <pc:docMk/>
            <pc:sldMk cId="1334350573" sldId="264"/>
            <ac:graphicFrameMk id="13" creationId="{4ED49549-AE27-43C8-9178-809FB45ED322}"/>
          </ac:graphicFrameMkLst>
        </pc:graphicFrameChg>
      </pc:sldChg>
      <pc:sldChg chg="add ord">
        <pc:chgData name="Bryn Portella" userId="S::bryn.portella@revature.com::cac9ba8b-dbd7-41cd-af06-e643c8802b55" providerId="AD" clId="Web-{CCCAB29F-203E-B000-CF8F-C3B84C3CE83B}" dt="2021-03-10T05:40:08.138" v="651"/>
        <pc:sldMkLst>
          <pc:docMk/>
          <pc:sldMk cId="1721173057" sldId="265"/>
        </pc:sldMkLst>
      </pc:sldChg>
      <pc:sldChg chg="add">
        <pc:chgData name="Bryn Portella" userId="S::bryn.portella@revature.com::cac9ba8b-dbd7-41cd-af06-e643c8802b55" providerId="AD" clId="Web-{CCCAB29F-203E-B000-CF8F-C3B84C3CE83B}" dt="2021-03-10T05:40:04.653" v="650"/>
        <pc:sldMkLst>
          <pc:docMk/>
          <pc:sldMk cId="3387376722" sldId="266"/>
        </pc:sldMkLst>
      </pc:sldChg>
      <pc:sldChg chg="add">
        <pc:chgData name="Bryn Portella" userId="S::bryn.portella@revature.com::cac9ba8b-dbd7-41cd-af06-e643c8802b55" providerId="AD" clId="Web-{CCCAB29F-203E-B000-CF8F-C3B84C3CE83B}" dt="2021-03-10T05:41:46.187" v="652"/>
        <pc:sldMkLst>
          <pc:docMk/>
          <pc:sldMk cId="3874978828" sldId="267"/>
        </pc:sldMkLst>
      </pc:sldChg>
      <pc:sldChg chg="modSp add">
        <pc:chgData name="Bryn Portella" userId="S::bryn.portella@revature.com::cac9ba8b-dbd7-41cd-af06-e643c8802b55" providerId="AD" clId="Web-{CCCAB29F-203E-B000-CF8F-C3B84C3CE83B}" dt="2021-03-10T05:43:53.189" v="667" actId="1076"/>
        <pc:sldMkLst>
          <pc:docMk/>
          <pc:sldMk cId="2082525984" sldId="268"/>
        </pc:sldMkLst>
        <pc:spChg chg="mod">
          <ac:chgData name="Bryn Portella" userId="S::bryn.portella@revature.com::cac9ba8b-dbd7-41cd-af06-e643c8802b55" providerId="AD" clId="Web-{CCCAB29F-203E-B000-CF8F-C3B84C3CE83B}" dt="2021-03-10T05:42:21.141" v="656" actId="20577"/>
          <ac:spMkLst>
            <pc:docMk/>
            <pc:sldMk cId="2082525984" sldId="268"/>
            <ac:spMk id="2" creationId="{30D0DDA9-3A1C-4517-AD24-98372032A564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0.158" v="666" actId="20577"/>
          <ac:spMkLst>
            <pc:docMk/>
            <pc:sldMk cId="2082525984" sldId="268"/>
            <ac:spMk id="3" creationId="{1094D086-FC96-4179-810D-B0806FF8D187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3.189" v="667" actId="1076"/>
          <ac:spMkLst>
            <pc:docMk/>
            <pc:sldMk cId="2082525984" sldId="268"/>
            <ac:spMk id="7" creationId="{83573741-B404-43AC-8347-06DEDA1EFF2F}"/>
          </ac:spMkLst>
        </pc:spChg>
      </pc:sldChg>
    </pc:docChg>
  </pc:docChgLst>
  <pc:docChgLst>
    <pc:chgData name="Bryn Portella" userId="S::bryn.portella@revature.com::cac9ba8b-dbd7-41cd-af06-e643c8802b55" providerId="AD" clId="Web-{F5EFB29F-604B-B000-FA84-20F94753D28F}"/>
    <pc:docChg chg="addSld modSld sldOrd">
      <pc:chgData name="Bryn Portella" userId="S::bryn.portella@revature.com::cac9ba8b-dbd7-41cd-af06-e643c8802b55" providerId="AD" clId="Web-{F5EFB29F-604B-B000-FA84-20F94753D28F}" dt="2021-03-10T15:54:39.833" v="8" actId="20577"/>
      <pc:docMkLst>
        <pc:docMk/>
      </pc:docMkLst>
      <pc:sldChg chg="ord">
        <pc:chgData name="Bryn Portella" userId="S::bryn.portella@revature.com::cac9ba8b-dbd7-41cd-af06-e643c8802b55" providerId="AD" clId="Web-{F5EFB29F-604B-B000-FA84-20F94753D28F}" dt="2021-03-10T15:49:54.681" v="4"/>
        <pc:sldMkLst>
          <pc:docMk/>
          <pc:sldMk cId="3874978828" sldId="267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8:46.788" v="1"/>
        <pc:sldMkLst>
          <pc:docMk/>
          <pc:sldMk cId="3257363217" sldId="269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9:25.243" v="3"/>
        <pc:sldMkLst>
          <pc:docMk/>
          <pc:sldMk cId="2415002267" sldId="270"/>
        </pc:sldMkLst>
      </pc:sldChg>
      <pc:sldChg chg="modSp add ord">
        <pc:chgData name="Bryn Portella" userId="S::bryn.portella@revature.com::cac9ba8b-dbd7-41cd-af06-e643c8802b55" providerId="AD" clId="Web-{F5EFB29F-604B-B000-FA84-20F94753D28F}" dt="2021-03-10T15:54:39.833" v="8" actId="20577"/>
        <pc:sldMkLst>
          <pc:docMk/>
          <pc:sldMk cId="3994394244" sldId="271"/>
        </pc:sldMkLst>
        <pc:spChg chg="mod">
          <ac:chgData name="Bryn Portella" userId="S::bryn.portella@revature.com::cac9ba8b-dbd7-41cd-af06-e643c8802b55" providerId="AD" clId="Web-{F5EFB29F-604B-B000-FA84-20F94753D28F}" dt="2021-03-10T15:54:39.833" v="8" actId="20577"/>
          <ac:spMkLst>
            <pc:docMk/>
            <pc:sldMk cId="3994394244" sldId="271"/>
            <ac:spMk id="2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4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Foundations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5E21-111B-48BB-B2F9-52E4EE47C8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7650" y="1809299"/>
            <a:ext cx="7413604" cy="1701579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public class HelloWorld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//This is a comment!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public static void main(String[] </a:t>
            </a:r>
            <a:r>
              <a:rPr lang="en-US" sz="1800" dirty="0" err="1">
                <a:latin typeface="Miriam Fixed"/>
                <a:cs typeface="Arial"/>
              </a:rPr>
              <a:t>args</a:t>
            </a:r>
            <a:r>
              <a:rPr lang="en-US" sz="1800" dirty="0">
                <a:latin typeface="Miriam Fixed"/>
                <a:cs typeface="Arial"/>
              </a:rPr>
              <a:t>)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    /* so is this */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     </a:t>
            </a:r>
            <a:r>
              <a:rPr lang="en-US" sz="1800" dirty="0" err="1">
                <a:latin typeface="Miriam Fixed"/>
                <a:cs typeface="Arial"/>
              </a:rPr>
              <a:t>System.out.println</a:t>
            </a:r>
            <a:r>
              <a:rPr lang="en-US" sz="1800" dirty="0">
                <a:latin typeface="Miriam Fixed"/>
                <a:cs typeface="Arial"/>
              </a:rPr>
              <a:t>("Hello world!");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}</a:t>
            </a:r>
          </a:p>
          <a:p>
            <a:pPr marL="0" indent="0">
              <a:buNone/>
            </a:pPr>
            <a:r>
              <a:rPr lang="en-US" sz="1800" dirty="0">
                <a:latin typeface="Miriam Fixed"/>
                <a:cs typeface="Arial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A3A15-226B-47B1-8047-4E841C78B575}"/>
              </a:ext>
            </a:extLst>
          </p:cNvPr>
          <p:cNvSpPr txBox="1"/>
          <p:nvPr/>
        </p:nvSpPr>
        <p:spPr>
          <a:xfrm>
            <a:off x="-2241395" y="477272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and error</a:t>
            </a:r>
          </a:p>
        </p:txBody>
      </p:sp>
    </p:spTree>
    <p:extLst>
      <p:ext uri="{BB962C8B-B14F-4D97-AF65-F5344CB8AC3E}">
        <p14:creationId xmlns:p14="http://schemas.microsoft.com/office/powerpoint/2010/main" val="84240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6828-C03D-4699-A494-F09F42E9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Variables and Naming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6AA4-CCAA-448B-93F1-487DF725B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You can declare multiple variables in one statement</a:t>
            </a:r>
          </a:p>
          <a:p>
            <a:pPr lvl="1"/>
            <a:r>
              <a:rPr lang="en-US" sz="2000" dirty="0"/>
              <a:t>You can initialize zero or all of them in the same statement as well</a:t>
            </a:r>
          </a:p>
          <a:p>
            <a:pPr lvl="1"/>
            <a:r>
              <a:rPr lang="en-US" sz="2000" dirty="0"/>
              <a:t>There must only be 1 type declaration</a:t>
            </a:r>
          </a:p>
          <a:p>
            <a:r>
              <a:rPr lang="en-US" sz="2000" dirty="0"/>
              <a:t>Legal identifiers:</a:t>
            </a:r>
          </a:p>
          <a:p>
            <a:pPr lvl="1"/>
            <a:r>
              <a:rPr lang="en-US" sz="2000" dirty="0"/>
              <a:t>Must start with a letter, $, or _</a:t>
            </a:r>
          </a:p>
          <a:p>
            <a:pPr lvl="1"/>
            <a:r>
              <a:rPr lang="en-US" sz="2000" dirty="0"/>
              <a:t>Can contain numbers (but cannot start with a number)</a:t>
            </a:r>
          </a:p>
          <a:p>
            <a:pPr lvl="1"/>
            <a:r>
              <a:rPr lang="en-US" sz="2000" dirty="0"/>
              <a:t>Cannot be a single underscore</a:t>
            </a:r>
          </a:p>
          <a:p>
            <a:r>
              <a:rPr lang="en-US" sz="2000" dirty="0"/>
              <a:t>camelCase and SNAKE_CASE are preferred in Java</a:t>
            </a:r>
          </a:p>
          <a:p>
            <a:pPr lvl="1"/>
            <a:r>
              <a:rPr lang="en-US" sz="2000" dirty="0"/>
              <a:t>SNAKE_CASE is used with constants or </a:t>
            </a:r>
            <a:r>
              <a:rPr lang="en-US" sz="2000" dirty="0" err="1"/>
              <a:t>enums</a:t>
            </a:r>
            <a:endParaRPr lang="en-US" sz="2000" dirty="0"/>
          </a:p>
          <a:p>
            <a:pPr lvl="1"/>
            <a:r>
              <a:rPr lang="en-US" sz="2000" dirty="0"/>
              <a:t>camelCase is used with methods or variables</a:t>
            </a:r>
          </a:p>
          <a:p>
            <a:pPr lvl="1"/>
            <a:r>
              <a:rPr lang="en-US" sz="2000" dirty="0"/>
              <a:t>CamelCase is used with class names or constructor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53D9-CFD3-4797-9E20-EE0B322E4C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54582"/>
              </p:ext>
            </p:extLst>
          </p:nvPr>
        </p:nvGraphicFramePr>
        <p:xfrm>
          <a:off x="1241266" y="1179203"/>
          <a:ext cx="5736000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95524"/>
              </p:ext>
            </p:extLst>
          </p:nvPr>
        </p:nvGraphicFramePr>
        <p:xfrm>
          <a:off x="362036" y="1406769"/>
          <a:ext cx="8502848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02CB-99CF-48EE-8285-0E5A3B8E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0657-12A6-4F12-9E06-196525A1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14F81-156C-44EF-8168-0112FF2B2C6B}"/>
              </a:ext>
            </a:extLst>
          </p:cNvPr>
          <p:cNvGrpSpPr/>
          <p:nvPr/>
        </p:nvGrpSpPr>
        <p:grpSpPr>
          <a:xfrm>
            <a:off x="875167" y="4638674"/>
            <a:ext cx="7678425" cy="752480"/>
            <a:chOff x="713385" y="2400298"/>
            <a:chExt cx="7678425" cy="7524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E7A6F9-54DD-4B2B-80A5-DC5C0CBAF327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A43BF2-A19F-4610-BFA7-07483FC470E9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0DFD34-4858-4F6A-8CDF-EE852DDAC9EC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A2F08D-545B-48ED-BAFA-0ED5845959D8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8FF0C6-F6E1-4AC3-BA22-EEDD3000DD23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6A998-6A45-4B04-A27B-7991F52B46EE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2CA5B0-4782-4A78-9F41-EACB8A9A98CC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E55E90-5B7A-4C50-8A96-1047A91BE38D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68B83-B18F-401E-A039-90F649A73943}"/>
              </a:ext>
            </a:extLst>
          </p:cNvPr>
          <p:cNvGrpSpPr/>
          <p:nvPr/>
        </p:nvGrpSpPr>
        <p:grpSpPr>
          <a:xfrm>
            <a:off x="865785" y="2552698"/>
            <a:ext cx="7678425" cy="752480"/>
            <a:chOff x="713385" y="2400298"/>
            <a:chExt cx="7678425" cy="752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8DA70F-0E78-482C-A9C7-71555F470A19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6936-14D3-496E-935F-18FBCE3116B3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C5A42-B626-436B-8C3D-DAEB83F9835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2C1753-AB37-44F6-A1F0-C097DF3C00C4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35748-FD7A-4B5A-BC4A-B4364B6F31FC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5B521F-C80C-4437-91CA-747D320E4B9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3FDFA-8553-4761-ACB5-F43E78A88FFE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F851F-DDC2-4B1F-9D36-0A2F8D5E27B1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A8566E-464E-4175-929B-52776DC40130}"/>
              </a:ext>
            </a:extLst>
          </p:cNvPr>
          <p:cNvSpPr txBox="1"/>
          <p:nvPr/>
        </p:nvSpPr>
        <p:spPr>
          <a:xfrm>
            <a:off x="7820024" y="3368159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4C87F-26F4-42CB-A15A-EC1B0740F61B}"/>
              </a:ext>
            </a:extLst>
          </p:cNvPr>
          <p:cNvSpPr txBox="1"/>
          <p:nvPr/>
        </p:nvSpPr>
        <p:spPr>
          <a:xfrm>
            <a:off x="7898352" y="539115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0DBC5-F9CE-4350-8164-A7C3651B806F}"/>
              </a:ext>
            </a:extLst>
          </p:cNvPr>
          <p:cNvSpPr txBox="1"/>
          <p:nvPr/>
        </p:nvSpPr>
        <p:spPr>
          <a:xfrm>
            <a:off x="6849423" y="25476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91CBE-D186-4C85-ADC1-2531A4817AE2}"/>
              </a:ext>
            </a:extLst>
          </p:cNvPr>
          <p:cNvSpPr txBox="1"/>
          <p:nvPr/>
        </p:nvSpPr>
        <p:spPr>
          <a:xfrm>
            <a:off x="7884622" y="253679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6874-734C-45A0-8B96-6178153D5421}"/>
              </a:ext>
            </a:extLst>
          </p:cNvPr>
          <p:cNvSpPr txBox="1"/>
          <p:nvPr/>
        </p:nvSpPr>
        <p:spPr>
          <a:xfrm>
            <a:off x="8000150" y="592380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B467FF-4AEA-4F8C-96DF-D80E013851FB}"/>
              </a:ext>
            </a:extLst>
          </p:cNvPr>
          <p:cNvSpPr txBox="1"/>
          <p:nvPr/>
        </p:nvSpPr>
        <p:spPr>
          <a:xfrm>
            <a:off x="7077498" y="589279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97D6B3-F940-416C-9CA9-BD5E07E98E0C}"/>
              </a:ext>
            </a:extLst>
          </p:cNvPr>
          <p:cNvSpPr txBox="1"/>
          <p:nvPr/>
        </p:nvSpPr>
        <p:spPr>
          <a:xfrm>
            <a:off x="6067848" y="589279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CA1C7-E13E-410B-8BC6-E6DCD0DBA58A}"/>
              </a:ext>
            </a:extLst>
          </p:cNvPr>
          <p:cNvSpPr txBox="1"/>
          <p:nvPr/>
        </p:nvSpPr>
        <p:spPr>
          <a:xfrm>
            <a:off x="5144346" y="589279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baseline="30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7BDD0B-3B9A-41D6-BC66-23E00667AE74}"/>
              </a:ext>
            </a:extLst>
          </p:cNvPr>
          <p:cNvSpPr txBox="1"/>
          <p:nvPr/>
        </p:nvSpPr>
        <p:spPr>
          <a:xfrm>
            <a:off x="4033845" y="587743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US" baseline="30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0336E1-DD57-4EE8-92AC-EE5AC524A058}"/>
              </a:ext>
            </a:extLst>
          </p:cNvPr>
          <p:cNvSpPr txBox="1"/>
          <p:nvPr/>
        </p:nvSpPr>
        <p:spPr>
          <a:xfrm>
            <a:off x="3113541" y="587743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US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DE4497-014D-4CE0-86CB-D2027D70186C}"/>
              </a:ext>
            </a:extLst>
          </p:cNvPr>
          <p:cNvSpPr txBox="1"/>
          <p:nvPr/>
        </p:nvSpPr>
        <p:spPr>
          <a:xfrm>
            <a:off x="2053207" y="587743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  <a:endParaRPr lang="en-US" baseline="30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6319D-E1BD-4078-9D7E-585F5431E9D3}"/>
              </a:ext>
            </a:extLst>
          </p:cNvPr>
          <p:cNvSpPr txBox="1"/>
          <p:nvPr/>
        </p:nvSpPr>
        <p:spPr>
          <a:xfrm>
            <a:off x="1100796" y="5892792"/>
            <a:ext cx="6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US" baseline="30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D6CB2-B815-405A-893F-2E09669F4ED1}"/>
              </a:ext>
            </a:extLst>
          </p:cNvPr>
          <p:cNvSpPr txBox="1"/>
          <p:nvPr/>
        </p:nvSpPr>
        <p:spPr>
          <a:xfrm>
            <a:off x="7910086" y="385443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C3C7B-17FD-45B2-A5BE-84A4B0493943}"/>
              </a:ext>
            </a:extLst>
          </p:cNvPr>
          <p:cNvSpPr txBox="1"/>
          <p:nvPr/>
        </p:nvSpPr>
        <p:spPr>
          <a:xfrm>
            <a:off x="7046141" y="385443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A391B7-0A4A-4159-AF25-65A3428AE353}"/>
              </a:ext>
            </a:extLst>
          </p:cNvPr>
          <p:cNvSpPr txBox="1"/>
          <p:nvPr/>
        </p:nvSpPr>
        <p:spPr>
          <a:xfrm>
            <a:off x="5956188" y="3854439"/>
            <a:ext cx="63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C0A6B-4127-4F75-AA01-6FC23BE5AC25}"/>
              </a:ext>
            </a:extLst>
          </p:cNvPr>
          <p:cNvSpPr txBox="1"/>
          <p:nvPr/>
        </p:nvSpPr>
        <p:spPr>
          <a:xfrm>
            <a:off x="4934531" y="3854439"/>
            <a:ext cx="7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US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C57DA-4564-477F-ABD5-9BBA5C7B447E}"/>
              </a:ext>
            </a:extLst>
          </p:cNvPr>
          <p:cNvSpPr txBox="1"/>
          <p:nvPr/>
        </p:nvSpPr>
        <p:spPr>
          <a:xfrm>
            <a:off x="10567009" y="179054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57AB6-4886-4A01-B622-52869DD54FBE}"/>
              </a:ext>
            </a:extLst>
          </p:cNvPr>
          <p:cNvSpPr txBox="1"/>
          <p:nvPr/>
        </p:nvSpPr>
        <p:spPr>
          <a:xfrm>
            <a:off x="9356167" y="472883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2CDE78-6517-4B9C-A7C5-299176554493}"/>
              </a:ext>
            </a:extLst>
          </p:cNvPr>
          <p:cNvSpPr txBox="1"/>
          <p:nvPr/>
        </p:nvSpPr>
        <p:spPr>
          <a:xfrm>
            <a:off x="10935134" y="240257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74F6-773C-4964-9C33-5A1786A2B287}"/>
              </a:ext>
            </a:extLst>
          </p:cNvPr>
          <p:cNvSpPr txBox="1"/>
          <p:nvPr/>
        </p:nvSpPr>
        <p:spPr>
          <a:xfrm>
            <a:off x="6885349" y="3345923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A4759D-2105-461A-AB29-40C29843E784}"/>
              </a:ext>
            </a:extLst>
          </p:cNvPr>
          <p:cNvSpPr txBox="1"/>
          <p:nvPr/>
        </p:nvSpPr>
        <p:spPr>
          <a:xfrm>
            <a:off x="5856743" y="3345923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7252-E05A-441E-B252-E7B89A1AB381}"/>
              </a:ext>
            </a:extLst>
          </p:cNvPr>
          <p:cNvSpPr txBox="1"/>
          <p:nvPr/>
        </p:nvSpPr>
        <p:spPr>
          <a:xfrm>
            <a:off x="4885047" y="3355450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C486CD-3F79-4FA0-83F1-8F058D27516A}"/>
              </a:ext>
            </a:extLst>
          </p:cNvPr>
          <p:cNvSpPr txBox="1"/>
          <p:nvPr/>
        </p:nvSpPr>
        <p:spPr>
          <a:xfrm>
            <a:off x="7004245" y="539115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664EC6-7187-4F77-B41B-2C1951896AD4}"/>
              </a:ext>
            </a:extLst>
          </p:cNvPr>
          <p:cNvSpPr txBox="1"/>
          <p:nvPr/>
        </p:nvSpPr>
        <p:spPr>
          <a:xfrm>
            <a:off x="5004193" y="543672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D0E5BA-F0D5-4134-9137-57ADE5DE85DE}"/>
              </a:ext>
            </a:extLst>
          </p:cNvPr>
          <p:cNvSpPr txBox="1"/>
          <p:nvPr/>
        </p:nvSpPr>
        <p:spPr>
          <a:xfrm>
            <a:off x="4052032" y="5403276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A09844-5018-49A1-B85D-0C9FC8457B57}"/>
              </a:ext>
            </a:extLst>
          </p:cNvPr>
          <p:cNvSpPr txBox="1"/>
          <p:nvPr/>
        </p:nvSpPr>
        <p:spPr>
          <a:xfrm>
            <a:off x="3002846" y="543672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AFC470-C093-43E3-8E56-41B6D04E55AB}"/>
              </a:ext>
            </a:extLst>
          </p:cNvPr>
          <p:cNvSpPr txBox="1"/>
          <p:nvPr/>
        </p:nvSpPr>
        <p:spPr>
          <a:xfrm>
            <a:off x="2125751" y="540460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179903-6A7F-47A7-9C40-C2D4015BC4F9}"/>
              </a:ext>
            </a:extLst>
          </p:cNvPr>
          <p:cNvSpPr txBox="1"/>
          <p:nvPr/>
        </p:nvSpPr>
        <p:spPr>
          <a:xfrm>
            <a:off x="1067880" y="543672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8C762C-D282-40B9-A6F7-0DF5DFBF8F6E}"/>
              </a:ext>
            </a:extLst>
          </p:cNvPr>
          <p:cNvSpPr txBox="1"/>
          <p:nvPr/>
        </p:nvSpPr>
        <p:spPr>
          <a:xfrm>
            <a:off x="6015923" y="5427114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D44E1C-429E-4847-B9CE-AAEE455A7517}"/>
              </a:ext>
            </a:extLst>
          </p:cNvPr>
          <p:cNvSpPr txBox="1"/>
          <p:nvPr/>
        </p:nvSpPr>
        <p:spPr>
          <a:xfrm>
            <a:off x="9527217" y="181082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DCC27E-2658-4A0E-A540-F5B179763DD1}"/>
              </a:ext>
            </a:extLst>
          </p:cNvPr>
          <p:cNvSpPr txBox="1"/>
          <p:nvPr/>
        </p:nvSpPr>
        <p:spPr>
          <a:xfrm>
            <a:off x="10905506" y="281558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6DE506-0651-4968-A934-6268655A2FE5}"/>
              </a:ext>
            </a:extLst>
          </p:cNvPr>
          <p:cNvSpPr txBox="1"/>
          <p:nvPr/>
        </p:nvSpPr>
        <p:spPr>
          <a:xfrm>
            <a:off x="9546667" y="271489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296F60-1876-4084-86AD-2B97DA8E4862}"/>
              </a:ext>
            </a:extLst>
          </p:cNvPr>
          <p:cNvSpPr txBox="1"/>
          <p:nvPr/>
        </p:nvSpPr>
        <p:spPr>
          <a:xfrm>
            <a:off x="10143506" y="88411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3FF507-BE40-4CB4-98E8-9FE9BFEA565A}"/>
              </a:ext>
            </a:extLst>
          </p:cNvPr>
          <p:cNvSpPr txBox="1"/>
          <p:nvPr/>
        </p:nvSpPr>
        <p:spPr>
          <a:xfrm>
            <a:off x="10452389" y="93776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0CA644-BC30-44EC-A0F5-C005FB78D407}"/>
              </a:ext>
            </a:extLst>
          </p:cNvPr>
          <p:cNvSpPr txBox="1"/>
          <p:nvPr/>
        </p:nvSpPr>
        <p:spPr>
          <a:xfrm>
            <a:off x="10801035" y="89002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A4145-0C58-4D64-94BF-29E8BFC4294A}"/>
              </a:ext>
            </a:extLst>
          </p:cNvPr>
          <p:cNvSpPr txBox="1"/>
          <p:nvPr/>
        </p:nvSpPr>
        <p:spPr>
          <a:xfrm>
            <a:off x="9672694" y="386602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7D90-4EC7-423A-B70A-216522A96BBE}"/>
              </a:ext>
            </a:extLst>
          </p:cNvPr>
          <p:cNvSpPr txBox="1"/>
          <p:nvPr/>
        </p:nvSpPr>
        <p:spPr>
          <a:xfrm>
            <a:off x="9738240" y="5877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total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81E01-9B85-4365-A83F-C012664077EA}"/>
              </a:ext>
            </a:extLst>
          </p:cNvPr>
          <p:cNvSpPr txBox="1"/>
          <p:nvPr/>
        </p:nvSpPr>
        <p:spPr>
          <a:xfrm>
            <a:off x="10117569" y="63489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0 - 255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4FE5F0-9A8D-48CD-AC53-D057EBEA33B1}"/>
              </a:ext>
            </a:extLst>
          </p:cNvPr>
          <p:cNvSpPr txBox="1"/>
          <p:nvPr/>
        </p:nvSpPr>
        <p:spPr>
          <a:xfrm>
            <a:off x="5112675" y="469539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E6601-5C06-4F98-8094-DE356B3A56C4}"/>
              </a:ext>
            </a:extLst>
          </p:cNvPr>
          <p:cNvSpPr txBox="1"/>
          <p:nvPr/>
        </p:nvSpPr>
        <p:spPr>
          <a:xfrm>
            <a:off x="2980086" y="463867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CBBEE-2E27-4492-93AA-9A520D16824C}"/>
              </a:ext>
            </a:extLst>
          </p:cNvPr>
          <p:cNvSpPr txBox="1"/>
          <p:nvPr/>
        </p:nvSpPr>
        <p:spPr>
          <a:xfrm>
            <a:off x="6977720" y="461711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367CAE-89F6-43C4-9CD9-2A60B983B03A}"/>
              </a:ext>
            </a:extLst>
          </p:cNvPr>
          <p:cNvSpPr txBox="1"/>
          <p:nvPr/>
        </p:nvSpPr>
        <p:spPr>
          <a:xfrm>
            <a:off x="9612477" y="786023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0A20DC-8FFE-4E79-BBC7-3F3F027D8C6A}"/>
              </a:ext>
            </a:extLst>
          </p:cNvPr>
          <p:cNvSpPr txBox="1"/>
          <p:nvPr/>
        </p:nvSpPr>
        <p:spPr>
          <a:xfrm>
            <a:off x="10593754" y="240891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DC9761-F5DD-437B-9CDC-B68E9C8050D6}"/>
              </a:ext>
            </a:extLst>
          </p:cNvPr>
          <p:cNvSpPr txBox="1"/>
          <p:nvPr/>
        </p:nvSpPr>
        <p:spPr>
          <a:xfrm>
            <a:off x="9478877" y="3848603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EEEC5C-540B-4290-8D78-C577A18F6AB9}"/>
              </a:ext>
            </a:extLst>
          </p:cNvPr>
          <p:cNvSpPr txBox="1"/>
          <p:nvPr/>
        </p:nvSpPr>
        <p:spPr>
          <a:xfrm>
            <a:off x="9438352" y="424055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09B3CA-F3C9-4A19-94D8-53EC575C82D2}"/>
              </a:ext>
            </a:extLst>
          </p:cNvPr>
          <p:cNvSpPr txBox="1"/>
          <p:nvPr/>
        </p:nvSpPr>
        <p:spPr>
          <a:xfrm>
            <a:off x="9556941" y="2688974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40F70-73C1-4DDF-BA10-11091D4DD6CD}"/>
              </a:ext>
            </a:extLst>
          </p:cNvPr>
          <p:cNvSpPr txBox="1"/>
          <p:nvPr/>
        </p:nvSpPr>
        <p:spPr>
          <a:xfrm>
            <a:off x="7146259" y="1349794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 = 1 Byte</a:t>
            </a:r>
          </a:p>
          <a:p>
            <a:r>
              <a:rPr lang="en-US" dirty="0"/>
              <a:t>4 bits = nibble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DCC40-57EF-429F-9C86-B7BBC6D5A63C}"/>
              </a:ext>
            </a:extLst>
          </p:cNvPr>
          <p:cNvSpPr txBox="1"/>
          <p:nvPr/>
        </p:nvSpPr>
        <p:spPr>
          <a:xfrm>
            <a:off x="212780" y="1354737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non-zero digit represents a particular value</a:t>
            </a:r>
          </a:p>
          <a:p>
            <a:endParaRPr lang="en-US" dirty="0"/>
          </a:p>
          <a:p>
            <a:r>
              <a:rPr lang="en-US" dirty="0"/>
              <a:t>Add up those values and you get the total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DE827-298D-43EB-8BB4-76CA52A43BA8}"/>
              </a:ext>
            </a:extLst>
          </p:cNvPr>
          <p:cNvSpPr txBox="1"/>
          <p:nvPr/>
        </p:nvSpPr>
        <p:spPr>
          <a:xfrm>
            <a:off x="-2105025" y="199612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+ 10 + 10</a:t>
            </a:r>
          </a:p>
        </p:txBody>
      </p:sp>
    </p:spTree>
    <p:extLst>
      <p:ext uri="{BB962C8B-B14F-4D97-AF65-F5344CB8AC3E}">
        <p14:creationId xmlns:p14="http://schemas.microsoft.com/office/powerpoint/2010/main" val="23190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4E8F-9F2D-4E9E-9CCB-E7C1809D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70A19-5FE3-4370-B514-7BCAF8A5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987F6-E263-4FDA-8A71-D1116DBACACA}"/>
              </a:ext>
            </a:extLst>
          </p:cNvPr>
          <p:cNvSpPr/>
          <p:nvPr/>
        </p:nvSpPr>
        <p:spPr>
          <a:xfrm>
            <a:off x="1399991" y="2173436"/>
            <a:ext cx="927268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5AB6-2206-4C71-9E38-EFB2C258ADB9}"/>
              </a:ext>
            </a:extLst>
          </p:cNvPr>
          <p:cNvSpPr/>
          <p:nvPr/>
        </p:nvSpPr>
        <p:spPr>
          <a:xfrm>
            <a:off x="2482067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3D431-F18D-4D66-A717-DE0D541263B8}"/>
              </a:ext>
            </a:extLst>
          </p:cNvPr>
          <p:cNvSpPr/>
          <p:nvPr/>
        </p:nvSpPr>
        <p:spPr>
          <a:xfrm>
            <a:off x="3564144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CD95D-C0B1-4F40-8735-F83745AB0EF0}"/>
              </a:ext>
            </a:extLst>
          </p:cNvPr>
          <p:cNvSpPr/>
          <p:nvPr/>
        </p:nvSpPr>
        <p:spPr>
          <a:xfrm>
            <a:off x="4646221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1E4C-B3A1-462E-8A8D-311E0414C64E}"/>
              </a:ext>
            </a:extLst>
          </p:cNvPr>
          <p:cNvSpPr/>
          <p:nvPr/>
        </p:nvSpPr>
        <p:spPr>
          <a:xfrm>
            <a:off x="5737823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24B13-846B-43EC-9452-4914DC72CA90}"/>
              </a:ext>
            </a:extLst>
          </p:cNvPr>
          <p:cNvSpPr/>
          <p:nvPr/>
        </p:nvSpPr>
        <p:spPr>
          <a:xfrm>
            <a:off x="6829425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DCCFC-063A-4E16-8F72-9D762A971164}"/>
              </a:ext>
            </a:extLst>
          </p:cNvPr>
          <p:cNvSpPr/>
          <p:nvPr/>
        </p:nvSpPr>
        <p:spPr>
          <a:xfrm>
            <a:off x="7921027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58862-FC3B-403F-8CEF-936F30886CB7}"/>
              </a:ext>
            </a:extLst>
          </p:cNvPr>
          <p:cNvSpPr/>
          <p:nvPr/>
        </p:nvSpPr>
        <p:spPr>
          <a:xfrm>
            <a:off x="279008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8D3B4-62D8-4EE3-85A3-DAD1A6D177FE}"/>
              </a:ext>
            </a:extLst>
          </p:cNvPr>
          <p:cNvSpPr txBox="1"/>
          <p:nvPr/>
        </p:nvSpPr>
        <p:spPr>
          <a:xfrm>
            <a:off x="486830" y="31178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2D9FC-1CFF-42FF-839A-5A6424C3EBFC}"/>
              </a:ext>
            </a:extLst>
          </p:cNvPr>
          <p:cNvSpPr txBox="1"/>
          <p:nvPr/>
        </p:nvSpPr>
        <p:spPr>
          <a:xfrm>
            <a:off x="1660429" y="3117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2E89E-BC40-4019-A0C4-542D218BF6A9}"/>
              </a:ext>
            </a:extLst>
          </p:cNvPr>
          <p:cNvSpPr txBox="1"/>
          <p:nvPr/>
        </p:nvSpPr>
        <p:spPr>
          <a:xfrm>
            <a:off x="8245586" y="311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A2A3C-EA65-4691-83BE-DF99A099B781}"/>
              </a:ext>
            </a:extLst>
          </p:cNvPr>
          <p:cNvSpPr txBox="1"/>
          <p:nvPr/>
        </p:nvSpPr>
        <p:spPr>
          <a:xfrm>
            <a:off x="5996880" y="3115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61CFC-DC0E-4FE8-B799-2EF6E367C6EA}"/>
              </a:ext>
            </a:extLst>
          </p:cNvPr>
          <p:cNvSpPr txBox="1"/>
          <p:nvPr/>
        </p:nvSpPr>
        <p:spPr>
          <a:xfrm>
            <a:off x="4905670" y="3115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C8655-1C3F-4CA0-8256-3F1BF964D4D4}"/>
              </a:ext>
            </a:extLst>
          </p:cNvPr>
          <p:cNvSpPr txBox="1"/>
          <p:nvPr/>
        </p:nvSpPr>
        <p:spPr>
          <a:xfrm>
            <a:off x="3814068" y="31156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5A58A-03A5-4DFF-8413-2287657E196B}"/>
              </a:ext>
            </a:extLst>
          </p:cNvPr>
          <p:cNvSpPr txBox="1"/>
          <p:nvPr/>
        </p:nvSpPr>
        <p:spPr>
          <a:xfrm>
            <a:off x="7174024" y="3115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27C21-F0CC-432A-BCE4-8D618C085771}"/>
              </a:ext>
            </a:extLst>
          </p:cNvPr>
          <p:cNvSpPr txBox="1"/>
          <p:nvPr/>
        </p:nvSpPr>
        <p:spPr>
          <a:xfrm>
            <a:off x="2742506" y="3117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F9470-021A-466C-A0B7-8C97E64B0614}"/>
              </a:ext>
            </a:extLst>
          </p:cNvPr>
          <p:cNvSpPr txBox="1"/>
          <p:nvPr/>
        </p:nvSpPr>
        <p:spPr>
          <a:xfrm>
            <a:off x="114300" y="134370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266 total values:</a:t>
            </a:r>
          </a:p>
          <a:p>
            <a:r>
              <a:rPr lang="en-US" b="1" dirty="0"/>
              <a:t>	Unsigned 0 to 255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E13DD-8E15-40B8-8D63-3E3A7F4F88DF}"/>
              </a:ext>
            </a:extLst>
          </p:cNvPr>
          <p:cNvSpPr txBox="1"/>
          <p:nvPr/>
        </p:nvSpPr>
        <p:spPr>
          <a:xfrm>
            <a:off x="95063" y="3920558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266 total values:</a:t>
            </a:r>
          </a:p>
          <a:p>
            <a:r>
              <a:rPr lang="en-US" b="1" dirty="0"/>
              <a:t>	signed -128 to 127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5325-EAF1-41B0-8541-923FC2F7C1FF}"/>
              </a:ext>
            </a:extLst>
          </p:cNvPr>
          <p:cNvSpPr/>
          <p:nvPr/>
        </p:nvSpPr>
        <p:spPr>
          <a:xfrm>
            <a:off x="1551466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F4B04-3DC7-427E-9FAE-0F2C40621CDD}"/>
              </a:ext>
            </a:extLst>
          </p:cNvPr>
          <p:cNvSpPr/>
          <p:nvPr/>
        </p:nvSpPr>
        <p:spPr>
          <a:xfrm>
            <a:off x="2633543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8771C-EC7E-46C0-A09B-AE1BF00A2D84}"/>
              </a:ext>
            </a:extLst>
          </p:cNvPr>
          <p:cNvSpPr/>
          <p:nvPr/>
        </p:nvSpPr>
        <p:spPr>
          <a:xfrm>
            <a:off x="3715620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16536-C59D-45BC-BAC8-E46E06ACEBDC}"/>
              </a:ext>
            </a:extLst>
          </p:cNvPr>
          <p:cNvSpPr/>
          <p:nvPr/>
        </p:nvSpPr>
        <p:spPr>
          <a:xfrm>
            <a:off x="4797697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2700F3-6276-4E3F-BE74-682BF0F19940}"/>
              </a:ext>
            </a:extLst>
          </p:cNvPr>
          <p:cNvSpPr/>
          <p:nvPr/>
        </p:nvSpPr>
        <p:spPr>
          <a:xfrm>
            <a:off x="5889299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49144F-3A3F-440A-AF56-4549A6F66FCC}"/>
              </a:ext>
            </a:extLst>
          </p:cNvPr>
          <p:cNvSpPr/>
          <p:nvPr/>
        </p:nvSpPr>
        <p:spPr>
          <a:xfrm>
            <a:off x="6980901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E5AD7-260A-42E2-B48A-2DCA56C3ED77}"/>
              </a:ext>
            </a:extLst>
          </p:cNvPr>
          <p:cNvSpPr/>
          <p:nvPr/>
        </p:nvSpPr>
        <p:spPr>
          <a:xfrm>
            <a:off x="8072503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C86B1D-D048-4F78-8C71-098CFA407D05}"/>
              </a:ext>
            </a:extLst>
          </p:cNvPr>
          <p:cNvSpPr/>
          <p:nvPr/>
        </p:nvSpPr>
        <p:spPr>
          <a:xfrm>
            <a:off x="157298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AB666D-856A-496B-A687-DDFAF0235DE2}"/>
              </a:ext>
            </a:extLst>
          </p:cNvPr>
          <p:cNvSpPr txBox="1"/>
          <p:nvPr/>
        </p:nvSpPr>
        <p:spPr>
          <a:xfrm>
            <a:off x="138251" y="5717381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Signing bit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087AF1-8899-4BE2-AA23-87671DE78402}"/>
              </a:ext>
            </a:extLst>
          </p:cNvPr>
          <p:cNvSpPr txBox="1"/>
          <p:nvPr/>
        </p:nvSpPr>
        <p:spPr>
          <a:xfrm>
            <a:off x="1811905" y="57827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99DED4-E6CB-4C86-89FF-CF918C0E19D5}"/>
              </a:ext>
            </a:extLst>
          </p:cNvPr>
          <p:cNvSpPr txBox="1"/>
          <p:nvPr/>
        </p:nvSpPr>
        <p:spPr>
          <a:xfrm>
            <a:off x="8397062" y="5782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259CA-BB88-47CE-B3DB-59FE42694373}"/>
              </a:ext>
            </a:extLst>
          </p:cNvPr>
          <p:cNvSpPr txBox="1"/>
          <p:nvPr/>
        </p:nvSpPr>
        <p:spPr>
          <a:xfrm>
            <a:off x="6148356" y="5780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CE68C0-9FE5-4713-861D-254D1DD17BE3}"/>
              </a:ext>
            </a:extLst>
          </p:cNvPr>
          <p:cNvSpPr txBox="1"/>
          <p:nvPr/>
        </p:nvSpPr>
        <p:spPr>
          <a:xfrm>
            <a:off x="5057146" y="5780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24748C-C7D0-41B9-AF20-426E24980F8A}"/>
              </a:ext>
            </a:extLst>
          </p:cNvPr>
          <p:cNvSpPr txBox="1"/>
          <p:nvPr/>
        </p:nvSpPr>
        <p:spPr>
          <a:xfrm>
            <a:off x="3965544" y="57805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83DE9B-5BAE-4B41-A2E4-A21AB39D1125}"/>
              </a:ext>
            </a:extLst>
          </p:cNvPr>
          <p:cNvSpPr txBox="1"/>
          <p:nvPr/>
        </p:nvSpPr>
        <p:spPr>
          <a:xfrm>
            <a:off x="7325500" y="5780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DA8DEE-53C7-423C-911D-0D41F9A366F2}"/>
              </a:ext>
            </a:extLst>
          </p:cNvPr>
          <p:cNvSpPr txBox="1"/>
          <p:nvPr/>
        </p:nvSpPr>
        <p:spPr>
          <a:xfrm>
            <a:off x="2893982" y="57827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375B9F-FFA2-4012-B15A-65308C9D7541}"/>
              </a:ext>
            </a:extLst>
          </p:cNvPr>
          <p:cNvSpPr txBox="1"/>
          <p:nvPr/>
        </p:nvSpPr>
        <p:spPr>
          <a:xfrm>
            <a:off x="9317148" y="3115626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add up to 255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18E7-B19E-4CA9-8D1D-AA483DDB6285}"/>
              </a:ext>
            </a:extLst>
          </p:cNvPr>
          <p:cNvSpPr txBox="1"/>
          <p:nvPr/>
        </p:nvSpPr>
        <p:spPr>
          <a:xfrm>
            <a:off x="9317147" y="5780582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add up to 127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AFEBA8-B43B-4923-8E92-066DD5ADEF9B}"/>
              </a:ext>
            </a:extLst>
          </p:cNvPr>
          <p:cNvSpPr txBox="1"/>
          <p:nvPr/>
        </p:nvSpPr>
        <p:spPr>
          <a:xfrm>
            <a:off x="7104776" y="2183926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C77D42-312A-44BD-97EA-557D8E271372}"/>
              </a:ext>
            </a:extLst>
          </p:cNvPr>
          <p:cNvSpPr txBox="1"/>
          <p:nvPr/>
        </p:nvSpPr>
        <p:spPr>
          <a:xfrm>
            <a:off x="2583147" y="6333473"/>
            <a:ext cx="645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https://www.exploringbinary.com/twos-complement-converter/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9FC8C4-A445-441C-91AE-0D3A4DE0BBD9}"/>
              </a:ext>
            </a:extLst>
          </p:cNvPr>
          <p:cNvSpPr txBox="1"/>
          <p:nvPr/>
        </p:nvSpPr>
        <p:spPr>
          <a:xfrm>
            <a:off x="9456766" y="482053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479CB6-DF02-4072-80A9-7F0904B73FE4}"/>
              </a:ext>
            </a:extLst>
          </p:cNvPr>
          <p:cNvSpPr txBox="1"/>
          <p:nvPr/>
        </p:nvSpPr>
        <p:spPr>
          <a:xfrm>
            <a:off x="8162062" y="2219543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16FD88-256C-4735-A7DD-8AAEB29720F5}"/>
              </a:ext>
            </a:extLst>
          </p:cNvPr>
          <p:cNvSpPr txBox="1"/>
          <p:nvPr/>
        </p:nvSpPr>
        <p:spPr>
          <a:xfrm>
            <a:off x="4811073" y="2191282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D36B0A-9E35-465C-BF36-BCE0ABD8E250}"/>
              </a:ext>
            </a:extLst>
          </p:cNvPr>
          <p:cNvSpPr txBox="1"/>
          <p:nvPr/>
        </p:nvSpPr>
        <p:spPr>
          <a:xfrm>
            <a:off x="5981148" y="2191282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911658-39EA-4B6C-A713-88A07027D464}"/>
              </a:ext>
            </a:extLst>
          </p:cNvPr>
          <p:cNvSpPr txBox="1"/>
          <p:nvPr/>
        </p:nvSpPr>
        <p:spPr>
          <a:xfrm>
            <a:off x="2839804" y="4829537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4DA3F6B-B674-4A7D-B7AF-1980E5CA87FB}"/>
              </a:ext>
            </a:extLst>
          </p:cNvPr>
          <p:cNvSpPr txBox="1"/>
          <p:nvPr/>
        </p:nvSpPr>
        <p:spPr>
          <a:xfrm>
            <a:off x="3885494" y="2259198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0A049F-6BF2-48CF-8FDD-413CC8E7F0E1}"/>
              </a:ext>
            </a:extLst>
          </p:cNvPr>
          <p:cNvSpPr txBox="1"/>
          <p:nvPr/>
        </p:nvSpPr>
        <p:spPr>
          <a:xfrm>
            <a:off x="2778714" y="2256795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00B909-854B-472A-8182-958C06426BB3}"/>
              </a:ext>
            </a:extLst>
          </p:cNvPr>
          <p:cNvSpPr txBox="1"/>
          <p:nvPr/>
        </p:nvSpPr>
        <p:spPr>
          <a:xfrm>
            <a:off x="1672722" y="2242724"/>
            <a:ext cx="45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79F29A-8BC1-41DB-89C9-FC44C912305C}"/>
              </a:ext>
            </a:extLst>
          </p:cNvPr>
          <p:cNvSpPr txBox="1"/>
          <p:nvPr/>
        </p:nvSpPr>
        <p:spPr>
          <a:xfrm>
            <a:off x="532773" y="2259198"/>
            <a:ext cx="45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867FF8-604B-4517-A06A-5664E17770D0}"/>
              </a:ext>
            </a:extLst>
          </p:cNvPr>
          <p:cNvSpPr txBox="1"/>
          <p:nvPr/>
        </p:nvSpPr>
        <p:spPr>
          <a:xfrm>
            <a:off x="11991785" y="7880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E9BB45-7243-477B-9CA8-C2E927486560}"/>
              </a:ext>
            </a:extLst>
          </p:cNvPr>
          <p:cNvSpPr txBox="1"/>
          <p:nvPr/>
        </p:nvSpPr>
        <p:spPr>
          <a:xfrm>
            <a:off x="7264360" y="4889137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31D79A-CC78-4A7A-8617-3DEEFFE25240}"/>
              </a:ext>
            </a:extLst>
          </p:cNvPr>
          <p:cNvSpPr txBox="1"/>
          <p:nvPr/>
        </p:nvSpPr>
        <p:spPr>
          <a:xfrm>
            <a:off x="424453" y="4884499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7B6415-0E3D-4C52-A070-107926F3FEFA}"/>
              </a:ext>
            </a:extLst>
          </p:cNvPr>
          <p:cNvSpPr txBox="1"/>
          <p:nvPr/>
        </p:nvSpPr>
        <p:spPr>
          <a:xfrm>
            <a:off x="5099883" y="4946014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EA5AA9-10D5-43A7-B0D8-B9070710B2F2}"/>
              </a:ext>
            </a:extLst>
          </p:cNvPr>
          <p:cNvSpPr txBox="1"/>
          <p:nvPr/>
        </p:nvSpPr>
        <p:spPr>
          <a:xfrm>
            <a:off x="8374689" y="4792285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CACE12-8CFE-4C55-90D3-CA7252962B1D}"/>
              </a:ext>
            </a:extLst>
          </p:cNvPr>
          <p:cNvSpPr txBox="1"/>
          <p:nvPr/>
        </p:nvSpPr>
        <p:spPr>
          <a:xfrm>
            <a:off x="6179476" y="4980917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85DFB9-1430-477D-BBDC-2282A983B2D8}"/>
              </a:ext>
            </a:extLst>
          </p:cNvPr>
          <p:cNvSpPr txBox="1"/>
          <p:nvPr/>
        </p:nvSpPr>
        <p:spPr>
          <a:xfrm>
            <a:off x="3954222" y="4878785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EDE565-7429-40E4-B29D-FC3593C96E43}"/>
              </a:ext>
            </a:extLst>
          </p:cNvPr>
          <p:cNvSpPr txBox="1"/>
          <p:nvPr/>
        </p:nvSpPr>
        <p:spPr>
          <a:xfrm>
            <a:off x="1861471" y="4906676"/>
            <a:ext cx="45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4C653F-3709-4FFD-B2E8-0854FED390C3}"/>
              </a:ext>
            </a:extLst>
          </p:cNvPr>
          <p:cNvSpPr txBox="1"/>
          <p:nvPr/>
        </p:nvSpPr>
        <p:spPr>
          <a:xfrm>
            <a:off x="-1757029" y="313101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D9158E-578E-43FB-8048-CB8C501E121E}"/>
              </a:ext>
            </a:extLst>
          </p:cNvPr>
          <p:cNvSpPr txBox="1"/>
          <p:nvPr/>
        </p:nvSpPr>
        <p:spPr>
          <a:xfrm>
            <a:off x="-2564943" y="307505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ADBB2-BAC1-434E-A13B-5D9FFB360348}"/>
              </a:ext>
            </a:extLst>
          </p:cNvPr>
          <p:cNvSpPr txBox="1"/>
          <p:nvPr/>
        </p:nvSpPr>
        <p:spPr>
          <a:xfrm>
            <a:off x="-2420615" y="308803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AB9FA2-21D5-4331-9576-E9C359CA014B}"/>
              </a:ext>
            </a:extLst>
          </p:cNvPr>
          <p:cNvSpPr txBox="1"/>
          <p:nvPr/>
        </p:nvSpPr>
        <p:spPr>
          <a:xfrm>
            <a:off x="-2698928" y="1868116"/>
            <a:ext cx="212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Unsigned Binary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808D04-EA84-499D-94FB-35750EB248A4}"/>
              </a:ext>
            </a:extLst>
          </p:cNvPr>
          <p:cNvSpPr txBox="1"/>
          <p:nvPr/>
        </p:nvSpPr>
        <p:spPr>
          <a:xfrm>
            <a:off x="11620186" y="36642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98DB3D-4970-4B2B-A859-7542ABA0057A}"/>
              </a:ext>
            </a:extLst>
          </p:cNvPr>
          <p:cNvSpPr txBox="1"/>
          <p:nvPr/>
        </p:nvSpPr>
        <p:spPr>
          <a:xfrm>
            <a:off x="11593453" y="133376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F172BB-D753-428B-809F-DC66A633D1B6}"/>
              </a:ext>
            </a:extLst>
          </p:cNvPr>
          <p:cNvSpPr txBox="1"/>
          <p:nvPr/>
        </p:nvSpPr>
        <p:spPr>
          <a:xfrm>
            <a:off x="12157907" y="33002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84C480-5B3B-4671-B0AE-AE1C931BD1A9}"/>
              </a:ext>
            </a:extLst>
          </p:cNvPr>
          <p:cNvSpPr txBox="1"/>
          <p:nvPr/>
        </p:nvSpPr>
        <p:spPr>
          <a:xfrm>
            <a:off x="11359294" y="357094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3B32324-9F62-418A-ABC8-DA9E4B867B27}"/>
              </a:ext>
            </a:extLst>
          </p:cNvPr>
          <p:cNvSpPr/>
          <p:nvPr/>
        </p:nvSpPr>
        <p:spPr>
          <a:xfrm>
            <a:off x="-446049" y="1868116"/>
            <a:ext cx="446049" cy="1560884"/>
          </a:xfrm>
          <a:prstGeom prst="leftBrace">
            <a:avLst>
              <a:gd name="adj1" fmla="val 8333"/>
              <a:gd name="adj2" fmla="val 44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60B9C5-1F6D-4B3B-ADBB-4FB2A1A3ED23}"/>
              </a:ext>
            </a:extLst>
          </p:cNvPr>
          <p:cNvSpPr txBox="1"/>
          <p:nvPr/>
        </p:nvSpPr>
        <p:spPr>
          <a:xfrm>
            <a:off x="-2383721" y="5183480"/>
            <a:ext cx="212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signed Binary</a:t>
            </a:r>
          </a:p>
          <a:p>
            <a:endParaRPr lang="en-US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1AAF658-C116-4EDD-A934-EF92F8A1E3C6}"/>
              </a:ext>
            </a:extLst>
          </p:cNvPr>
          <p:cNvSpPr/>
          <p:nvPr/>
        </p:nvSpPr>
        <p:spPr>
          <a:xfrm>
            <a:off x="-505828" y="4719729"/>
            <a:ext cx="446049" cy="1560884"/>
          </a:xfrm>
          <a:prstGeom prst="leftBrace">
            <a:avLst>
              <a:gd name="adj1" fmla="val 8333"/>
              <a:gd name="adj2" fmla="val 44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97</TotalTime>
  <Words>898</Words>
  <Application>Microsoft Office PowerPoint</Application>
  <PresentationFormat>On-screen Show (4:3)</PresentationFormat>
  <Paragraphs>274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Miriam Fixed</vt:lpstr>
      <vt:lpstr>Segoe Print</vt:lpstr>
      <vt:lpstr>2_Custom Design</vt:lpstr>
      <vt:lpstr>2_Custom Design</vt:lpstr>
      <vt:lpstr>Foundations</vt:lpstr>
      <vt:lpstr>Client-Server-Database Architecture</vt:lpstr>
      <vt:lpstr>Broad Categories of Languages</vt:lpstr>
      <vt:lpstr>Decimal Number System</vt:lpstr>
      <vt:lpstr>Binary Number System</vt:lpstr>
      <vt:lpstr>Converting Between Them</vt:lpstr>
      <vt:lpstr>Signed Binary</vt:lpstr>
      <vt:lpstr>Computer Memory Structure</vt:lpstr>
      <vt:lpstr>Why Use Java?</vt:lpstr>
      <vt:lpstr>PowerPoint Presentation</vt:lpstr>
      <vt:lpstr>Hello World Program</vt:lpstr>
      <vt:lpstr>Classes and Objects</vt:lpstr>
      <vt:lpstr>Executable Classes</vt:lpstr>
      <vt:lpstr>Categories of Variables</vt:lpstr>
      <vt:lpstr>What about converting between variables?</vt:lpstr>
      <vt:lpstr>More on Variables and Naming Things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218</cp:revision>
  <cp:lastPrinted>2016-06-20T20:58:50Z</cp:lastPrinted>
  <dcterms:created xsi:type="dcterms:W3CDTF">2016-11-09T18:19:08Z</dcterms:created>
  <dcterms:modified xsi:type="dcterms:W3CDTF">2021-09-01T17:37:43Z</dcterms:modified>
</cp:coreProperties>
</file>