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7"/>
  </p:notesMasterIdLst>
  <p:sldIdLst>
    <p:sldId id="256" r:id="rId2"/>
    <p:sldId id="258" r:id="rId3"/>
    <p:sldId id="313" r:id="rId4"/>
    <p:sldId id="315" r:id="rId5"/>
    <p:sldId id="260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16" r:id="rId14"/>
    <p:sldId id="330" r:id="rId15"/>
    <p:sldId id="331" r:id="rId16"/>
    <p:sldId id="336" r:id="rId17"/>
    <p:sldId id="338" r:id="rId18"/>
    <p:sldId id="328" r:id="rId19"/>
    <p:sldId id="362" r:id="rId20"/>
    <p:sldId id="363" r:id="rId21"/>
    <p:sldId id="332" r:id="rId22"/>
    <p:sldId id="333" r:id="rId23"/>
    <p:sldId id="334" r:id="rId24"/>
    <p:sldId id="317" r:id="rId25"/>
    <p:sldId id="340" r:id="rId26"/>
    <p:sldId id="356" r:id="rId27"/>
    <p:sldId id="357" r:id="rId28"/>
    <p:sldId id="358" r:id="rId29"/>
    <p:sldId id="359" r:id="rId30"/>
    <p:sldId id="318" r:id="rId31"/>
    <p:sldId id="344" r:id="rId32"/>
    <p:sldId id="354" r:id="rId33"/>
    <p:sldId id="346" r:id="rId34"/>
    <p:sldId id="347" r:id="rId35"/>
    <p:sldId id="348" r:id="rId36"/>
    <p:sldId id="345" r:id="rId37"/>
    <p:sldId id="352" r:id="rId38"/>
    <p:sldId id="349" r:id="rId39"/>
    <p:sldId id="350" r:id="rId40"/>
    <p:sldId id="351" r:id="rId41"/>
    <p:sldId id="353" r:id="rId42"/>
    <p:sldId id="335" r:id="rId43"/>
    <p:sldId id="360" r:id="rId44"/>
    <p:sldId id="361" r:id="rId45"/>
    <p:sldId id="355" r:id="rId46"/>
  </p:sldIdLst>
  <p:sldSz cx="9144000" cy="5143500" type="screen16x9"/>
  <p:notesSz cx="6858000" cy="9144000"/>
  <p:embeddedFontLst>
    <p:embeddedFont>
      <p:font typeface="Fugaz One" pitchFamily="2" charset="0"/>
      <p:regular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AF7"/>
    <a:srgbClr val="ACEAFE"/>
    <a:srgbClr val="95DEFF"/>
    <a:srgbClr val="8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B0AAFC-BEAD-4BF3-BE1B-53DB3F059787}">
  <a:tblStyle styleId="{74B0AAFC-BEAD-4BF3-BE1B-53DB3F059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94673"/>
  </p:normalViewPr>
  <p:slideViewPr>
    <p:cSldViewPr snapToGrid="0">
      <p:cViewPr varScale="1">
        <p:scale>
          <a:sx n="143" d="100"/>
          <a:sy n="143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0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50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4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8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75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60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1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3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1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714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2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55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99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71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6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25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98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36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1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30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60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07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59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685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405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68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40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99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663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8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1669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97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361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06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689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137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39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162787" y="-58196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39721" y="77524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54125" y="-10596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621200" y="41609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247025"/>
            <a:ext cx="41145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210" b="1" i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914992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-651591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8355174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7408250" y="-67390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252859" y="74615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-476227" y="-780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1466950" y="-11622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67659" y="42288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3906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067400" y="1253250"/>
            <a:ext cx="11676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56150" y="3853174"/>
            <a:ext cx="39765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141150" y="388911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459100" y="-147330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73265" y="-91676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198925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2922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9892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/>
          </p:nvPr>
        </p:nvSpPr>
        <p:spPr>
          <a:xfrm>
            <a:off x="4964275" y="18611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50661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496427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119892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12922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19892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9"/>
          </p:nvPr>
        </p:nvSpPr>
        <p:spPr>
          <a:xfrm>
            <a:off x="496427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61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496427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3"/>
          <p:cNvSpPr/>
          <p:nvPr/>
        </p:nvSpPr>
        <p:spPr>
          <a:xfrm flipH="1">
            <a:off x="-63972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flipH="1">
            <a:off x="8410675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flipH="1">
            <a:off x="-874250" y="292306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8188275" y="2768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8758403" y="-1163206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7057850" y="387103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 rot="10800000">
            <a:off x="-504273" y="-4296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 rot="10800000">
            <a:off x="-1515398" y="347673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23400" y="29760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 rot="10800000">
            <a:off x="-1164348" y="433311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-123822" y="39053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8430775" y="31039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/>
          <p:nvPr/>
        </p:nvSpPr>
        <p:spPr>
          <a:xfrm flipH="1">
            <a:off x="-476350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/>
          <p:nvPr/>
        </p:nvSpPr>
        <p:spPr>
          <a:xfrm flipH="1">
            <a:off x="8254699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5"/>
          <p:cNvSpPr/>
          <p:nvPr/>
        </p:nvSpPr>
        <p:spPr>
          <a:xfrm flipH="1">
            <a:off x="-640250" y="300475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/>
          <p:nvPr/>
        </p:nvSpPr>
        <p:spPr>
          <a:xfrm flipH="1">
            <a:off x="8279792" y="3176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5"/>
          <p:cNvSpPr/>
          <p:nvPr/>
        </p:nvSpPr>
        <p:spPr>
          <a:xfrm flipH="1">
            <a:off x="8254700" y="379853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5"/>
          <p:cNvSpPr/>
          <p:nvPr/>
        </p:nvSpPr>
        <p:spPr>
          <a:xfrm flipH="1">
            <a:off x="8224550" y="327049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"/>
          <p:cNvSpPr/>
          <p:nvPr/>
        </p:nvSpPr>
        <p:spPr>
          <a:xfrm flipH="1">
            <a:off x="7651617" y="3740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pple SD Gothic Neo Heavy" panose="02000300000000000000" pitchFamily="2" charset="-127"/>
          <a:ea typeface="Apple SD Gothic Neo Heavy" panose="020003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>
            <a:off x="0" y="3882150"/>
            <a:ext cx="4572000" cy="35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ctrTitle"/>
          </p:nvPr>
        </p:nvSpPr>
        <p:spPr>
          <a:xfrm>
            <a:off x="278405" y="1148516"/>
            <a:ext cx="42594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WFH RECOMMENDER</a:t>
            </a:r>
            <a:b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</a:br>
            <a: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TITLE PLACEHOLDER</a:t>
            </a:r>
            <a:endParaRPr dirty="0">
              <a:solidFill>
                <a:schemeClr val="accent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1"/>
          </p:nvPr>
        </p:nvSpPr>
        <p:spPr>
          <a:xfrm>
            <a:off x="713225" y="3925625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Cynthia Rodriguez</a:t>
            </a:r>
            <a:endParaRPr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2" name="Google Shape;55;p15">
            <a:extLst>
              <a:ext uri="{FF2B5EF4-FFF2-40B4-BE49-F238E27FC236}">
                <a16:creationId xmlns:a16="http://schemas.microsoft.com/office/drawing/2014/main" id="{39ED3D85-B9A6-EB72-9E80-1AFC2CB5F49C}"/>
              </a:ext>
            </a:extLst>
          </p:cNvPr>
          <p:cNvSpPr/>
          <p:nvPr/>
        </p:nvSpPr>
        <p:spPr>
          <a:xfrm>
            <a:off x="4572000" y="1247025"/>
            <a:ext cx="4397325" cy="2713935"/>
          </a:xfrm>
          <a:custGeom>
            <a:avLst/>
            <a:gdLst/>
            <a:ahLst/>
            <a:cxnLst/>
            <a:rect l="l" t="t" r="r" b="b"/>
            <a:pathLst>
              <a:path w="143247" h="88409" extrusionOk="0">
                <a:moveTo>
                  <a:pt x="12973" y="0"/>
                </a:moveTo>
                <a:lnTo>
                  <a:pt x="12573" y="1028"/>
                </a:lnTo>
                <a:lnTo>
                  <a:pt x="12973" y="1427"/>
                </a:lnTo>
                <a:lnTo>
                  <a:pt x="12782" y="1902"/>
                </a:lnTo>
                <a:lnTo>
                  <a:pt x="12288" y="2777"/>
                </a:lnTo>
                <a:lnTo>
                  <a:pt x="13011" y="3709"/>
                </a:lnTo>
                <a:lnTo>
                  <a:pt x="12649" y="4166"/>
                </a:lnTo>
                <a:lnTo>
                  <a:pt x="12649" y="5402"/>
                </a:lnTo>
                <a:lnTo>
                  <a:pt x="11774" y="6448"/>
                </a:lnTo>
                <a:lnTo>
                  <a:pt x="10481" y="6448"/>
                </a:lnTo>
                <a:lnTo>
                  <a:pt x="10310" y="5041"/>
                </a:lnTo>
                <a:lnTo>
                  <a:pt x="11204" y="4737"/>
                </a:lnTo>
                <a:lnTo>
                  <a:pt x="11869" y="3805"/>
                </a:lnTo>
                <a:lnTo>
                  <a:pt x="11869" y="2739"/>
                </a:lnTo>
                <a:lnTo>
                  <a:pt x="10310" y="2473"/>
                </a:lnTo>
                <a:lnTo>
                  <a:pt x="8864" y="1902"/>
                </a:lnTo>
                <a:lnTo>
                  <a:pt x="8465" y="856"/>
                </a:lnTo>
                <a:lnTo>
                  <a:pt x="7837" y="856"/>
                </a:lnTo>
                <a:lnTo>
                  <a:pt x="7400" y="2055"/>
                </a:lnTo>
                <a:lnTo>
                  <a:pt x="7400" y="2758"/>
                </a:lnTo>
                <a:lnTo>
                  <a:pt x="7837" y="2968"/>
                </a:lnTo>
                <a:lnTo>
                  <a:pt x="7799" y="4014"/>
                </a:lnTo>
                <a:lnTo>
                  <a:pt x="8503" y="4109"/>
                </a:lnTo>
                <a:lnTo>
                  <a:pt x="7761" y="4832"/>
                </a:lnTo>
                <a:lnTo>
                  <a:pt x="7723" y="6258"/>
                </a:lnTo>
                <a:lnTo>
                  <a:pt x="8198" y="7133"/>
                </a:lnTo>
                <a:lnTo>
                  <a:pt x="7419" y="8065"/>
                </a:lnTo>
                <a:lnTo>
                  <a:pt x="7419" y="8845"/>
                </a:lnTo>
                <a:lnTo>
                  <a:pt x="6525" y="11679"/>
                </a:lnTo>
                <a:lnTo>
                  <a:pt x="6125" y="12269"/>
                </a:lnTo>
                <a:lnTo>
                  <a:pt x="5650" y="12954"/>
                </a:lnTo>
                <a:lnTo>
                  <a:pt x="5650" y="14095"/>
                </a:lnTo>
                <a:lnTo>
                  <a:pt x="4489" y="16225"/>
                </a:lnTo>
                <a:lnTo>
                  <a:pt x="2816" y="19230"/>
                </a:lnTo>
                <a:lnTo>
                  <a:pt x="2663" y="22407"/>
                </a:lnTo>
                <a:lnTo>
                  <a:pt x="2207" y="23187"/>
                </a:lnTo>
                <a:lnTo>
                  <a:pt x="2378" y="24423"/>
                </a:lnTo>
                <a:lnTo>
                  <a:pt x="818" y="26934"/>
                </a:lnTo>
                <a:lnTo>
                  <a:pt x="0" y="28075"/>
                </a:lnTo>
                <a:lnTo>
                  <a:pt x="1484" y="29749"/>
                </a:lnTo>
                <a:lnTo>
                  <a:pt x="1180" y="31080"/>
                </a:lnTo>
                <a:lnTo>
                  <a:pt x="1085" y="33173"/>
                </a:lnTo>
                <a:lnTo>
                  <a:pt x="2112" y="34732"/>
                </a:lnTo>
                <a:lnTo>
                  <a:pt x="2017" y="36140"/>
                </a:lnTo>
                <a:lnTo>
                  <a:pt x="2949" y="37167"/>
                </a:lnTo>
                <a:lnTo>
                  <a:pt x="2854" y="39754"/>
                </a:lnTo>
                <a:lnTo>
                  <a:pt x="3862" y="40952"/>
                </a:lnTo>
                <a:lnTo>
                  <a:pt x="3862" y="41618"/>
                </a:lnTo>
                <a:lnTo>
                  <a:pt x="3253" y="42284"/>
                </a:lnTo>
                <a:lnTo>
                  <a:pt x="3253" y="42797"/>
                </a:lnTo>
                <a:lnTo>
                  <a:pt x="3652" y="43159"/>
                </a:lnTo>
                <a:lnTo>
                  <a:pt x="4489" y="45232"/>
                </a:lnTo>
                <a:lnTo>
                  <a:pt x="4699" y="45726"/>
                </a:lnTo>
                <a:lnTo>
                  <a:pt x="5079" y="46658"/>
                </a:lnTo>
                <a:lnTo>
                  <a:pt x="4775" y="47438"/>
                </a:lnTo>
                <a:lnTo>
                  <a:pt x="4984" y="48009"/>
                </a:lnTo>
                <a:lnTo>
                  <a:pt x="5250" y="48484"/>
                </a:lnTo>
                <a:lnTo>
                  <a:pt x="4908" y="49454"/>
                </a:lnTo>
                <a:lnTo>
                  <a:pt x="4813" y="49759"/>
                </a:lnTo>
                <a:lnTo>
                  <a:pt x="5593" y="50386"/>
                </a:lnTo>
                <a:lnTo>
                  <a:pt x="7799" y="50653"/>
                </a:lnTo>
                <a:lnTo>
                  <a:pt x="9492" y="52707"/>
                </a:lnTo>
                <a:lnTo>
                  <a:pt x="10386" y="52954"/>
                </a:lnTo>
                <a:lnTo>
                  <a:pt x="10557" y="53905"/>
                </a:lnTo>
                <a:lnTo>
                  <a:pt x="11603" y="53905"/>
                </a:lnTo>
                <a:lnTo>
                  <a:pt x="11603" y="55237"/>
                </a:lnTo>
                <a:lnTo>
                  <a:pt x="12744" y="55693"/>
                </a:lnTo>
                <a:lnTo>
                  <a:pt x="12839" y="56739"/>
                </a:lnTo>
                <a:lnTo>
                  <a:pt x="13049" y="59136"/>
                </a:lnTo>
                <a:lnTo>
                  <a:pt x="19744" y="59136"/>
                </a:lnTo>
                <a:lnTo>
                  <a:pt x="19744" y="60677"/>
                </a:lnTo>
                <a:lnTo>
                  <a:pt x="25241" y="64005"/>
                </a:lnTo>
                <a:lnTo>
                  <a:pt x="29312" y="66459"/>
                </a:lnTo>
                <a:lnTo>
                  <a:pt x="37662" y="67486"/>
                </a:lnTo>
                <a:lnTo>
                  <a:pt x="38061" y="65679"/>
                </a:lnTo>
                <a:lnTo>
                  <a:pt x="42740" y="66022"/>
                </a:lnTo>
                <a:lnTo>
                  <a:pt x="47077" y="71290"/>
                </a:lnTo>
                <a:lnTo>
                  <a:pt x="47762" y="72108"/>
                </a:lnTo>
                <a:lnTo>
                  <a:pt x="47686" y="73687"/>
                </a:lnTo>
                <a:cubicBezTo>
                  <a:pt x="47686" y="73687"/>
                  <a:pt x="49340" y="76540"/>
                  <a:pt x="51623" y="77111"/>
                </a:cubicBezTo>
                <a:lnTo>
                  <a:pt x="53164" y="75912"/>
                </a:lnTo>
                <a:lnTo>
                  <a:pt x="53164" y="74200"/>
                </a:lnTo>
                <a:lnTo>
                  <a:pt x="55636" y="74296"/>
                </a:lnTo>
                <a:lnTo>
                  <a:pt x="56093" y="74771"/>
                </a:lnTo>
                <a:lnTo>
                  <a:pt x="57538" y="74771"/>
                </a:lnTo>
                <a:cubicBezTo>
                  <a:pt x="57538" y="74771"/>
                  <a:pt x="59041" y="76045"/>
                  <a:pt x="60087" y="78556"/>
                </a:cubicBezTo>
                <a:cubicBezTo>
                  <a:pt x="60106" y="78575"/>
                  <a:pt x="60106" y="78613"/>
                  <a:pt x="60125" y="78651"/>
                </a:cubicBezTo>
                <a:cubicBezTo>
                  <a:pt x="60125" y="78651"/>
                  <a:pt x="61248" y="81752"/>
                  <a:pt x="62693" y="82570"/>
                </a:cubicBezTo>
                <a:cubicBezTo>
                  <a:pt x="62693" y="82570"/>
                  <a:pt x="62978" y="83026"/>
                  <a:pt x="63150" y="84224"/>
                </a:cubicBezTo>
                <a:cubicBezTo>
                  <a:pt x="63150" y="84224"/>
                  <a:pt x="63321" y="84985"/>
                  <a:pt x="63929" y="85803"/>
                </a:cubicBezTo>
                <a:cubicBezTo>
                  <a:pt x="64500" y="86564"/>
                  <a:pt x="65451" y="87382"/>
                  <a:pt x="66973" y="87686"/>
                </a:cubicBezTo>
                <a:lnTo>
                  <a:pt x="69350" y="88409"/>
                </a:lnTo>
                <a:lnTo>
                  <a:pt x="69921" y="87952"/>
                </a:lnTo>
                <a:cubicBezTo>
                  <a:pt x="69921" y="87952"/>
                  <a:pt x="69446" y="86887"/>
                  <a:pt x="69274" y="85784"/>
                </a:cubicBezTo>
                <a:cubicBezTo>
                  <a:pt x="69217" y="85290"/>
                  <a:pt x="69179" y="84795"/>
                  <a:pt x="69312" y="84358"/>
                </a:cubicBezTo>
                <a:lnTo>
                  <a:pt x="69255" y="81790"/>
                </a:lnTo>
                <a:lnTo>
                  <a:pt x="69921" y="81619"/>
                </a:lnTo>
                <a:lnTo>
                  <a:pt x="70454" y="80382"/>
                </a:lnTo>
                <a:lnTo>
                  <a:pt x="71424" y="80287"/>
                </a:lnTo>
                <a:lnTo>
                  <a:pt x="72127" y="79241"/>
                </a:lnTo>
                <a:lnTo>
                  <a:pt x="74087" y="78842"/>
                </a:lnTo>
                <a:lnTo>
                  <a:pt x="74562" y="78518"/>
                </a:lnTo>
                <a:lnTo>
                  <a:pt x="75837" y="77662"/>
                </a:lnTo>
                <a:lnTo>
                  <a:pt x="75837" y="76768"/>
                </a:lnTo>
                <a:lnTo>
                  <a:pt x="80211" y="74828"/>
                </a:lnTo>
                <a:lnTo>
                  <a:pt x="81581" y="74828"/>
                </a:lnTo>
                <a:lnTo>
                  <a:pt x="84814" y="75665"/>
                </a:lnTo>
                <a:lnTo>
                  <a:pt x="85290" y="75342"/>
                </a:lnTo>
                <a:lnTo>
                  <a:pt x="85290" y="74334"/>
                </a:lnTo>
                <a:lnTo>
                  <a:pt x="87610" y="74999"/>
                </a:lnTo>
                <a:lnTo>
                  <a:pt x="88181" y="76958"/>
                </a:lnTo>
                <a:lnTo>
                  <a:pt x="90197" y="76958"/>
                </a:lnTo>
                <a:lnTo>
                  <a:pt x="91396" y="75532"/>
                </a:lnTo>
                <a:lnTo>
                  <a:pt x="93659" y="76578"/>
                </a:lnTo>
                <a:lnTo>
                  <a:pt x="94572" y="76007"/>
                </a:lnTo>
                <a:lnTo>
                  <a:pt x="92917" y="74296"/>
                </a:lnTo>
                <a:lnTo>
                  <a:pt x="93526" y="73478"/>
                </a:lnTo>
                <a:lnTo>
                  <a:pt x="93526" y="72070"/>
                </a:lnTo>
                <a:lnTo>
                  <a:pt x="96816" y="72051"/>
                </a:lnTo>
                <a:lnTo>
                  <a:pt x="97596" y="71347"/>
                </a:lnTo>
                <a:lnTo>
                  <a:pt x="98205" y="72070"/>
                </a:lnTo>
                <a:lnTo>
                  <a:pt x="99346" y="71233"/>
                </a:lnTo>
                <a:lnTo>
                  <a:pt x="99403" y="71195"/>
                </a:lnTo>
                <a:lnTo>
                  <a:pt x="99955" y="71233"/>
                </a:lnTo>
                <a:lnTo>
                  <a:pt x="103588" y="71499"/>
                </a:lnTo>
                <a:lnTo>
                  <a:pt x="104938" y="73516"/>
                </a:lnTo>
                <a:lnTo>
                  <a:pt x="105813" y="73306"/>
                </a:lnTo>
                <a:lnTo>
                  <a:pt x="108077" y="71975"/>
                </a:lnTo>
                <a:lnTo>
                  <a:pt x="109979" y="72108"/>
                </a:lnTo>
                <a:lnTo>
                  <a:pt x="112242" y="74581"/>
                </a:lnTo>
                <a:lnTo>
                  <a:pt x="113003" y="74847"/>
                </a:lnTo>
                <a:lnTo>
                  <a:pt x="113212" y="77130"/>
                </a:lnTo>
                <a:lnTo>
                  <a:pt x="112908" y="78480"/>
                </a:lnTo>
                <a:lnTo>
                  <a:pt x="112870" y="78670"/>
                </a:lnTo>
                <a:lnTo>
                  <a:pt x="113212" y="79336"/>
                </a:lnTo>
                <a:lnTo>
                  <a:pt x="113935" y="79241"/>
                </a:lnTo>
                <a:lnTo>
                  <a:pt x="113935" y="79241"/>
                </a:lnTo>
                <a:lnTo>
                  <a:pt x="113764" y="80173"/>
                </a:lnTo>
                <a:lnTo>
                  <a:pt x="115172" y="81809"/>
                </a:lnTo>
                <a:lnTo>
                  <a:pt x="115875" y="81866"/>
                </a:lnTo>
                <a:lnTo>
                  <a:pt x="115875" y="82703"/>
                </a:lnTo>
                <a:lnTo>
                  <a:pt x="116237" y="83273"/>
                </a:lnTo>
                <a:lnTo>
                  <a:pt x="117074" y="83273"/>
                </a:lnTo>
                <a:lnTo>
                  <a:pt x="117074" y="84757"/>
                </a:lnTo>
                <a:lnTo>
                  <a:pt x="118310" y="84662"/>
                </a:lnTo>
                <a:cubicBezTo>
                  <a:pt x="118310" y="84662"/>
                  <a:pt x="119109" y="85347"/>
                  <a:pt x="119242" y="85689"/>
                </a:cubicBezTo>
                <a:lnTo>
                  <a:pt x="119242" y="85746"/>
                </a:lnTo>
                <a:lnTo>
                  <a:pt x="122495" y="85746"/>
                </a:lnTo>
                <a:lnTo>
                  <a:pt x="122495" y="81352"/>
                </a:lnTo>
                <a:lnTo>
                  <a:pt x="120954" y="78480"/>
                </a:lnTo>
                <a:lnTo>
                  <a:pt x="120155" y="77016"/>
                </a:lnTo>
                <a:lnTo>
                  <a:pt x="119946" y="74999"/>
                </a:lnTo>
                <a:lnTo>
                  <a:pt x="117835" y="73192"/>
                </a:lnTo>
                <a:lnTo>
                  <a:pt x="117835" y="71994"/>
                </a:lnTo>
                <a:lnTo>
                  <a:pt x="116960" y="71233"/>
                </a:lnTo>
                <a:lnTo>
                  <a:pt x="116902" y="71195"/>
                </a:lnTo>
                <a:lnTo>
                  <a:pt x="116541" y="69635"/>
                </a:lnTo>
                <a:lnTo>
                  <a:pt x="115723" y="68551"/>
                </a:lnTo>
                <a:lnTo>
                  <a:pt x="116009" y="63986"/>
                </a:lnTo>
                <a:lnTo>
                  <a:pt x="116028" y="63606"/>
                </a:lnTo>
                <a:lnTo>
                  <a:pt x="117169" y="62978"/>
                </a:lnTo>
                <a:lnTo>
                  <a:pt x="117873" y="61437"/>
                </a:lnTo>
                <a:lnTo>
                  <a:pt x="118767" y="61437"/>
                </a:lnTo>
                <a:lnTo>
                  <a:pt x="120878" y="59174"/>
                </a:lnTo>
                <a:lnTo>
                  <a:pt x="120821" y="58299"/>
                </a:lnTo>
                <a:lnTo>
                  <a:pt x="121772" y="56701"/>
                </a:lnTo>
                <a:lnTo>
                  <a:pt x="122038" y="56283"/>
                </a:lnTo>
                <a:lnTo>
                  <a:pt x="123674" y="55921"/>
                </a:lnTo>
                <a:lnTo>
                  <a:pt x="124701" y="53981"/>
                </a:lnTo>
                <a:lnTo>
                  <a:pt x="124701" y="52612"/>
                </a:lnTo>
                <a:lnTo>
                  <a:pt x="128201" y="52041"/>
                </a:lnTo>
                <a:lnTo>
                  <a:pt x="128657" y="50957"/>
                </a:lnTo>
                <a:lnTo>
                  <a:pt x="128030" y="49854"/>
                </a:lnTo>
                <a:lnTo>
                  <a:pt x="128676" y="49454"/>
                </a:lnTo>
                <a:lnTo>
                  <a:pt x="129057" y="49245"/>
                </a:lnTo>
                <a:lnTo>
                  <a:pt x="129057" y="47914"/>
                </a:lnTo>
                <a:lnTo>
                  <a:pt x="127725" y="46887"/>
                </a:lnTo>
                <a:lnTo>
                  <a:pt x="128486" y="46183"/>
                </a:lnTo>
                <a:lnTo>
                  <a:pt x="128524" y="45726"/>
                </a:lnTo>
                <a:lnTo>
                  <a:pt x="127763" y="45251"/>
                </a:lnTo>
                <a:lnTo>
                  <a:pt x="127992" y="44129"/>
                </a:lnTo>
                <a:lnTo>
                  <a:pt x="127098" y="43748"/>
                </a:lnTo>
                <a:lnTo>
                  <a:pt x="125956" y="43653"/>
                </a:lnTo>
                <a:lnTo>
                  <a:pt x="126280" y="42626"/>
                </a:lnTo>
                <a:lnTo>
                  <a:pt x="126185" y="42150"/>
                </a:lnTo>
                <a:lnTo>
                  <a:pt x="126013" y="41390"/>
                </a:lnTo>
                <a:lnTo>
                  <a:pt x="125253" y="40001"/>
                </a:lnTo>
                <a:lnTo>
                  <a:pt x="124530" y="39640"/>
                </a:lnTo>
                <a:lnTo>
                  <a:pt x="124435" y="37776"/>
                </a:lnTo>
                <a:lnTo>
                  <a:pt x="124035" y="36958"/>
                </a:lnTo>
                <a:lnTo>
                  <a:pt x="125139" y="35817"/>
                </a:lnTo>
                <a:lnTo>
                  <a:pt x="125614" y="36121"/>
                </a:lnTo>
                <a:lnTo>
                  <a:pt x="125291" y="37776"/>
                </a:lnTo>
                <a:lnTo>
                  <a:pt x="125386" y="39107"/>
                </a:lnTo>
                <a:lnTo>
                  <a:pt x="126394" y="39640"/>
                </a:lnTo>
                <a:lnTo>
                  <a:pt x="127060" y="40705"/>
                </a:lnTo>
                <a:lnTo>
                  <a:pt x="126945" y="42188"/>
                </a:lnTo>
                <a:lnTo>
                  <a:pt x="127725" y="42188"/>
                </a:lnTo>
                <a:lnTo>
                  <a:pt x="128505" y="40876"/>
                </a:lnTo>
                <a:lnTo>
                  <a:pt x="128981" y="38860"/>
                </a:lnTo>
                <a:lnTo>
                  <a:pt x="127839" y="37490"/>
                </a:lnTo>
                <a:lnTo>
                  <a:pt x="126869" y="35778"/>
                </a:lnTo>
                <a:lnTo>
                  <a:pt x="126869" y="35778"/>
                </a:lnTo>
                <a:lnTo>
                  <a:pt x="128296" y="35855"/>
                </a:lnTo>
                <a:lnTo>
                  <a:pt x="128429" y="36825"/>
                </a:lnTo>
                <a:lnTo>
                  <a:pt x="129000" y="36920"/>
                </a:lnTo>
                <a:lnTo>
                  <a:pt x="129856" y="34923"/>
                </a:lnTo>
                <a:lnTo>
                  <a:pt x="130502" y="33477"/>
                </a:lnTo>
                <a:lnTo>
                  <a:pt x="130103" y="30833"/>
                </a:lnTo>
                <a:lnTo>
                  <a:pt x="129742" y="30491"/>
                </a:lnTo>
                <a:lnTo>
                  <a:pt x="132024" y="28151"/>
                </a:lnTo>
                <a:lnTo>
                  <a:pt x="133470" y="28151"/>
                </a:lnTo>
                <a:lnTo>
                  <a:pt x="134345" y="27676"/>
                </a:lnTo>
                <a:lnTo>
                  <a:pt x="135676" y="26972"/>
                </a:lnTo>
                <a:lnTo>
                  <a:pt x="135676" y="25774"/>
                </a:lnTo>
                <a:lnTo>
                  <a:pt x="137540" y="25013"/>
                </a:lnTo>
                <a:lnTo>
                  <a:pt x="137749" y="24138"/>
                </a:lnTo>
                <a:lnTo>
                  <a:pt x="135999" y="22026"/>
                </a:lnTo>
                <a:lnTo>
                  <a:pt x="135999" y="19116"/>
                </a:lnTo>
                <a:lnTo>
                  <a:pt x="136399" y="17576"/>
                </a:lnTo>
                <a:lnTo>
                  <a:pt x="138662" y="16472"/>
                </a:lnTo>
                <a:lnTo>
                  <a:pt x="138662" y="15712"/>
                </a:lnTo>
                <a:lnTo>
                  <a:pt x="138396" y="14665"/>
                </a:lnTo>
                <a:lnTo>
                  <a:pt x="139366" y="14152"/>
                </a:lnTo>
                <a:lnTo>
                  <a:pt x="140660" y="14190"/>
                </a:lnTo>
                <a:lnTo>
                  <a:pt x="141782" y="13182"/>
                </a:lnTo>
                <a:lnTo>
                  <a:pt x="143246" y="11850"/>
                </a:lnTo>
                <a:lnTo>
                  <a:pt x="143246" y="10956"/>
                </a:lnTo>
                <a:lnTo>
                  <a:pt x="141325" y="10766"/>
                </a:lnTo>
                <a:lnTo>
                  <a:pt x="141211" y="9625"/>
                </a:lnTo>
                <a:lnTo>
                  <a:pt x="140165" y="9587"/>
                </a:lnTo>
                <a:lnTo>
                  <a:pt x="138986" y="5954"/>
                </a:lnTo>
                <a:lnTo>
                  <a:pt x="134135" y="5954"/>
                </a:lnTo>
                <a:lnTo>
                  <a:pt x="133413" y="9587"/>
                </a:lnTo>
                <a:lnTo>
                  <a:pt x="133926" y="10671"/>
                </a:lnTo>
                <a:lnTo>
                  <a:pt x="133983" y="11603"/>
                </a:lnTo>
                <a:lnTo>
                  <a:pt x="133356" y="11812"/>
                </a:lnTo>
                <a:lnTo>
                  <a:pt x="133317" y="12649"/>
                </a:lnTo>
                <a:lnTo>
                  <a:pt x="133051" y="13182"/>
                </a:lnTo>
                <a:lnTo>
                  <a:pt x="131948" y="13486"/>
                </a:lnTo>
                <a:lnTo>
                  <a:pt x="131510" y="14665"/>
                </a:lnTo>
                <a:lnTo>
                  <a:pt x="124435" y="16320"/>
                </a:lnTo>
                <a:lnTo>
                  <a:pt x="122590" y="17956"/>
                </a:lnTo>
                <a:lnTo>
                  <a:pt x="121924" y="19306"/>
                </a:lnTo>
                <a:lnTo>
                  <a:pt x="119204" y="20448"/>
                </a:lnTo>
                <a:lnTo>
                  <a:pt x="118976" y="20543"/>
                </a:lnTo>
                <a:lnTo>
                  <a:pt x="119242" y="21380"/>
                </a:lnTo>
                <a:lnTo>
                  <a:pt x="117378" y="21285"/>
                </a:lnTo>
                <a:lnTo>
                  <a:pt x="115000" y="22559"/>
                </a:lnTo>
                <a:lnTo>
                  <a:pt x="113593" y="23929"/>
                </a:lnTo>
                <a:lnTo>
                  <a:pt x="113821" y="24937"/>
                </a:lnTo>
                <a:lnTo>
                  <a:pt x="115210" y="24784"/>
                </a:lnTo>
                <a:lnTo>
                  <a:pt x="115533" y="25393"/>
                </a:lnTo>
                <a:lnTo>
                  <a:pt x="115172" y="26116"/>
                </a:lnTo>
                <a:lnTo>
                  <a:pt x="113840" y="26059"/>
                </a:lnTo>
                <a:lnTo>
                  <a:pt x="111938" y="27562"/>
                </a:lnTo>
                <a:lnTo>
                  <a:pt x="109770" y="27409"/>
                </a:lnTo>
                <a:lnTo>
                  <a:pt x="109541" y="27695"/>
                </a:lnTo>
                <a:lnTo>
                  <a:pt x="107449" y="30129"/>
                </a:lnTo>
                <a:lnTo>
                  <a:pt x="105794" y="30034"/>
                </a:lnTo>
                <a:lnTo>
                  <a:pt x="105794" y="29273"/>
                </a:lnTo>
                <a:lnTo>
                  <a:pt x="107259" y="28798"/>
                </a:lnTo>
                <a:lnTo>
                  <a:pt x="107316" y="27695"/>
                </a:lnTo>
                <a:lnTo>
                  <a:pt x="107392" y="26534"/>
                </a:lnTo>
                <a:lnTo>
                  <a:pt x="108800" y="25393"/>
                </a:lnTo>
                <a:lnTo>
                  <a:pt x="108172" y="22825"/>
                </a:lnTo>
                <a:lnTo>
                  <a:pt x="109104" y="21171"/>
                </a:lnTo>
                <a:lnTo>
                  <a:pt x="109009" y="20448"/>
                </a:lnTo>
                <a:lnTo>
                  <a:pt x="108895" y="19497"/>
                </a:lnTo>
                <a:lnTo>
                  <a:pt x="109199" y="19326"/>
                </a:lnTo>
                <a:lnTo>
                  <a:pt x="110207" y="20467"/>
                </a:lnTo>
                <a:lnTo>
                  <a:pt x="112014" y="20467"/>
                </a:lnTo>
                <a:lnTo>
                  <a:pt x="112528" y="19573"/>
                </a:lnTo>
                <a:lnTo>
                  <a:pt x="111120" y="17461"/>
                </a:lnTo>
                <a:lnTo>
                  <a:pt x="109351" y="15693"/>
                </a:lnTo>
                <a:lnTo>
                  <a:pt x="104824" y="15788"/>
                </a:lnTo>
                <a:lnTo>
                  <a:pt x="101838" y="15959"/>
                </a:lnTo>
                <a:lnTo>
                  <a:pt x="101477" y="15179"/>
                </a:lnTo>
                <a:lnTo>
                  <a:pt x="100640" y="14551"/>
                </a:lnTo>
                <a:lnTo>
                  <a:pt x="100640" y="13619"/>
                </a:lnTo>
                <a:lnTo>
                  <a:pt x="99879" y="13581"/>
                </a:lnTo>
                <a:lnTo>
                  <a:pt x="99879" y="13220"/>
                </a:lnTo>
                <a:lnTo>
                  <a:pt x="99860" y="12288"/>
                </a:lnTo>
                <a:lnTo>
                  <a:pt x="99137" y="11812"/>
                </a:lnTo>
                <a:lnTo>
                  <a:pt x="99042" y="10671"/>
                </a:lnTo>
                <a:lnTo>
                  <a:pt x="97958" y="10005"/>
                </a:lnTo>
                <a:lnTo>
                  <a:pt x="97691" y="10728"/>
                </a:lnTo>
                <a:lnTo>
                  <a:pt x="96417" y="10671"/>
                </a:lnTo>
                <a:lnTo>
                  <a:pt x="95124" y="8255"/>
                </a:lnTo>
                <a:lnTo>
                  <a:pt x="94515" y="7856"/>
                </a:lnTo>
                <a:lnTo>
                  <a:pt x="91148" y="7704"/>
                </a:lnTo>
                <a:lnTo>
                  <a:pt x="90806" y="8370"/>
                </a:lnTo>
                <a:lnTo>
                  <a:pt x="90901" y="8845"/>
                </a:lnTo>
                <a:lnTo>
                  <a:pt x="89665" y="10177"/>
                </a:lnTo>
                <a:lnTo>
                  <a:pt x="88733" y="10272"/>
                </a:lnTo>
                <a:lnTo>
                  <a:pt x="87972" y="11470"/>
                </a:lnTo>
                <a:lnTo>
                  <a:pt x="84871" y="10994"/>
                </a:lnTo>
                <a:lnTo>
                  <a:pt x="83483" y="11432"/>
                </a:lnTo>
                <a:lnTo>
                  <a:pt x="81676" y="10823"/>
                </a:lnTo>
                <a:lnTo>
                  <a:pt x="81143" y="9948"/>
                </a:lnTo>
                <a:lnTo>
                  <a:pt x="79298" y="9321"/>
                </a:lnTo>
                <a:lnTo>
                  <a:pt x="78576" y="10100"/>
                </a:lnTo>
                <a:lnTo>
                  <a:pt x="76103" y="9225"/>
                </a:lnTo>
                <a:lnTo>
                  <a:pt x="76103" y="7780"/>
                </a:lnTo>
                <a:lnTo>
                  <a:pt x="74924" y="7057"/>
                </a:lnTo>
                <a:lnTo>
                  <a:pt x="74924" y="8198"/>
                </a:lnTo>
                <a:lnTo>
                  <a:pt x="70663" y="8484"/>
                </a:lnTo>
                <a:lnTo>
                  <a:pt x="69084" y="8579"/>
                </a:lnTo>
                <a:lnTo>
                  <a:pt x="58946" y="8141"/>
                </a:lnTo>
                <a:lnTo>
                  <a:pt x="57957" y="8084"/>
                </a:lnTo>
                <a:lnTo>
                  <a:pt x="56664" y="8008"/>
                </a:lnTo>
                <a:lnTo>
                  <a:pt x="42360" y="6277"/>
                </a:lnTo>
                <a:lnTo>
                  <a:pt x="39564" y="5954"/>
                </a:lnTo>
                <a:lnTo>
                  <a:pt x="39297" y="5916"/>
                </a:lnTo>
                <a:lnTo>
                  <a:pt x="31290" y="4641"/>
                </a:lnTo>
                <a:lnTo>
                  <a:pt x="27790" y="4071"/>
                </a:lnTo>
                <a:lnTo>
                  <a:pt x="27505" y="3995"/>
                </a:lnTo>
                <a:lnTo>
                  <a:pt x="25203" y="3500"/>
                </a:lnTo>
                <a:lnTo>
                  <a:pt x="18451" y="1693"/>
                </a:lnTo>
                <a:lnTo>
                  <a:pt x="12973" y="0"/>
                </a:lnTo>
                <a:close/>
              </a:path>
            </a:pathLst>
          </a:custGeom>
          <a:solidFill>
            <a:srgbClr val="97D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304;p30">
            <a:extLst>
              <a:ext uri="{FF2B5EF4-FFF2-40B4-BE49-F238E27FC236}">
                <a16:creationId xmlns:a16="http://schemas.microsoft.com/office/drawing/2014/main" id="{B5096DB9-1A2A-2E39-CF34-057B967B9708}"/>
              </a:ext>
            </a:extLst>
          </p:cNvPr>
          <p:cNvGrpSpPr/>
          <p:nvPr/>
        </p:nvGrpSpPr>
        <p:grpSpPr>
          <a:xfrm>
            <a:off x="4794919" y="1862768"/>
            <a:ext cx="3641604" cy="1612594"/>
            <a:chOff x="5103489" y="1705848"/>
            <a:chExt cx="3641604" cy="1612594"/>
          </a:xfrm>
        </p:grpSpPr>
        <p:grpSp>
          <p:nvGrpSpPr>
            <p:cNvPr id="24" name="Google Shape;1305;p30">
              <a:extLst>
                <a:ext uri="{FF2B5EF4-FFF2-40B4-BE49-F238E27FC236}">
                  <a16:creationId xmlns:a16="http://schemas.microsoft.com/office/drawing/2014/main" id="{3F882E3A-FC08-A6C4-D034-60EDF4B40AB5}"/>
                </a:ext>
              </a:extLst>
            </p:cNvPr>
            <p:cNvGrpSpPr/>
            <p:nvPr/>
          </p:nvGrpSpPr>
          <p:grpSpPr>
            <a:xfrm>
              <a:off x="5103489" y="2157694"/>
              <a:ext cx="275562" cy="482979"/>
              <a:chOff x="8370831" y="3202002"/>
              <a:chExt cx="218129" cy="382376"/>
            </a:xfrm>
          </p:grpSpPr>
          <p:sp>
            <p:nvSpPr>
              <p:cNvPr id="40" name="Google Shape;1306;p30">
                <a:extLst>
                  <a:ext uri="{FF2B5EF4-FFF2-40B4-BE49-F238E27FC236}">
                    <a16:creationId xmlns:a16="http://schemas.microsoft.com/office/drawing/2014/main" id="{B457B29F-9E37-DB7E-8ACC-7559D0F957E2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07;p30">
                <a:extLst>
                  <a:ext uri="{FF2B5EF4-FFF2-40B4-BE49-F238E27FC236}">
                    <a16:creationId xmlns:a16="http://schemas.microsoft.com/office/drawing/2014/main" id="{F3964FDC-2893-B2B0-CF34-6A540F1BF37D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308;p30">
              <a:extLst>
                <a:ext uri="{FF2B5EF4-FFF2-40B4-BE49-F238E27FC236}">
                  <a16:creationId xmlns:a16="http://schemas.microsoft.com/office/drawing/2014/main" id="{D25435AE-33DD-4E86-B871-8829EBDAB203}"/>
                </a:ext>
              </a:extLst>
            </p:cNvPr>
            <p:cNvGrpSpPr/>
            <p:nvPr/>
          </p:nvGrpSpPr>
          <p:grpSpPr>
            <a:xfrm>
              <a:off x="7266405" y="2043445"/>
              <a:ext cx="275562" cy="482979"/>
              <a:chOff x="8737245" y="2932687"/>
              <a:chExt cx="218129" cy="382376"/>
            </a:xfrm>
          </p:grpSpPr>
          <p:sp>
            <p:nvSpPr>
              <p:cNvPr id="38" name="Google Shape;1309;p30">
                <a:extLst>
                  <a:ext uri="{FF2B5EF4-FFF2-40B4-BE49-F238E27FC236}">
                    <a16:creationId xmlns:a16="http://schemas.microsoft.com/office/drawing/2014/main" id="{088A4FAC-3E7D-170E-1343-269EA2166C49}"/>
                  </a:ext>
                </a:extLst>
              </p:cNvPr>
              <p:cNvSpPr/>
              <p:nvPr/>
            </p:nvSpPr>
            <p:spPr>
              <a:xfrm>
                <a:off x="8737245" y="2932687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0;p30">
                <a:extLst>
                  <a:ext uri="{FF2B5EF4-FFF2-40B4-BE49-F238E27FC236}">
                    <a16:creationId xmlns:a16="http://schemas.microsoft.com/office/drawing/2014/main" id="{003A9806-2FE6-352B-3B81-2B18B5370B93}"/>
                  </a:ext>
                </a:extLst>
              </p:cNvPr>
              <p:cNvSpPr/>
              <p:nvPr/>
            </p:nvSpPr>
            <p:spPr>
              <a:xfrm>
                <a:off x="8764162" y="295729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311;p30">
              <a:extLst>
                <a:ext uri="{FF2B5EF4-FFF2-40B4-BE49-F238E27FC236}">
                  <a16:creationId xmlns:a16="http://schemas.microsoft.com/office/drawing/2014/main" id="{882A48B4-6F73-07BC-60E1-FB6F706DACD6}"/>
                </a:ext>
              </a:extLst>
            </p:cNvPr>
            <p:cNvGrpSpPr/>
            <p:nvPr/>
          </p:nvGrpSpPr>
          <p:grpSpPr>
            <a:xfrm>
              <a:off x="7370191" y="2835463"/>
              <a:ext cx="275562" cy="482979"/>
              <a:chOff x="8370831" y="3202002"/>
              <a:chExt cx="218129" cy="382376"/>
            </a:xfrm>
          </p:grpSpPr>
          <p:sp>
            <p:nvSpPr>
              <p:cNvPr id="36" name="Google Shape;1312;p30">
                <a:extLst>
                  <a:ext uri="{FF2B5EF4-FFF2-40B4-BE49-F238E27FC236}">
                    <a16:creationId xmlns:a16="http://schemas.microsoft.com/office/drawing/2014/main" id="{E6C139EB-87E4-06A9-52EB-7E71AA638727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13;p30">
                <a:extLst>
                  <a:ext uri="{FF2B5EF4-FFF2-40B4-BE49-F238E27FC236}">
                    <a16:creationId xmlns:a16="http://schemas.microsoft.com/office/drawing/2014/main" id="{79BBF46B-34B5-DE77-A98A-0722ACD430E6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314;p30">
              <a:extLst>
                <a:ext uri="{FF2B5EF4-FFF2-40B4-BE49-F238E27FC236}">
                  <a16:creationId xmlns:a16="http://schemas.microsoft.com/office/drawing/2014/main" id="{AAD5297C-EF6C-88C6-67BE-819601D6F3DB}"/>
                </a:ext>
              </a:extLst>
            </p:cNvPr>
            <p:cNvGrpSpPr/>
            <p:nvPr/>
          </p:nvGrpSpPr>
          <p:grpSpPr>
            <a:xfrm>
              <a:off x="6236840" y="2609540"/>
              <a:ext cx="275562" cy="482979"/>
              <a:chOff x="8370831" y="3202002"/>
              <a:chExt cx="218129" cy="382376"/>
            </a:xfrm>
          </p:grpSpPr>
          <p:sp>
            <p:nvSpPr>
              <p:cNvPr id="34" name="Google Shape;1315;p30">
                <a:extLst>
                  <a:ext uri="{FF2B5EF4-FFF2-40B4-BE49-F238E27FC236}">
                    <a16:creationId xmlns:a16="http://schemas.microsoft.com/office/drawing/2014/main" id="{6B63A30B-FD27-061F-517C-CD4D363D0B41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6;p30">
                <a:extLst>
                  <a:ext uri="{FF2B5EF4-FFF2-40B4-BE49-F238E27FC236}">
                    <a16:creationId xmlns:a16="http://schemas.microsoft.com/office/drawing/2014/main" id="{17CFFFB0-B872-D0AF-E325-5407861BB424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317;p30">
              <a:extLst>
                <a:ext uri="{FF2B5EF4-FFF2-40B4-BE49-F238E27FC236}">
                  <a16:creationId xmlns:a16="http://schemas.microsoft.com/office/drawing/2014/main" id="{D8E18049-A249-A378-4C19-E16E651185BD}"/>
                </a:ext>
              </a:extLst>
            </p:cNvPr>
            <p:cNvGrpSpPr/>
            <p:nvPr/>
          </p:nvGrpSpPr>
          <p:grpSpPr>
            <a:xfrm>
              <a:off x="5670164" y="1705848"/>
              <a:ext cx="275562" cy="482979"/>
              <a:chOff x="8370831" y="3202002"/>
              <a:chExt cx="218129" cy="382376"/>
            </a:xfrm>
          </p:grpSpPr>
          <p:sp>
            <p:nvSpPr>
              <p:cNvPr id="32" name="Google Shape;1318;p30">
                <a:extLst>
                  <a:ext uri="{FF2B5EF4-FFF2-40B4-BE49-F238E27FC236}">
                    <a16:creationId xmlns:a16="http://schemas.microsoft.com/office/drawing/2014/main" id="{FDA8141F-F8B5-DDF7-BE7C-53E9856F8E05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9;p30">
                <a:extLst>
                  <a:ext uri="{FF2B5EF4-FFF2-40B4-BE49-F238E27FC236}">
                    <a16:creationId xmlns:a16="http://schemas.microsoft.com/office/drawing/2014/main" id="{FA35CE7B-594A-C5BC-0B85-E9FC6F9BE30E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320;p30">
              <a:extLst>
                <a:ext uri="{FF2B5EF4-FFF2-40B4-BE49-F238E27FC236}">
                  <a16:creationId xmlns:a16="http://schemas.microsoft.com/office/drawing/2014/main" id="{AA90E8D1-A34D-9031-6976-85E382F446D8}"/>
                </a:ext>
              </a:extLst>
            </p:cNvPr>
            <p:cNvGrpSpPr/>
            <p:nvPr/>
          </p:nvGrpSpPr>
          <p:grpSpPr>
            <a:xfrm>
              <a:off x="8469531" y="1801958"/>
              <a:ext cx="275562" cy="482979"/>
              <a:chOff x="8792477" y="3099229"/>
              <a:chExt cx="218129" cy="382376"/>
            </a:xfrm>
          </p:grpSpPr>
          <p:sp>
            <p:nvSpPr>
              <p:cNvPr id="30" name="Google Shape;1321;p30">
                <a:extLst>
                  <a:ext uri="{FF2B5EF4-FFF2-40B4-BE49-F238E27FC236}">
                    <a16:creationId xmlns:a16="http://schemas.microsoft.com/office/drawing/2014/main" id="{ED03D8FD-E854-E8ED-731E-915D68F01769}"/>
                  </a:ext>
                </a:extLst>
              </p:cNvPr>
              <p:cNvSpPr/>
              <p:nvPr/>
            </p:nvSpPr>
            <p:spPr>
              <a:xfrm>
                <a:off x="8792477" y="3099229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Google Shape;1322;p30">
                <a:extLst>
                  <a:ext uri="{FF2B5EF4-FFF2-40B4-BE49-F238E27FC236}">
                    <a16:creationId xmlns:a16="http://schemas.microsoft.com/office/drawing/2014/main" id="{81CCD310-B3E1-55F2-7ECF-24297D47EB4C}"/>
                  </a:ext>
                </a:extLst>
              </p:cNvPr>
              <p:cNvSpPr/>
              <p:nvPr/>
            </p:nvSpPr>
            <p:spPr>
              <a:xfrm>
                <a:off x="8810970" y="312383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406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</p:txBody>
      </p:sp>
    </p:spTree>
    <p:extLst>
      <p:ext uri="{BB962C8B-B14F-4D97-AF65-F5344CB8AC3E}">
        <p14:creationId xmlns:p14="http://schemas.microsoft.com/office/powerpoint/2010/main" val="66287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316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Airbnb, walkability, and chain datasets were neighborhood-specific, while all others were city-specific; some imputing required</a:t>
            </a:r>
          </a:p>
        </p:txBody>
      </p:sp>
    </p:spTree>
    <p:extLst>
      <p:ext uri="{BB962C8B-B14F-4D97-AF65-F5344CB8AC3E}">
        <p14:creationId xmlns:p14="http://schemas.microsoft.com/office/powerpoint/2010/main" val="22509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496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Airbnb, walkability, and chain datasets were neighborhood-specific, while all others were city-specific; some imputing required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Removed pre-filled nulls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nulls had been imputed by the data providers; dropped these observations or replaced the values</a:t>
            </a:r>
          </a:p>
        </p:txBody>
      </p:sp>
    </p:spTree>
    <p:extLst>
      <p:ext uri="{BB962C8B-B14F-4D97-AF65-F5344CB8AC3E}">
        <p14:creationId xmlns:p14="http://schemas.microsoft.com/office/powerpoint/2010/main" val="11072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49" y="2214837"/>
            <a:ext cx="6029441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181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4295" y="9586"/>
            <a:ext cx="91097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MOST EXPENSIVE AIRBNB LISTINGS?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A2B04-D267-7878-BEEF-0C4226EF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9123" y="572633"/>
            <a:ext cx="7225753" cy="4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9B8CF-56DC-A02F-BA3A-E5D813EB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3397" y="561237"/>
            <a:ext cx="7153154" cy="4541501"/>
          </a:xfrm>
          <a:prstGeom prst="rect">
            <a:avLst/>
          </a:prstGeom>
        </p:spPr>
      </p:pic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33252" y="0"/>
            <a:ext cx="90934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LEAST EXPENSIVE AIRBNB LISTINGS?</a:t>
            </a:r>
          </a:p>
        </p:txBody>
      </p:sp>
    </p:spTree>
    <p:extLst>
      <p:ext uri="{BB962C8B-B14F-4D97-AF65-F5344CB8AC3E}">
        <p14:creationId xmlns:p14="http://schemas.microsoft.com/office/powerpoint/2010/main" val="406455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23922" y="-28563"/>
            <a:ext cx="90961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RATIOS OF CHAIN RESTAURANTS?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7924-BFAD-006B-1CD9-E7E02916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35" y="489099"/>
            <a:ext cx="7270929" cy="45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75755" y="-10633"/>
            <a:ext cx="89924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RATIOS OF CHAIN RESTAURANTS?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5E3D7-10AE-62C7-272B-EEEB4ED1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9975" y="469535"/>
            <a:ext cx="7364049" cy="4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34000" y="39096"/>
            <a:ext cx="8875997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ARE THE MOST COMMON CHAINS ACROSS ALL LOCATIONS?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11" y="601163"/>
            <a:ext cx="7204978" cy="43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22176" y="39096"/>
            <a:ext cx="9099647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ARE THE MOST COMMON CUISINES ACROSS ALL LOCATIONS?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0683" y="601163"/>
            <a:ext cx="8542634" cy="41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8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720001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4" name="Google Shape;474;p41"/>
          <p:cNvSpPr txBox="1">
            <a:spLocks noGrp="1"/>
          </p:cNvSpPr>
          <p:nvPr>
            <p:ph type="title" idx="2"/>
          </p:nvPr>
        </p:nvSpPr>
        <p:spPr>
          <a:xfrm>
            <a:off x="813326" y="1318533"/>
            <a:ext cx="601500" cy="54261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5" name="Google Shape;475;p41"/>
          <p:cNvSpPr txBox="1">
            <a:spLocks noGrp="1"/>
          </p:cNvSpPr>
          <p:nvPr>
            <p:ph type="subTitle" idx="1"/>
          </p:nvPr>
        </p:nvSpPr>
        <p:spPr>
          <a:xfrm>
            <a:off x="720000" y="2337242"/>
            <a:ext cx="29768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Collecting, cleaning, and combining the data.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6" name="Google Shape;476;p41"/>
          <p:cNvSpPr txBox="1">
            <a:spLocks noGrp="1"/>
          </p:cNvSpPr>
          <p:nvPr>
            <p:ph type="title" idx="3"/>
          </p:nvPr>
        </p:nvSpPr>
        <p:spPr>
          <a:xfrm>
            <a:off x="4597200" y="1860448"/>
            <a:ext cx="41797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4"/>
          </p:nvPr>
        </p:nvSpPr>
        <p:spPr>
          <a:xfrm>
            <a:off x="4699076" y="13327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5"/>
          </p:nvPr>
        </p:nvSpPr>
        <p:spPr>
          <a:xfrm>
            <a:off x="4597201" y="2336540"/>
            <a:ext cx="281875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Looking for notable features and similarities between datasets.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9" name="Google Shape;479;p41"/>
          <p:cNvSpPr txBox="1">
            <a:spLocks noGrp="1"/>
          </p:cNvSpPr>
          <p:nvPr>
            <p:ph type="title" idx="6"/>
          </p:nvPr>
        </p:nvSpPr>
        <p:spPr>
          <a:xfrm>
            <a:off x="720001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0" name="Google Shape;480;p41"/>
          <p:cNvSpPr txBox="1">
            <a:spLocks noGrp="1"/>
          </p:cNvSpPr>
          <p:nvPr>
            <p:ph type="title" idx="7"/>
          </p:nvPr>
        </p:nvSpPr>
        <p:spPr>
          <a:xfrm>
            <a:off x="813326" y="3122850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1" name="Google Shape;481;p41"/>
          <p:cNvSpPr txBox="1">
            <a:spLocks noGrp="1"/>
          </p:cNvSpPr>
          <p:nvPr>
            <p:ph type="subTitle" idx="8"/>
          </p:nvPr>
        </p:nvSpPr>
        <p:spPr>
          <a:xfrm>
            <a:off x="720000" y="4126642"/>
            <a:ext cx="334163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Converting user input to values that can be fed into a recommender system.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2" name="Google Shape;482;p41"/>
          <p:cNvSpPr txBox="1">
            <a:spLocks noGrp="1"/>
          </p:cNvSpPr>
          <p:nvPr>
            <p:ph type="title" idx="9"/>
          </p:nvPr>
        </p:nvSpPr>
        <p:spPr>
          <a:xfrm>
            <a:off x="4597200" y="3649848"/>
            <a:ext cx="334163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3" name="Google Shape;483;p41"/>
          <p:cNvSpPr txBox="1">
            <a:spLocks noGrp="1"/>
          </p:cNvSpPr>
          <p:nvPr>
            <p:ph type="title" idx="13"/>
          </p:nvPr>
        </p:nvSpPr>
        <p:spPr>
          <a:xfrm>
            <a:off x="4699076" y="31221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04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14"/>
          </p:nvPr>
        </p:nvSpPr>
        <p:spPr>
          <a:xfrm>
            <a:off x="4597200" y="4125940"/>
            <a:ext cx="2818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Creating a usable app with multiple functions implemented.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5" name="Google Shape;485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AGENDA</a:t>
            </a:r>
            <a:endParaRPr sz="3600"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0" y="-14694"/>
            <a:ext cx="9135506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ARE THERE MORE CHAINS IN LOCATIONS WHERE THE GROCERY COST INDEX IS HIGHER?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2330" y="512176"/>
            <a:ext cx="6259340" cy="45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93237" y="-34204"/>
            <a:ext cx="86162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COSTS OF LIVING?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8E480-A86A-B40E-358F-F7BACDB8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77" y="478465"/>
            <a:ext cx="7198645" cy="45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93237" y="-34204"/>
            <a:ext cx="84818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COSTS OF LIVING?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DFB5F-5DEC-6662-1744-8524B2FB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2866" y="426809"/>
            <a:ext cx="7298268" cy="46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96619" y="-31899"/>
            <a:ext cx="87507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DO WE SEE A RELATIONSHIP BETWEEN COST OF LIVING AND POLITICAL LEAN?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F705E-3989-A1DF-510B-2F6502F1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9" y="392076"/>
            <a:ext cx="6411202" cy="47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817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62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1872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98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053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 startAt="3"/>
            </a:pPr>
            <a:r>
              <a:rPr lang="en-US" sz="1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KMeans</a:t>
            </a: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Cluster for Randomized Recommendation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Uses 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KMeans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to group the locations, then returns a random recommendation from the list of locations that were in the same cluster.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31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 startAt="3"/>
            </a:pPr>
            <a:r>
              <a:rPr lang="en-US" sz="1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KMeans</a:t>
            </a: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Cluster for Randomized Recommendation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Uses 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KMeans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to group the locations, then returns a random recommendation from the list of locations that were in the same cluster.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05ABD-A593-D259-23DD-EADD8CD997F6}"/>
              </a:ext>
            </a:extLst>
          </p:cNvPr>
          <p:cNvSpPr/>
          <p:nvPr/>
        </p:nvSpPr>
        <p:spPr>
          <a:xfrm>
            <a:off x="573741" y="1124958"/>
            <a:ext cx="8211671" cy="16361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BACKGROUND</a:t>
            </a:r>
            <a:endParaRPr sz="3600"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FB6A1-4734-4A32-9C4D-59F9A533C878}"/>
              </a:ext>
            </a:extLst>
          </p:cNvPr>
          <p:cNvSpPr txBox="1"/>
          <p:nvPr/>
        </p:nvSpPr>
        <p:spPr>
          <a:xfrm>
            <a:off x="720000" y="1275907"/>
            <a:ext cx="497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BACKGROUND</a:t>
            </a:r>
          </a:p>
        </p:txBody>
      </p:sp>
    </p:spTree>
    <p:extLst>
      <p:ext uri="{BB962C8B-B14F-4D97-AF65-F5344CB8AC3E}">
        <p14:creationId xmlns:p14="http://schemas.microsoft.com/office/powerpoint/2010/main" val="389411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721636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6114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</p:spTree>
    <p:extLst>
      <p:ext uri="{BB962C8B-B14F-4D97-AF65-F5344CB8AC3E}">
        <p14:creationId xmlns:p14="http://schemas.microsoft.com/office/powerpoint/2010/main" val="391207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</p:spTree>
    <p:extLst>
      <p:ext uri="{BB962C8B-B14F-4D97-AF65-F5344CB8AC3E}">
        <p14:creationId xmlns:p14="http://schemas.microsoft.com/office/powerpoint/2010/main" val="32726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</p:txBody>
      </p:sp>
    </p:spTree>
    <p:extLst>
      <p:ext uri="{BB962C8B-B14F-4D97-AF65-F5344CB8AC3E}">
        <p14:creationId xmlns:p14="http://schemas.microsoft.com/office/powerpoint/2010/main" val="76027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47719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4035867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97005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812608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274005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44843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E946-273F-0838-5EC6-FF8F65913758}"/>
              </a:ext>
            </a:extLst>
          </p:cNvPr>
          <p:cNvSpPr txBox="1"/>
          <p:nvPr/>
        </p:nvSpPr>
        <p:spPr>
          <a:xfrm>
            <a:off x="850605" y="1127051"/>
            <a:ext cx="531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3740740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Adding personalization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780687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594438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CONCLUSIONS AND NEXT STEPS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45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73883"/>
            <a:ext cx="760529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</p:txBody>
      </p:sp>
    </p:spTree>
    <p:extLst>
      <p:ext uri="{BB962C8B-B14F-4D97-AF65-F5344CB8AC3E}">
        <p14:creationId xmlns:p14="http://schemas.microsoft.com/office/powerpoint/2010/main" val="3113361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73883"/>
            <a:ext cx="7605293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There are likely patterns in the data that were overlooked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Unable to fully explore each dataset due to timeline and scope of project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Probable that trends exist within the data that could be useful in web app/functions</a:t>
            </a:r>
          </a:p>
        </p:txBody>
      </p:sp>
    </p:spTree>
    <p:extLst>
      <p:ext uri="{BB962C8B-B14F-4D97-AF65-F5344CB8AC3E}">
        <p14:creationId xmlns:p14="http://schemas.microsoft.com/office/powerpoint/2010/main" val="3508061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73883"/>
            <a:ext cx="760529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There are likely patterns in the data that were overlooked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Unable to fully explore each dataset due to timeline and scope of project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Probable that trends exist within the data that could be useful in web app/functions</a:t>
            </a:r>
          </a:p>
          <a:p>
            <a:pPr lvl="6"/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 app works, but could be improved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Did I achieve the problem statement???</a:t>
            </a:r>
          </a:p>
        </p:txBody>
      </p:sp>
    </p:spTree>
    <p:extLst>
      <p:ext uri="{BB962C8B-B14F-4D97-AF65-F5344CB8AC3E}">
        <p14:creationId xmlns:p14="http://schemas.microsoft.com/office/powerpoint/2010/main" val="4255733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2A8E5-D362-320C-BCDF-2E8F4BDBBD55}"/>
              </a:ext>
            </a:extLst>
          </p:cNvPr>
          <p:cNvSpPr txBox="1"/>
          <p:nvPr/>
        </p:nvSpPr>
        <p:spPr>
          <a:xfrm>
            <a:off x="720000" y="1105779"/>
            <a:ext cx="803059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Additional locations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Ideally, there would be various cities recommended from every state and eventually, international locations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NLP on the Airbnb listing names and descriptions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Run the words used in each listing name and description through Count Vectorizer/</a:t>
            </a:r>
            <a:r>
              <a:rPr lang="en-US" sz="18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Tfidf</a:t>
            </a: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and from there, generate a list of selected words the user can choose from that match their preferences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More data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Local communities and activities (e.g. music scene if user wants to live somewhere that has multiple venues or more opportunities to see live music), nightlife, population diversity, etc.</a:t>
            </a:r>
          </a:p>
        </p:txBody>
      </p:sp>
    </p:spTree>
    <p:extLst>
      <p:ext uri="{BB962C8B-B14F-4D97-AF65-F5344CB8AC3E}">
        <p14:creationId xmlns:p14="http://schemas.microsoft.com/office/powerpoint/2010/main" val="37351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COLLECTING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E946-273F-0838-5EC6-FF8F65913758}"/>
              </a:ext>
            </a:extLst>
          </p:cNvPr>
          <p:cNvSpPr txBox="1"/>
          <p:nvPr/>
        </p:nvSpPr>
        <p:spPr>
          <a:xfrm>
            <a:off x="720000" y="1020719"/>
            <a:ext cx="531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Datasets used: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A02E4-F2F2-B477-86C2-657754EB25B0}"/>
              </a:ext>
            </a:extLst>
          </p:cNvPr>
          <p:cNvSpPr txBox="1"/>
          <p:nvPr/>
        </p:nvSpPr>
        <p:spPr>
          <a:xfrm>
            <a:off x="719999" y="1456653"/>
            <a:ext cx="4122419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Listings</a:t>
            </a:r>
          </a:p>
          <a:p>
            <a:pPr lvl="2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Airbnb data for listings in 30 US locations.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Restaurant Chains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Mapped data of 705,621 independent and chain restaurants across the US.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Cost of Living/Socioeconomic Stats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Cost of living compared the US average (overall and specific spending categories), population, median age, political lean in 2020 election.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CAD3-03C5-AC52-DA03-CBA7CA59575A}"/>
              </a:ext>
            </a:extLst>
          </p:cNvPr>
          <p:cNvSpPr txBox="1"/>
          <p:nvPr/>
        </p:nvSpPr>
        <p:spPr>
          <a:xfrm>
            <a:off x="5118865" y="1456646"/>
            <a:ext cx="385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Temperature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temperature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Rain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rain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Walkability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Walkability index, auto and transit access indices, and percent of people who do not own a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222744"/>
            <a:ext cx="721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9915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1DFE9-B687-6BD7-8A0A-01C56A00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7" y="96784"/>
            <a:ext cx="6988605" cy="49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B7D95-83A5-1D39-FF75-5163F3F3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73" y="132907"/>
            <a:ext cx="6816254" cy="48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0360"/>
      </p:ext>
    </p:extLst>
  </p:cSld>
  <p:clrMapOvr>
    <a:masterClrMapping/>
  </p:clrMapOvr>
</p:sld>
</file>

<file path=ppt/theme/theme1.xml><?xml version="1.0" encoding="utf-8"?>
<a:theme xmlns:a="http://schemas.openxmlformats.org/drawingml/2006/main" name="US Police Ranks: Law Enforcement Positions by Slidesgo">
  <a:themeElements>
    <a:clrScheme name="Custom 2">
      <a:dk1>
        <a:srgbClr val="000000"/>
      </a:dk1>
      <a:lt1>
        <a:srgbClr val="FFFFFF"/>
      </a:lt1>
      <a:dk2>
        <a:srgbClr val="C2E4ED"/>
      </a:dk2>
      <a:lt2>
        <a:srgbClr val="84A1D4"/>
      </a:lt2>
      <a:accent1>
        <a:srgbClr val="3771B0"/>
      </a:accent1>
      <a:accent2>
        <a:srgbClr val="73729C"/>
      </a:accent2>
      <a:accent3>
        <a:srgbClr val="2C253D"/>
      </a:accent3>
      <a:accent4>
        <a:srgbClr val="183147"/>
      </a:accent4>
      <a:accent5>
        <a:srgbClr val="353435"/>
      </a:accent5>
      <a:accent6>
        <a:srgbClr val="F1F1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1430</Words>
  <Application>Microsoft Macintosh PowerPoint</Application>
  <PresentationFormat>On-screen Show (16:9)</PresentationFormat>
  <Paragraphs>202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Apple SD Gothic Neo SemiBold</vt:lpstr>
      <vt:lpstr>Arial</vt:lpstr>
      <vt:lpstr>Fugaz One</vt:lpstr>
      <vt:lpstr>Apple SD Gothic Neo Medium</vt:lpstr>
      <vt:lpstr>APPLE SD GOTHIC NEO HEAVY</vt:lpstr>
      <vt:lpstr>APPLE SD GOTHIC NEO HEAVY</vt:lpstr>
      <vt:lpstr>Lato</vt:lpstr>
      <vt:lpstr>US Police Ranks: Law Enforcement Positions by Slidesgo</vt:lpstr>
      <vt:lpstr>WFH RECOMMENDER TITLE PLACEHOLDER</vt:lpstr>
      <vt:lpstr>DATA WRANGLING</vt:lpstr>
      <vt:lpstr>BACKGROUND</vt:lpstr>
      <vt:lpstr>PowerPoint Presentation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STREAMLIT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WFH RECOMMENDER TITLE PLACEHOLDER</dc:title>
  <cp:lastModifiedBy>Cynthia Rodriguez</cp:lastModifiedBy>
  <cp:revision>14</cp:revision>
  <dcterms:modified xsi:type="dcterms:W3CDTF">2022-11-15T11:47:01Z</dcterms:modified>
</cp:coreProperties>
</file>