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636363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59535" y="109855"/>
            <a:ext cx="9472930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en-US" b="1">
                <a:solidFill>
                  <a:srgbClr val="FF0000"/>
                </a:solidFill>
                <a:latin typeface="Yu Gothic UI Semilight" panose="020B0400000000000000" charset="-128"/>
                <a:ea typeface="Yu Gothic UI Semilight" panose="020B0400000000000000" charset="-128"/>
                <a:cs typeface="Yu Gothic UI Semilight" panose="020B0400000000000000" charset="-128"/>
              </a:rPr>
              <a:t>ChrEd</a:t>
            </a:r>
            <a:r>
              <a:rPr lang="en-US">
                <a:latin typeface="Yu Gothic UI Semilight" panose="020B0400000000000000" charset="-128"/>
                <a:ea typeface="Yu Gothic UI Semilight" panose="020B0400000000000000" charset="-128"/>
                <a:cs typeface="Yu Gothic UI Semilight" panose="020B0400000000000000" charset="-128"/>
              </a:rPr>
              <a:t> 表格裡的單行輸入框控件，有的會有</a:t>
            </a:r>
            <a:r>
              <a:rPr lang="en-US" b="1">
                <a:solidFill>
                  <a:srgbClr val="FF0000"/>
                </a:solidFill>
                <a:latin typeface="Yu Gothic UI Semilight" panose="020B0400000000000000" charset="-128"/>
                <a:ea typeface="Yu Gothic UI Semilight" panose="020B0400000000000000" charset="-128"/>
                <a:cs typeface="Yu Gothic UI Semilight" panose="020B0400000000000000" charset="-128"/>
              </a:rPr>
              <a:t>鼠標一直跑到最前面</a:t>
            </a:r>
            <a:r>
              <a:rPr lang="en-US">
                <a:latin typeface="Yu Gothic UI Semilight" panose="020B0400000000000000" charset="-128"/>
                <a:ea typeface="Yu Gothic UI Semilight" panose="020B0400000000000000" charset="-128"/>
                <a:cs typeface="Yu Gothic UI Semilight" panose="020B0400000000000000" charset="-128"/>
              </a:rPr>
              <a:t>和</a:t>
            </a:r>
            <a:r>
              <a:rPr lang="en-US" b="1">
                <a:solidFill>
                  <a:srgbClr val="FF0000"/>
                </a:solidFill>
                <a:latin typeface="Yu Gothic UI Semilight" panose="020B0400000000000000" charset="-128"/>
                <a:ea typeface="Yu Gothic UI Semilight" panose="020B0400000000000000" charset="-128"/>
                <a:cs typeface="Yu Gothic UI Semilight" panose="020B0400000000000000" charset="-128"/>
              </a:rPr>
              <a:t>無法focus/輸入</a:t>
            </a:r>
            <a:r>
              <a:rPr lang="en-US">
                <a:latin typeface="Yu Gothic UI Semilight" panose="020B0400000000000000" charset="-128"/>
                <a:ea typeface="Yu Gothic UI Semilight" panose="020B0400000000000000" charset="-128"/>
                <a:cs typeface="Yu Gothic UI Semilight" panose="020B0400000000000000" charset="-128"/>
              </a:rPr>
              <a:t>的問題</a:t>
            </a:r>
            <a:endParaRPr lang="en-US">
              <a:latin typeface="Yu Gothic UI Semilight" panose="020B0400000000000000" charset="-128"/>
              <a:ea typeface="Yu Gothic UI Semilight" panose="020B0400000000000000" charset="-128"/>
              <a:cs typeface="Yu Gothic UI Semilight" panose="020B0400000000000000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1055" y="479425"/>
            <a:ext cx="7591425" cy="3248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3656330"/>
            <a:ext cx="7581900" cy="3248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Yu Gothic UI Semilight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ChingYa</cp:lastModifiedBy>
  <cp:revision>1</cp:revision>
  <dcterms:created xsi:type="dcterms:W3CDTF">2022-06-14T09:57:50Z</dcterms:created>
  <dcterms:modified xsi:type="dcterms:W3CDTF">2022-06-14T09:57:50Z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DE6DE80393AE492B865C40A6FBA2ADB7</vt:lpwstr>
  </property>
  <property fmtid="{D5CDD505-2E9C-101B-9397-08002B2CF9AE}" pid="3" name="KSOProductBuildVer">
    <vt:lpwstr>1033-11.2.0.10451</vt:lpwstr>
  </property>
</Properties>
</file>