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0" r:id="rId4"/>
    <p:sldId id="280" r:id="rId5"/>
    <p:sldId id="271" r:id="rId6"/>
    <p:sldId id="272" r:id="rId7"/>
    <p:sldId id="273" r:id="rId8"/>
    <p:sldId id="281" r:id="rId9"/>
    <p:sldId id="274" r:id="rId10"/>
    <p:sldId id="275" r:id="rId11"/>
    <p:sldId id="276" r:id="rId12"/>
    <p:sldId id="277" r:id="rId13"/>
    <p:sldId id="278" r:id="rId14"/>
  </p:sldIdLst>
  <p:sldSz cx="9906000" cy="6858000" type="A4"/>
  <p:notesSz cx="9874250" cy="6797675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1" d="100"/>
          <a:sy n="111" d="100"/>
        </p:scale>
        <p:origin x="61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863B-B58F-4EF2-A860-C966A9EDCAD3}" type="datetimeFigureOut">
              <a:rPr lang="zh-TW" altLang="en-US" smtClean="0"/>
              <a:t>2015/10/27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0EE2-E314-4120-A718-77C11A395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4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09588"/>
            <a:ext cx="36830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95625" y="509588"/>
            <a:ext cx="3683000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9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62645" y="1275025"/>
            <a:ext cx="778071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178814" y="1385316"/>
            <a:ext cx="7548372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4110990" y="1267730"/>
            <a:ext cx="168402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4210050" y="1267731"/>
            <a:ext cx="14859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88" y="2091263"/>
            <a:ext cx="736822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4682062"/>
            <a:ext cx="7370064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4259580" y="1327188"/>
            <a:ext cx="138684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97014" y="5211060"/>
            <a:ext cx="4798219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993123" y="5212080"/>
            <a:ext cx="1715904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4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3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762000"/>
            <a:ext cx="1919288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62000"/>
            <a:ext cx="6562725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4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062645" y="1275025"/>
            <a:ext cx="778071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178814" y="1385316"/>
            <a:ext cx="7548372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4110990" y="1267730"/>
            <a:ext cx="168402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4210050" y="1267731"/>
            <a:ext cx="14859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443" y="2094309"/>
            <a:ext cx="7370064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445" y="4682062"/>
            <a:ext cx="7370064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59580" y="1325880"/>
            <a:ext cx="138684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6736" y="5211060"/>
            <a:ext cx="4799457" cy="228600"/>
          </a:xfrm>
        </p:spPr>
        <p:txBody>
          <a:bodyPr/>
          <a:lstStyle>
            <a:lvl1pPr algn="l"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159" y="5211060"/>
            <a:ext cx="1716215" cy="228600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0" y="2103120"/>
            <a:ext cx="39624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120" y="2103120"/>
            <a:ext cx="39624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074334"/>
            <a:ext cx="39624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2755898"/>
            <a:ext cx="39624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2074334"/>
            <a:ext cx="39624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756581"/>
            <a:ext cx="39624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5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0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10/26/2015 5:01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9492" y="173736"/>
            <a:ext cx="693172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329064" y="173736"/>
            <a:ext cx="237744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5" y="607392"/>
            <a:ext cx="1975009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724" y="907143"/>
            <a:ext cx="5881261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3325" y="2286000"/>
            <a:ext cx="1975009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444863" y="6310086"/>
            <a:ext cx="118872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40507" y="274320"/>
            <a:ext cx="2154555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8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329064" y="173736"/>
            <a:ext cx="237744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5" y="603504"/>
            <a:ext cx="1976247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736" y="173736"/>
            <a:ext cx="693172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3325" y="2286000"/>
            <a:ext cx="1976247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7342" y="6309360"/>
            <a:ext cx="118872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40507" y="274320"/>
            <a:ext cx="2154555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0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91" y="173736"/>
            <a:ext cx="9524619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480" y="642594"/>
            <a:ext cx="83210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03120"/>
            <a:ext cx="83210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332" y="6309360"/>
            <a:ext cx="222885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10/26/2015 5:01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3304" y="6309360"/>
            <a:ext cx="4279392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5331" y="6309360"/>
            <a:ext cx="118872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2400" b="0" i="0" dirty="0" smtClean="0">
                <a:solidFill>
                  <a:srgbClr val="FFFFFF"/>
                </a:solidFill>
                <a:ea typeface="新細明體" pitchFamily="18" charset="-120"/>
              </a:rPr>
              <a:t>講師</a:t>
            </a:r>
            <a:br>
              <a:rPr lang="zh-TW" altLang="en-US" sz="2400" b="0" i="0" dirty="0" smtClean="0">
                <a:solidFill>
                  <a:srgbClr val="FFFFFF"/>
                </a:solidFill>
                <a:ea typeface="新細明體" pitchFamily="18" charset="-120"/>
              </a:rPr>
            </a:br>
            <a:r>
              <a:rPr lang="zh-TW" altLang="en-US" sz="2400" b="0" i="0" dirty="0" smtClean="0">
                <a:solidFill>
                  <a:srgbClr val="FFFFFF"/>
                </a:solidFill>
                <a:ea typeface="新細明體" pitchFamily="18" charset="-120"/>
              </a:rPr>
              <a:t>課程</a:t>
            </a:r>
            <a:endParaRPr lang="zh-TW" altLang="en-US" sz="2400" b="0" i="0" dirty="0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268888" y="2091262"/>
            <a:ext cx="7368227" cy="3353961"/>
          </a:xfrm>
        </p:spPr>
        <p:txBody>
          <a:bodyPr/>
          <a:lstStyle/>
          <a:p>
            <a:r>
              <a:rPr lang="en-US" altLang="zh-TW" sz="4000" b="1" dirty="0"/>
              <a:t>Magnetic Resonance </a:t>
            </a:r>
            <a:r>
              <a:rPr lang="en-US" altLang="zh-TW" sz="4000" b="1" dirty="0" smtClean="0"/>
              <a:t>Imaging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000" dirty="0" smtClean="0"/>
              <a:t>homework 1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Adviser : </a:t>
            </a:r>
            <a:r>
              <a:rPr lang="en-US" altLang="zh-TW" sz="140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JTENG-YI </a:t>
            </a:r>
            <a:r>
              <a:rPr lang="en-US" altLang="zh-TW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Hwang</a:t>
            </a:r>
            <a:br>
              <a:rPr lang="en-US" altLang="zh-TW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zh-TW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Reporter </a:t>
            </a:r>
            <a:r>
              <a:rPr lang="zh-TW" altLang="en-US" sz="1400" dirty="0" smtClean="0">
                <a:solidFill>
                  <a:schemeClr val="tx1"/>
                </a:solidFill>
                <a:latin typeface="Malgun Gothic" panose="020B0503020000020004" pitchFamily="34" charset="-127"/>
              </a:rPr>
              <a:t>：</a:t>
            </a:r>
            <a:r>
              <a:rPr lang="en-US" altLang="zh-TW" sz="140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HSIN-YU CHEN</a:t>
            </a:r>
            <a:r>
              <a:rPr lang="en-US" altLang="zh-TW" sz="1400" dirty="0">
                <a:solidFill>
                  <a:schemeClr val="tx1"/>
                </a:solidFill>
              </a:rPr>
              <a:t/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3793" t="10308" r="10346" b="10243"/>
          <a:stretch/>
        </p:blipFill>
        <p:spPr>
          <a:xfrm>
            <a:off x="919118" y="1340768"/>
            <a:ext cx="8067764" cy="528071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792480" y="188640"/>
            <a:ext cx="832104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TW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 – 3D mode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2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103" t="10257" r="10256" b="10770"/>
          <a:stretch/>
        </p:blipFill>
        <p:spPr>
          <a:xfrm>
            <a:off x="848544" y="1268760"/>
            <a:ext cx="8208912" cy="5356663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 – 3D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544" y="2564904"/>
            <a:ext cx="8321040" cy="1371600"/>
          </a:xfrm>
        </p:spPr>
        <p:txBody>
          <a:bodyPr/>
          <a:lstStyle/>
          <a:p>
            <a:pPr algn="ctr"/>
            <a:r>
              <a:rPr lang="en-US" altLang="zh-TW" dirty="0">
                <a:latin typeface="Cooper Black" panose="0208090404030B020404" pitchFamily="18" charset="0"/>
              </a:rPr>
              <a:t>Thanks </a:t>
            </a:r>
            <a:r>
              <a:rPr lang="en-US" altLang="zh-TW" dirty="0" smtClean="0">
                <a:latin typeface="Cooper Black" panose="0208090404030B020404" pitchFamily="18" charset="0"/>
              </a:rPr>
              <a:t> for  your 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9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Outline</a:t>
            </a:r>
            <a:endParaRPr lang="zh-TW" altLang="en-US" sz="5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Software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Introduction </a:t>
            </a:r>
            <a:r>
              <a:rPr lang="en-US" altLang="zh-TW" sz="2800" dirty="0"/>
              <a:t>to </a:t>
            </a:r>
            <a:r>
              <a:rPr lang="en-US" altLang="zh-TW" sz="2800" dirty="0" err="1" smtClean="0"/>
              <a:t>FSLView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FSLView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– 3D mode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VMware Player 12.0.0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Ubuntu 15.04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FSL</a:t>
            </a: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Software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7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60" t="8608" r="6741" b="6362"/>
          <a:stretch/>
        </p:blipFill>
        <p:spPr>
          <a:xfrm>
            <a:off x="940866" y="1268760"/>
            <a:ext cx="8024267" cy="516894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792480" y="188640"/>
            <a:ext cx="832104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TW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Introduction to FSLView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83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Introduction to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1245" t="8466" r="6736" b="6868"/>
          <a:stretch/>
        </p:blipFill>
        <p:spPr>
          <a:xfrm>
            <a:off x="772935" y="1196752"/>
            <a:ext cx="8360129" cy="53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Introduction to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5" t="7325" r="7294" b="6609"/>
          <a:stretch/>
        </p:blipFill>
        <p:spPr>
          <a:xfrm>
            <a:off x="1000532" y="1268760"/>
            <a:ext cx="7904936" cy="5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Introduction to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1124" t="7787" r="7527" b="6553"/>
          <a:stretch/>
        </p:blipFill>
        <p:spPr>
          <a:xfrm>
            <a:off x="849947" y="1196752"/>
            <a:ext cx="8206106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Introduction to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5" t="5265" r="10969" b="10689"/>
          <a:stretch/>
        </p:blipFill>
        <p:spPr>
          <a:xfrm>
            <a:off x="1016969" y="1268760"/>
            <a:ext cx="787206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" y="188640"/>
            <a:ext cx="8321040" cy="1296144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FSLView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 – 3D mode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486" t="10221" r="9851" b="10277"/>
          <a:stretch/>
        </p:blipFill>
        <p:spPr>
          <a:xfrm>
            <a:off x="812539" y="1196752"/>
            <a:ext cx="8280921" cy="53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A53CF0-CFB4-446C-9538-226C66E95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0</TotalTime>
  <Words>52</Words>
  <Application>Microsoft Office PowerPoint</Application>
  <PresentationFormat>A4 紙張 (210x297 公釐)</PresentationFormat>
  <Paragraphs>28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Malgun Gothic</vt:lpstr>
      <vt:lpstr>新細明體</vt:lpstr>
      <vt:lpstr>Arial</vt:lpstr>
      <vt:lpstr>Calibri</vt:lpstr>
      <vt:lpstr>Century Gothic</vt:lpstr>
      <vt:lpstr>Cooper Black</vt:lpstr>
      <vt:lpstr>Garamond</vt:lpstr>
      <vt:lpstr>Times New Roman</vt:lpstr>
      <vt:lpstr>肥皂</vt:lpstr>
      <vt:lpstr>Magnetic Resonance Imaging  homework 1   Adviser : JTENG-YI Hwang Reporter ：HSIN-YU CHEN  </vt:lpstr>
      <vt:lpstr>Outline</vt:lpstr>
      <vt:lpstr>Software</vt:lpstr>
      <vt:lpstr>PowerPoint 簡報</vt:lpstr>
      <vt:lpstr>Introduction to FSLView</vt:lpstr>
      <vt:lpstr>Introduction to FSLView</vt:lpstr>
      <vt:lpstr>Introduction to FSLView</vt:lpstr>
      <vt:lpstr>Introduction to FSLView</vt:lpstr>
      <vt:lpstr>FSLView – 3D mode</vt:lpstr>
      <vt:lpstr>PowerPoint 簡報</vt:lpstr>
      <vt:lpstr>FSLView – 3D mode</vt:lpstr>
      <vt:lpstr>Thanks  for  your  attention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2015-10-26T09:01:13Z</dcterms:created>
  <dcterms:modified xsi:type="dcterms:W3CDTF">2015-10-27T00:06:35Z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TC101671251028</vt:lpwstr>
  </property>
</Properties>
</file>