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7D01-47A7-43CA-B8D5-EAB179BC36E2}" type="datetimeFigureOut">
              <a:rPr lang="es-MX" smtClean="0"/>
              <a:t>09/12/2017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2A64-F483-42DE-BA30-BA78B764B5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195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7D01-47A7-43CA-B8D5-EAB179BC36E2}" type="datetimeFigureOut">
              <a:rPr lang="es-MX" smtClean="0"/>
              <a:t>09/12/2017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2A64-F483-42DE-BA30-BA78B764B5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33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7D01-47A7-43CA-B8D5-EAB179BC36E2}" type="datetimeFigureOut">
              <a:rPr lang="es-MX" smtClean="0"/>
              <a:t>09/12/2017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2A64-F483-42DE-BA30-BA78B764B5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156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7D01-47A7-43CA-B8D5-EAB179BC36E2}" type="datetimeFigureOut">
              <a:rPr lang="es-MX" smtClean="0"/>
              <a:t>09/12/2017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2A64-F483-42DE-BA30-BA78B764B5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769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7D01-47A7-43CA-B8D5-EAB179BC36E2}" type="datetimeFigureOut">
              <a:rPr lang="es-MX" smtClean="0"/>
              <a:t>09/12/2017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2A64-F483-42DE-BA30-BA78B764B5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320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7D01-47A7-43CA-B8D5-EAB179BC36E2}" type="datetimeFigureOut">
              <a:rPr lang="es-MX" smtClean="0"/>
              <a:t>09/12/2017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2A64-F483-42DE-BA30-BA78B764B5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982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7D01-47A7-43CA-B8D5-EAB179BC36E2}" type="datetimeFigureOut">
              <a:rPr lang="es-MX" smtClean="0"/>
              <a:t>09/12/2017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2A64-F483-42DE-BA30-BA78B764B5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809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7D01-47A7-43CA-B8D5-EAB179BC36E2}" type="datetimeFigureOut">
              <a:rPr lang="es-MX" smtClean="0"/>
              <a:t>09/12/2017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2A64-F483-42DE-BA30-BA78B764B5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288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7D01-47A7-43CA-B8D5-EAB179BC36E2}" type="datetimeFigureOut">
              <a:rPr lang="es-MX" smtClean="0"/>
              <a:t>09/12/2017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2A64-F483-42DE-BA30-BA78B764B5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18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7D01-47A7-43CA-B8D5-EAB179BC36E2}" type="datetimeFigureOut">
              <a:rPr lang="es-MX" smtClean="0"/>
              <a:t>09/12/2017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2A64-F483-42DE-BA30-BA78B764B5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361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7D01-47A7-43CA-B8D5-EAB179BC36E2}" type="datetimeFigureOut">
              <a:rPr lang="es-MX" smtClean="0"/>
              <a:t>09/12/2017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2A64-F483-42DE-BA30-BA78B764B5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886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07D01-47A7-43CA-B8D5-EAB179BC36E2}" type="datetimeFigureOut">
              <a:rPr lang="es-MX" smtClean="0"/>
              <a:t>09/12/2017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82A64-F483-42DE-BA30-BA78B764B5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6955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-126473" y="815860"/>
            <a:ext cx="925252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0" b="1" dirty="0">
                <a:latin typeface="SF New Republic" pitchFamily="2" charset="0"/>
                <a:cs typeface="Arial" pitchFamily="34" charset="0"/>
              </a:rPr>
              <a:t>d</a:t>
            </a:r>
            <a:r>
              <a:rPr lang="es-MX" sz="10000" b="1" dirty="0" smtClean="0">
                <a:latin typeface="SF New Republic" pitchFamily="2" charset="0"/>
                <a:cs typeface="Arial" pitchFamily="34" charset="0"/>
              </a:rPr>
              <a:t>iego</a:t>
            </a:r>
            <a:r>
              <a:rPr lang="es-MX" sz="10000" b="1" dirty="0" smtClean="0">
                <a:solidFill>
                  <a:srgbClr val="00B0F0"/>
                </a:solidFill>
                <a:latin typeface="SF New Republic" pitchFamily="2" charset="0"/>
                <a:cs typeface="Arial" pitchFamily="34" charset="0"/>
              </a:rPr>
              <a:t>sanchez</a:t>
            </a:r>
            <a:endParaRPr lang="es-MX" sz="10000" b="1" dirty="0" smtClean="0">
              <a:solidFill>
                <a:srgbClr val="00B0F0"/>
              </a:solidFill>
              <a:latin typeface="SF New Republic" pitchFamily="2" charset="0"/>
              <a:cs typeface="Arial" pitchFamily="34" charset="0"/>
            </a:endParaRPr>
          </a:p>
          <a:p>
            <a:pPr algn="ctr"/>
            <a:endParaRPr lang="es-MX" dirty="0" smtClean="0">
              <a:solidFill>
                <a:schemeClr val="tx1">
                  <a:lumMod val="50000"/>
                  <a:lumOff val="50000"/>
                </a:schemeClr>
              </a:solidFill>
              <a:latin typeface="SF New Republic" pitchFamily="2" charset="0"/>
            </a:endParaRPr>
          </a:p>
          <a:p>
            <a:pPr algn="ctr"/>
            <a:r>
              <a:rPr lang="es-MX" sz="8000" dirty="0" smtClean="0">
                <a:latin typeface="SF New Republic" pitchFamily="2" charset="0"/>
              </a:rPr>
              <a:t>ortodoncia</a:t>
            </a:r>
            <a:endParaRPr lang="es-MX" sz="8000" dirty="0" smtClean="0">
              <a:latin typeface="SF New Republic" pitchFamily="2" charset="0"/>
            </a:endParaRPr>
          </a:p>
          <a:p>
            <a:pPr algn="ctr"/>
            <a:endParaRPr lang="es-MX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s-MX" sz="10000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27 Conector recto"/>
          <p:cNvCxnSpPr/>
          <p:nvPr/>
        </p:nvCxnSpPr>
        <p:spPr>
          <a:xfrm>
            <a:off x="1115616" y="2492668"/>
            <a:ext cx="6768752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28 Rectángulo"/>
          <p:cNvSpPr/>
          <p:nvPr/>
        </p:nvSpPr>
        <p:spPr>
          <a:xfrm>
            <a:off x="6073071" y="2402668"/>
            <a:ext cx="180000" cy="180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6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0" name="29 Rectángulo"/>
          <p:cNvSpPr/>
          <p:nvPr/>
        </p:nvSpPr>
        <p:spPr>
          <a:xfrm>
            <a:off x="2817817" y="2402668"/>
            <a:ext cx="180000" cy="180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6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3446137" y="2402668"/>
            <a:ext cx="180000" cy="180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6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5439733" y="2402668"/>
            <a:ext cx="180000" cy="180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6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4132236" y="2402668"/>
            <a:ext cx="180000" cy="180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6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4799666" y="2402668"/>
            <a:ext cx="180000" cy="180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6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2214035" y="2403880"/>
            <a:ext cx="180000" cy="180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6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6651112" y="2402668"/>
            <a:ext cx="180000" cy="180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6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1547664" y="2402668"/>
            <a:ext cx="180000" cy="180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6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7236296" y="2402668"/>
            <a:ext cx="180000" cy="180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60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07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2362200"/>
            <a:ext cx="63055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376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Alta costura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2</Words>
  <Application>Microsoft Office PowerPoint</Application>
  <PresentationFormat>Presentación en pantalla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Cynthia Brambila</dc:creator>
  <cp:lastModifiedBy>Cynthia Brambila</cp:lastModifiedBy>
  <cp:revision>9</cp:revision>
  <dcterms:created xsi:type="dcterms:W3CDTF">2017-11-30T23:31:24Z</dcterms:created>
  <dcterms:modified xsi:type="dcterms:W3CDTF">2017-12-10T11:04:10Z</dcterms:modified>
</cp:coreProperties>
</file>