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F8D968-DA7E-4070-AA7E-0ADA30CD6C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PORTFOLIO PROJECT 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4E4DB7-CE77-4C4C-92CE-C55636FC7B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9/3/2023 7:58:15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.Intensity.on.Disease.prone.areas" id="10" name="slide10">
            <a:extLst>
              <a:ext uri="{FF2B5EF4-FFF2-40B4-BE49-F238E27FC236}">
                <a16:creationId xmlns:a16="http://schemas.microsoft.com/office/drawing/2014/main" id="{BAA3E8D9-8C9D-4530-A7C6-C7F932743F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" y="0"/>
            <a:ext cx="1183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of.Diagnosis" id="11" name="slide11">
            <a:extLst>
              <a:ext uri="{FF2B5EF4-FFF2-40B4-BE49-F238E27FC236}">
                <a16:creationId xmlns:a16="http://schemas.microsoft.com/office/drawing/2014/main" id="{45FF5419-5AE0-4DBC-AE7E-42CB06C7E7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49"/>
            <a:ext cx="12192000" cy="66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ute.Gastritis" id="12" name="slide12">
            <a:extLst>
              <a:ext uri="{FF2B5EF4-FFF2-40B4-BE49-F238E27FC236}">
                <a16:creationId xmlns:a16="http://schemas.microsoft.com/office/drawing/2014/main" id="{64722D2B-AC84-4CFD-A084-A31D8F0F8F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93"/>
            <a:ext cx="12192000" cy="65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.of.Diagnosis" id="13" name="slide13">
            <a:extLst>
              <a:ext uri="{FF2B5EF4-FFF2-40B4-BE49-F238E27FC236}">
                <a16:creationId xmlns:a16="http://schemas.microsoft.com/office/drawing/2014/main" id="{7A0891CC-EA36-47D4-9DC1-EACE2737B9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9"/>
            <a:ext cx="12192000" cy="67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of.VisitsperMedicalCenter" id="2" name="slide2">
            <a:extLst>
              <a:ext uri="{FF2B5EF4-FFF2-40B4-BE49-F238E27FC236}">
                <a16:creationId xmlns:a16="http://schemas.microsoft.com/office/drawing/2014/main" id="{32165C57-0F55-427B-A4F3-1ADDE69DF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2" y="0"/>
            <a:ext cx="9929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feredVisitCategory" id="3" name="slide3">
            <a:extLst>
              <a:ext uri="{FF2B5EF4-FFF2-40B4-BE49-F238E27FC236}">
                <a16:creationId xmlns:a16="http://schemas.microsoft.com/office/drawing/2014/main" id="{393B6905-45FD-43A3-A1BB-10D53808CC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45"/>
            <a:ext cx="12192000" cy="52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feredPayor" id="4" name="slide4">
            <a:extLst>
              <a:ext uri="{FF2B5EF4-FFF2-40B4-BE49-F238E27FC236}">
                <a16:creationId xmlns:a16="http://schemas.microsoft.com/office/drawing/2014/main" id="{927760AD-06B1-42D1-B1A6-E3DA5DCB9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"/>
            <a:ext cx="12192000" cy="68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yRatedM.Center" id="5" name="slide5">
            <a:extLst>
              <a:ext uri="{FF2B5EF4-FFF2-40B4-BE49-F238E27FC236}">
                <a16:creationId xmlns:a16="http://schemas.microsoft.com/office/drawing/2014/main" id="{35294B63-A0A2-4CF0-A27A-EB0788F2D9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32"/>
            <a:ext cx="12192000" cy="6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of.Contributors/Payor" id="6" name="slide6">
            <a:extLst>
              <a:ext uri="{FF2B5EF4-FFF2-40B4-BE49-F238E27FC236}">
                <a16:creationId xmlns:a16="http://schemas.microsoft.com/office/drawing/2014/main" id="{40B09510-5E62-4B53-9B63-C805190FCF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33"/>
            <a:ext cx="12192000" cy="65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.Income.by.Payor" id="7" name="slide7">
            <a:extLst>
              <a:ext uri="{FF2B5EF4-FFF2-40B4-BE49-F238E27FC236}">
                <a16:creationId xmlns:a16="http://schemas.microsoft.com/office/drawing/2014/main" id="{D0E5EF9B-F9D7-4865-998A-2862F74B41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90"/>
            <a:ext cx="12192000" cy="67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.by.MedicalCenter" id="8" name="slide8">
            <a:extLst>
              <a:ext uri="{FF2B5EF4-FFF2-40B4-BE49-F238E27FC236}">
                <a16:creationId xmlns:a16="http://schemas.microsoft.com/office/drawing/2014/main" id="{2004027B-38B2-4570-B007-A58FB8AE2D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9"/>
            <a:ext cx="12192000" cy="67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.Intensity.of.each.Diagnosis" id="9" name="slide9">
            <a:extLst>
              <a:ext uri="{FF2B5EF4-FFF2-40B4-BE49-F238E27FC236}">
                <a16:creationId xmlns:a16="http://schemas.microsoft.com/office/drawing/2014/main" id="{C6BB44BF-3BD8-4EF9-99F0-C2797A8554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05" y="0"/>
            <a:ext cx="928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2023-09-03T04:58:15Z</dcterms:created>
  <dcterms:modified xsi:type="dcterms:W3CDTF">2023-09-03T04:58:15Z</dcterms:modified>
</cp:coreProperties>
</file>