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EB61-932B-C044-2ED8-46C38FAA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AB0B-E5AF-8F79-7F0A-0339B3C4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0108-CEDF-BEDC-1BF6-BD7A5816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F87D-3394-E0A1-DF86-ADBCAC7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18C7-ABA6-4B5F-D70D-CEC87DEF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9BAC-0C1A-23C6-8965-59308D00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20962-8BE6-2090-BEB7-3D0DC1FE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7D63-49BC-A5A0-CC17-9FE1FD9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0EBE-FCA5-D857-7036-128E8D58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4113-6D21-331A-24D9-2B22ACF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107C4-F6DB-4499-47FE-663C6CC7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CF69-DE98-C6B4-9605-5B71CFE1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404E-17FE-7273-88A5-7F14F38F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1408-F9F0-A8CD-55FF-EB412CE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53E1-594A-BA2D-9549-C5214D93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0B2B-FD34-8711-A079-3D97C40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5A95-5839-E9FE-26C6-157504B0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9A27-F88B-A9D6-6CD4-2EEA909D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C604-3524-F042-D17E-D04E542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9FE4-034D-8309-2943-5252A216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0110-EE14-EDC9-C027-33CAA8E4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CB58-D4D3-E51F-D0E6-19BABFAC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034C-FAAD-3143-A86F-2ACA0CCC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D5A5-FFD6-1CEB-5AFE-60374A78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C1AC-2C4E-C425-BC2B-356C674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2181-679E-368E-4542-3E382D78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814D-9A72-C0FD-F115-C09BFF18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1103-231B-36EF-13B5-6CAB1771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9EE4E-AF91-5FD4-9EE8-20950A9E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D12E-6D0F-A010-E6F4-85A45CC2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276D-477F-3578-18A3-4CD43FC1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E5EF-EB36-919E-DFF4-DE9A36F2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8CD8-47D2-4786-32B5-88B0647A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4DF4A-90FF-C62A-7A6C-17D6EBDB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6F1CF-4397-820B-A627-64D93917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41C33-38BD-47CC-410C-20CC938F2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EA9BA-14FC-682A-3E42-5DC02003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1C625-CEE5-C48E-D166-82B2D06E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C72D-408E-CC41-E01A-EECE4B55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011-F7B9-E9A3-1213-BD0E19E2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E6C9C-37B9-E3E6-4C7F-6006BC2E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2233D-2688-6F89-A209-4AD8F63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9731-8CAF-1971-392E-65DC25AB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7417F-71C2-54C7-6DEE-E5F6E6CE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D3CD4-4FD6-DE30-1A93-2CDAB733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4D7CB-A1A1-7EA9-8EE3-B59F3A2A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087E-9924-6D53-C9A4-88D77ABB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DCC7-872F-AA24-8890-1B868392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1EF3-4A7E-20E8-B577-CF3D78E90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03CE-FEDE-AECC-595A-BCBDCCB4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C830-71B5-C30A-601C-63DB39AE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88A9-F12F-D063-FADC-450B2A20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DB6-9469-21E5-A7FB-9BDC5DE5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0E8AA-3B17-A346-5535-4207A9A80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D01F-0138-CC13-9BFB-BD575D66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CDE3-EF82-9C83-C1FA-77C5B8B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080BC-1DE6-4DB3-1954-D9AF9E8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AF608-45A6-B32A-0563-E77DE2B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83212-2EFC-8B32-952A-87FF580A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9423-E236-79A5-D943-FC32A448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1634-82E3-2F4E-886C-4F6CB458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FAD96-E434-584C-8260-EAE7B87357D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CA0-CBEA-F35B-4A2C-B0853F7EA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CBE8-19DF-FDDA-3884-157C18388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E0336-F19F-EF46-8DBB-1AC8E2F6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212-2554-9E11-7A5E-55AC7CD6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30A75-06D9-AE95-8848-25BC97506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7BA1D-0E89-4B30-C3F2-0EB10BDE4746}"/>
              </a:ext>
            </a:extLst>
          </p:cNvPr>
          <p:cNvGrpSpPr/>
          <p:nvPr/>
        </p:nvGrpSpPr>
        <p:grpSpPr>
          <a:xfrm>
            <a:off x="957944" y="721614"/>
            <a:ext cx="10521924" cy="5418211"/>
            <a:chOff x="957944" y="721614"/>
            <a:chExt cx="10521924" cy="5418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5FE2FC-CC6C-9E06-6D18-8BC9D5504D61}"/>
                </a:ext>
              </a:extLst>
            </p:cNvPr>
            <p:cNvGrpSpPr/>
            <p:nvPr/>
          </p:nvGrpSpPr>
          <p:grpSpPr>
            <a:xfrm>
              <a:off x="957944" y="2815431"/>
              <a:ext cx="8128000" cy="1227137"/>
              <a:chOff x="0" y="664104"/>
              <a:chExt cx="8128000" cy="122713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A848A3-B2CD-0CFB-AACE-60E577AB5658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87BC5DF1-5A1F-4003-9867-4E175E56248A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Data Officer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D32E0-8461-44E9-F816-014E46143067}"/>
                </a:ext>
              </a:extLst>
            </p:cNvPr>
            <p:cNvGrpSpPr/>
            <p:nvPr/>
          </p:nvGrpSpPr>
          <p:grpSpPr>
            <a:xfrm>
              <a:off x="957944" y="962650"/>
              <a:ext cx="8128000" cy="1227137"/>
              <a:chOff x="0" y="664104"/>
              <a:chExt cx="8128000" cy="122713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7B73F80-5FF9-B6E3-0578-0660DD48C581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BCF18B44-5188-B310-81D6-201E29E96328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Industry Partner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CD9E5E-FB7C-3391-215F-846708AF1237}"/>
                </a:ext>
              </a:extLst>
            </p:cNvPr>
            <p:cNvGrpSpPr/>
            <p:nvPr/>
          </p:nvGrpSpPr>
          <p:grpSpPr>
            <a:xfrm>
              <a:off x="957944" y="4668213"/>
              <a:ext cx="8128000" cy="1227137"/>
              <a:chOff x="0" y="664104"/>
              <a:chExt cx="8128000" cy="122713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5E1503-806A-1857-C33E-6CB493099419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AD944D10-40F9-BBCE-ED2F-7A2BBAD79274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dirty="0"/>
                  <a:t>Project &amp; </a:t>
                </a:r>
                <a:r>
                  <a:rPr lang="en-GB" sz="2800" kern="1200" dirty="0"/>
                  <a:t>Research Team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7FD082-7A33-0545-9A2B-D3C4642687D9}"/>
                </a:ext>
              </a:extLst>
            </p:cNvPr>
            <p:cNvGrpSpPr/>
            <p:nvPr/>
          </p:nvGrpSpPr>
          <p:grpSpPr>
            <a:xfrm>
              <a:off x="3353733" y="721614"/>
              <a:ext cx="8126135" cy="5418211"/>
              <a:chOff x="1045961" y="721613"/>
              <a:chExt cx="8126135" cy="5418211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5CCCDB5F-02F8-A156-D44C-1E10AC6B7169}"/>
                  </a:ext>
                </a:extLst>
              </p:cNvPr>
              <p:cNvSpPr/>
              <p:nvPr/>
            </p:nvSpPr>
            <p:spPr>
              <a:xfrm>
                <a:off x="1045961" y="721613"/>
                <a:ext cx="8126134" cy="1709208"/>
              </a:xfrm>
              <a:custGeom>
                <a:avLst/>
                <a:gdLst>
                  <a:gd name="connsiteX0" fmla="*/ 0 w 8126134"/>
                  <a:gd name="connsiteY0" fmla="*/ 170921 h 1709208"/>
                  <a:gd name="connsiteX1" fmla="*/ 170921 w 8126134"/>
                  <a:gd name="connsiteY1" fmla="*/ 0 h 1709208"/>
                  <a:gd name="connsiteX2" fmla="*/ 7955213 w 8126134"/>
                  <a:gd name="connsiteY2" fmla="*/ 0 h 1709208"/>
                  <a:gd name="connsiteX3" fmla="*/ 8126134 w 8126134"/>
                  <a:gd name="connsiteY3" fmla="*/ 170921 h 1709208"/>
                  <a:gd name="connsiteX4" fmla="*/ 8126134 w 8126134"/>
                  <a:gd name="connsiteY4" fmla="*/ 1538287 h 1709208"/>
                  <a:gd name="connsiteX5" fmla="*/ 7955213 w 8126134"/>
                  <a:gd name="connsiteY5" fmla="*/ 1709208 h 1709208"/>
                  <a:gd name="connsiteX6" fmla="*/ 170921 w 8126134"/>
                  <a:gd name="connsiteY6" fmla="*/ 1709208 h 1709208"/>
                  <a:gd name="connsiteX7" fmla="*/ 0 w 8126134"/>
                  <a:gd name="connsiteY7" fmla="*/ 1538287 h 1709208"/>
                  <a:gd name="connsiteX8" fmla="*/ 0 w 8126134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6134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7955213" y="0"/>
                    </a:lnTo>
                    <a:cubicBezTo>
                      <a:pt x="8049610" y="0"/>
                      <a:pt x="8126134" y="76524"/>
                      <a:pt x="8126134" y="170921"/>
                    </a:cubicBezTo>
                    <a:lnTo>
                      <a:pt x="8126134" y="1538287"/>
                    </a:lnTo>
                    <a:cubicBezTo>
                      <a:pt x="8126134" y="1632684"/>
                      <a:pt x="8049610" y="1709208"/>
                      <a:pt x="7955213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8181" tIns="248181" rIns="248181" bIns="248181" numCol="1" spcCol="1270" anchor="ctr" anchorCtr="0">
                <a:noAutofit/>
              </a:bodyPr>
              <a:lstStyle/>
              <a:p>
                <a:pPr marL="0" lvl="0" indent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5200" kern="1200" dirty="0"/>
                  <a:t>Web-Scraped Data Stream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2E06B94-07A7-8C6F-4351-8B4A23F44538}"/>
                  </a:ext>
                </a:extLst>
              </p:cNvPr>
              <p:cNvSpPr/>
              <p:nvPr/>
            </p:nvSpPr>
            <p:spPr>
              <a:xfrm>
                <a:off x="1045961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Descriptives &amp; Summaries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3467B12-104A-1045-2FB6-777314DF5ED4}"/>
                  </a:ext>
                </a:extLst>
              </p:cNvPr>
              <p:cNvSpPr/>
              <p:nvPr/>
            </p:nvSpPr>
            <p:spPr>
              <a:xfrm>
                <a:off x="3809263" y="4430616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Reproducible &amp; Replicable Papers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8845DB4-55C5-70B4-6570-9EDA794BBCB1}"/>
                  </a:ext>
                </a:extLst>
              </p:cNvPr>
              <p:cNvSpPr/>
              <p:nvPr/>
            </p:nvSpPr>
            <p:spPr>
              <a:xfrm>
                <a:off x="6572565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Grants &amp; Feasibility Exploration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2D2E18-CCE4-ACC4-B0B8-B2A05E2A3360}"/>
                  </a:ext>
                </a:extLst>
              </p:cNvPr>
              <p:cNvSpPr/>
              <p:nvPr/>
            </p:nvSpPr>
            <p:spPr>
              <a:xfrm>
                <a:off x="1045961" y="2574395"/>
                <a:ext cx="5308242" cy="1709208"/>
              </a:xfrm>
              <a:custGeom>
                <a:avLst/>
                <a:gdLst>
                  <a:gd name="connsiteX0" fmla="*/ 0 w 5308242"/>
                  <a:gd name="connsiteY0" fmla="*/ 170921 h 1709208"/>
                  <a:gd name="connsiteX1" fmla="*/ 170921 w 5308242"/>
                  <a:gd name="connsiteY1" fmla="*/ 0 h 1709208"/>
                  <a:gd name="connsiteX2" fmla="*/ 5137321 w 5308242"/>
                  <a:gd name="connsiteY2" fmla="*/ 0 h 1709208"/>
                  <a:gd name="connsiteX3" fmla="*/ 5308242 w 5308242"/>
                  <a:gd name="connsiteY3" fmla="*/ 170921 h 1709208"/>
                  <a:gd name="connsiteX4" fmla="*/ 5308242 w 5308242"/>
                  <a:gd name="connsiteY4" fmla="*/ 1538287 h 1709208"/>
                  <a:gd name="connsiteX5" fmla="*/ 5137321 w 5308242"/>
                  <a:gd name="connsiteY5" fmla="*/ 1709208 h 1709208"/>
                  <a:gd name="connsiteX6" fmla="*/ 170921 w 5308242"/>
                  <a:gd name="connsiteY6" fmla="*/ 1709208 h 1709208"/>
                  <a:gd name="connsiteX7" fmla="*/ 0 w 5308242"/>
                  <a:gd name="connsiteY7" fmla="*/ 1538287 h 1709208"/>
                  <a:gd name="connsiteX8" fmla="*/ 0 w 5308242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8242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5137321" y="0"/>
                    </a:lnTo>
                    <a:cubicBezTo>
                      <a:pt x="5231718" y="0"/>
                      <a:pt x="5308242" y="76524"/>
                      <a:pt x="5308242" y="170921"/>
                    </a:cubicBezTo>
                    <a:lnTo>
                      <a:pt x="5308242" y="1538287"/>
                    </a:lnTo>
                    <a:cubicBezTo>
                      <a:pt x="5308242" y="1632684"/>
                      <a:pt x="5231718" y="1709208"/>
                      <a:pt x="5137321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Product Master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C71C368-152A-814A-E8FE-A08C991558C2}"/>
                  </a:ext>
                </a:extLst>
              </p:cNvPr>
              <p:cNvSpPr/>
              <p:nvPr/>
            </p:nvSpPr>
            <p:spPr>
              <a:xfrm>
                <a:off x="6572565" y="2574395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Price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90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Huang</dc:creator>
  <cp:lastModifiedBy>Cynthia Huang</cp:lastModifiedBy>
  <cp:revision>1</cp:revision>
  <dcterms:created xsi:type="dcterms:W3CDTF">2025-04-14T17:58:21Z</dcterms:created>
  <dcterms:modified xsi:type="dcterms:W3CDTF">2025-04-14T18:02:48Z</dcterms:modified>
</cp:coreProperties>
</file>