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5" r:id="rId2"/>
    <p:sldId id="307" r:id="rId3"/>
    <p:sldId id="309" r:id="rId4"/>
    <p:sldId id="308" r:id="rId5"/>
    <p:sldId id="310" r:id="rId6"/>
    <p:sldId id="30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9659B1-2823-7640-AAF4-B3ED4E18833E}" type="doc">
      <dgm:prSet loTypeId="urn:microsoft.com/office/officeart/2005/8/layout/hierarchy4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5E2156D6-C524-3546-A430-468B953FF519}">
      <dgm:prSet phldrT="[Text]"/>
      <dgm:spPr/>
      <dgm:t>
        <a:bodyPr/>
        <a:lstStyle/>
        <a:p>
          <a:r>
            <a:rPr lang="en-GB" dirty="0"/>
            <a:t>ShopGrok Data Stream</a:t>
          </a:r>
        </a:p>
      </dgm:t>
    </dgm:pt>
    <dgm:pt modelId="{2EBA50E5-917C-D240-B4F0-7DC9EB807378}" type="parTrans" cxnId="{22A8877E-A04F-EE4D-ABC5-32A71E2D8D07}">
      <dgm:prSet/>
      <dgm:spPr/>
      <dgm:t>
        <a:bodyPr/>
        <a:lstStyle/>
        <a:p>
          <a:endParaRPr lang="en-GB"/>
        </a:p>
      </dgm:t>
    </dgm:pt>
    <dgm:pt modelId="{24162F6B-D756-784E-A373-35A7D28A66B8}" type="sibTrans" cxnId="{22A8877E-A04F-EE4D-ABC5-32A71E2D8D07}">
      <dgm:prSet/>
      <dgm:spPr/>
      <dgm:t>
        <a:bodyPr/>
        <a:lstStyle/>
        <a:p>
          <a:endParaRPr lang="en-GB"/>
        </a:p>
      </dgm:t>
    </dgm:pt>
    <dgm:pt modelId="{74C94B01-793E-DB44-8D34-91516C3F32F0}">
      <dgm:prSet phldrT="[Text]"/>
      <dgm:spPr/>
      <dgm:t>
        <a:bodyPr/>
        <a:lstStyle/>
        <a:p>
          <a:r>
            <a:rPr lang="en-GB" dirty="0"/>
            <a:t>Product Master</a:t>
          </a:r>
        </a:p>
      </dgm:t>
    </dgm:pt>
    <dgm:pt modelId="{8BC1F2EC-28AB-6148-9A2F-3F63A41A8EBC}" type="parTrans" cxnId="{FF67BCE2-B9B7-BC44-9626-D746DFE6E6AD}">
      <dgm:prSet/>
      <dgm:spPr/>
      <dgm:t>
        <a:bodyPr/>
        <a:lstStyle/>
        <a:p>
          <a:endParaRPr lang="en-GB"/>
        </a:p>
      </dgm:t>
    </dgm:pt>
    <dgm:pt modelId="{EE3750B3-EC8C-0242-8993-45896DADFBD5}" type="sibTrans" cxnId="{FF67BCE2-B9B7-BC44-9626-D746DFE6E6AD}">
      <dgm:prSet/>
      <dgm:spPr/>
      <dgm:t>
        <a:bodyPr/>
        <a:lstStyle/>
        <a:p>
          <a:endParaRPr lang="en-GB"/>
        </a:p>
      </dgm:t>
    </dgm:pt>
    <dgm:pt modelId="{775C16FE-D71B-EE44-887B-99171143F42A}">
      <dgm:prSet phldrT="[Text]"/>
      <dgm:spPr/>
      <dgm:t>
        <a:bodyPr/>
        <a:lstStyle/>
        <a:p>
          <a:r>
            <a:rPr lang="en-GB" dirty="0"/>
            <a:t>Price Master</a:t>
          </a:r>
        </a:p>
      </dgm:t>
    </dgm:pt>
    <dgm:pt modelId="{AFF21A1D-91D1-FB49-AD3D-DD2999DE7A34}" type="parTrans" cxnId="{0CBB930A-2752-2544-9EF5-F2ED4B6F5B3F}">
      <dgm:prSet/>
      <dgm:spPr/>
      <dgm:t>
        <a:bodyPr/>
        <a:lstStyle/>
        <a:p>
          <a:endParaRPr lang="en-GB"/>
        </a:p>
      </dgm:t>
    </dgm:pt>
    <dgm:pt modelId="{C196C4F9-33E4-1949-842E-A8AA4FF68495}" type="sibTrans" cxnId="{0CBB930A-2752-2544-9EF5-F2ED4B6F5B3F}">
      <dgm:prSet/>
      <dgm:spPr/>
      <dgm:t>
        <a:bodyPr/>
        <a:lstStyle/>
        <a:p>
          <a:endParaRPr lang="en-GB"/>
        </a:p>
      </dgm:t>
    </dgm:pt>
    <dgm:pt modelId="{6E226953-4B35-DB4C-9C01-492CBD60C843}">
      <dgm:prSet phldrT="[Text]"/>
      <dgm:spPr/>
      <dgm:t>
        <a:bodyPr/>
        <a:lstStyle/>
        <a:p>
          <a:r>
            <a:rPr lang="en-GB" dirty="0"/>
            <a:t>Grants &amp; Feasibility Exploration</a:t>
          </a:r>
        </a:p>
      </dgm:t>
    </dgm:pt>
    <dgm:pt modelId="{AC9AC961-BEB2-F841-B84C-AA1E5F402002}" type="parTrans" cxnId="{E09378A3-1492-CB43-B8C9-49EFBEA4F07E}">
      <dgm:prSet/>
      <dgm:spPr/>
      <dgm:t>
        <a:bodyPr/>
        <a:lstStyle/>
        <a:p>
          <a:endParaRPr lang="en-GB"/>
        </a:p>
      </dgm:t>
    </dgm:pt>
    <dgm:pt modelId="{66BDDE9B-9C9C-C54E-B933-C05886A9CF99}" type="sibTrans" cxnId="{E09378A3-1492-CB43-B8C9-49EFBEA4F07E}">
      <dgm:prSet/>
      <dgm:spPr/>
      <dgm:t>
        <a:bodyPr/>
        <a:lstStyle/>
        <a:p>
          <a:endParaRPr lang="en-GB"/>
        </a:p>
      </dgm:t>
    </dgm:pt>
    <dgm:pt modelId="{135D9BC7-065F-5848-B489-B1279AD7DAD8}">
      <dgm:prSet phldrT="[Text]"/>
      <dgm:spPr/>
      <dgm:t>
        <a:bodyPr/>
        <a:lstStyle/>
        <a:p>
          <a:r>
            <a:rPr lang="en-GB" dirty="0"/>
            <a:t>Descriptives &amp; Summaries</a:t>
          </a:r>
        </a:p>
      </dgm:t>
    </dgm:pt>
    <dgm:pt modelId="{1426C7F4-3970-204D-A9D3-B25D5D8BAFC5}" type="sibTrans" cxnId="{784A0C6E-A5B9-C44A-B214-7B35D6C80BC7}">
      <dgm:prSet/>
      <dgm:spPr/>
      <dgm:t>
        <a:bodyPr/>
        <a:lstStyle/>
        <a:p>
          <a:endParaRPr lang="en-GB"/>
        </a:p>
      </dgm:t>
    </dgm:pt>
    <dgm:pt modelId="{15F4E985-E3DA-B44A-84E6-DDAFC7DD1454}" type="parTrans" cxnId="{784A0C6E-A5B9-C44A-B214-7B35D6C80BC7}">
      <dgm:prSet/>
      <dgm:spPr/>
      <dgm:t>
        <a:bodyPr/>
        <a:lstStyle/>
        <a:p>
          <a:endParaRPr lang="en-GB"/>
        </a:p>
      </dgm:t>
    </dgm:pt>
    <dgm:pt modelId="{167138EA-F7B5-274C-BB78-F39096908810}">
      <dgm:prSet phldrT="[Text]"/>
      <dgm:spPr/>
      <dgm:t>
        <a:bodyPr/>
        <a:lstStyle/>
        <a:p>
          <a:r>
            <a:rPr lang="en-GB" dirty="0"/>
            <a:t>Reproducible &amp; Replicable Papers</a:t>
          </a:r>
        </a:p>
      </dgm:t>
    </dgm:pt>
    <dgm:pt modelId="{6D1E0242-B2F8-1948-8236-E2700F775796}" type="sibTrans" cxnId="{F190B0AD-FF8D-8E47-92A4-988C35195F55}">
      <dgm:prSet/>
      <dgm:spPr/>
      <dgm:t>
        <a:bodyPr/>
        <a:lstStyle/>
        <a:p>
          <a:endParaRPr lang="en-GB"/>
        </a:p>
      </dgm:t>
    </dgm:pt>
    <dgm:pt modelId="{2835890E-E82D-3E49-905E-AA806B8BB266}" type="parTrans" cxnId="{F190B0AD-FF8D-8E47-92A4-988C35195F55}">
      <dgm:prSet/>
      <dgm:spPr/>
      <dgm:t>
        <a:bodyPr/>
        <a:lstStyle/>
        <a:p>
          <a:endParaRPr lang="en-GB"/>
        </a:p>
      </dgm:t>
    </dgm:pt>
    <dgm:pt modelId="{5FE3D84D-C4C4-2C4E-9916-B069A86BB85B}" type="pres">
      <dgm:prSet presAssocID="{439659B1-2823-7640-AAF4-B3ED4E18833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236DCF-5522-1F49-97A8-0CC1B163D4BD}" type="pres">
      <dgm:prSet presAssocID="{5E2156D6-C524-3546-A430-468B953FF519}" presName="vertOne" presStyleCnt="0"/>
      <dgm:spPr/>
    </dgm:pt>
    <dgm:pt modelId="{316EFE7B-A347-7E48-9F7B-81E406CBF834}" type="pres">
      <dgm:prSet presAssocID="{5E2156D6-C524-3546-A430-468B953FF519}" presName="txOne" presStyleLbl="node0" presStyleIdx="0" presStyleCnt="1">
        <dgm:presLayoutVars>
          <dgm:chPref val="3"/>
        </dgm:presLayoutVars>
      </dgm:prSet>
      <dgm:spPr/>
    </dgm:pt>
    <dgm:pt modelId="{FFCA0DE0-2477-134E-9DF3-6596B949DF56}" type="pres">
      <dgm:prSet presAssocID="{5E2156D6-C524-3546-A430-468B953FF519}" presName="parTransOne" presStyleCnt="0"/>
      <dgm:spPr/>
    </dgm:pt>
    <dgm:pt modelId="{B4BBC197-F028-AB49-994C-1BB743B71F14}" type="pres">
      <dgm:prSet presAssocID="{5E2156D6-C524-3546-A430-468B953FF519}" presName="horzOne" presStyleCnt="0"/>
      <dgm:spPr/>
    </dgm:pt>
    <dgm:pt modelId="{16F902AF-088C-0D47-8E02-4E61B25E5484}" type="pres">
      <dgm:prSet presAssocID="{74C94B01-793E-DB44-8D34-91516C3F32F0}" presName="vertTwo" presStyleCnt="0"/>
      <dgm:spPr/>
    </dgm:pt>
    <dgm:pt modelId="{5C5A6153-DD44-5643-B6E3-358C12EEFE8A}" type="pres">
      <dgm:prSet presAssocID="{74C94B01-793E-DB44-8D34-91516C3F32F0}" presName="txTwo" presStyleLbl="node2" presStyleIdx="0" presStyleCnt="2">
        <dgm:presLayoutVars>
          <dgm:chPref val="3"/>
        </dgm:presLayoutVars>
      </dgm:prSet>
      <dgm:spPr/>
    </dgm:pt>
    <dgm:pt modelId="{9D87AD78-DDD9-F746-985C-B347FEFD7AB5}" type="pres">
      <dgm:prSet presAssocID="{74C94B01-793E-DB44-8D34-91516C3F32F0}" presName="parTransTwo" presStyleCnt="0"/>
      <dgm:spPr/>
    </dgm:pt>
    <dgm:pt modelId="{96804900-0325-D94F-8A82-03D95C4D1E60}" type="pres">
      <dgm:prSet presAssocID="{74C94B01-793E-DB44-8D34-91516C3F32F0}" presName="horzTwo" presStyleCnt="0"/>
      <dgm:spPr/>
    </dgm:pt>
    <dgm:pt modelId="{57EE5B18-5132-284F-AE0A-52BE3C3B467F}" type="pres">
      <dgm:prSet presAssocID="{135D9BC7-065F-5848-B489-B1279AD7DAD8}" presName="vertThree" presStyleCnt="0"/>
      <dgm:spPr/>
    </dgm:pt>
    <dgm:pt modelId="{6030DA82-2ED2-1042-8C1D-B4839C15FE97}" type="pres">
      <dgm:prSet presAssocID="{135D9BC7-065F-5848-B489-B1279AD7DAD8}" presName="txThree" presStyleLbl="node3" presStyleIdx="0" presStyleCnt="3">
        <dgm:presLayoutVars>
          <dgm:chPref val="3"/>
        </dgm:presLayoutVars>
      </dgm:prSet>
      <dgm:spPr/>
    </dgm:pt>
    <dgm:pt modelId="{B7AD32A6-ED7C-2F4B-A4C2-B3D07DE09C42}" type="pres">
      <dgm:prSet presAssocID="{135D9BC7-065F-5848-B489-B1279AD7DAD8}" presName="horzThree" presStyleCnt="0"/>
      <dgm:spPr/>
    </dgm:pt>
    <dgm:pt modelId="{C441C20E-9D1F-334A-883C-C2823644E0F6}" type="pres">
      <dgm:prSet presAssocID="{1426C7F4-3970-204D-A9D3-B25D5D8BAFC5}" presName="sibSpaceThree" presStyleCnt="0"/>
      <dgm:spPr/>
    </dgm:pt>
    <dgm:pt modelId="{4C3110D3-7AEC-B24B-9A6B-F0A9081D30D7}" type="pres">
      <dgm:prSet presAssocID="{167138EA-F7B5-274C-BB78-F39096908810}" presName="vertThree" presStyleCnt="0"/>
      <dgm:spPr/>
    </dgm:pt>
    <dgm:pt modelId="{A5C3DFDE-C630-CA4C-93EA-DAABB090290B}" type="pres">
      <dgm:prSet presAssocID="{167138EA-F7B5-274C-BB78-F39096908810}" presName="txThree" presStyleLbl="node3" presStyleIdx="1" presStyleCnt="3">
        <dgm:presLayoutVars>
          <dgm:chPref val="3"/>
        </dgm:presLayoutVars>
      </dgm:prSet>
      <dgm:spPr/>
    </dgm:pt>
    <dgm:pt modelId="{503D385C-E0ED-2345-A621-EAFFADE887A2}" type="pres">
      <dgm:prSet presAssocID="{167138EA-F7B5-274C-BB78-F39096908810}" presName="horzThree" presStyleCnt="0"/>
      <dgm:spPr/>
    </dgm:pt>
    <dgm:pt modelId="{9CBEF31C-7F7C-604B-84AB-50697A0ACCD2}" type="pres">
      <dgm:prSet presAssocID="{EE3750B3-EC8C-0242-8993-45896DADFBD5}" presName="sibSpaceTwo" presStyleCnt="0"/>
      <dgm:spPr/>
    </dgm:pt>
    <dgm:pt modelId="{E32A808B-6B14-9142-B80C-2A8BF973F551}" type="pres">
      <dgm:prSet presAssocID="{775C16FE-D71B-EE44-887B-99171143F42A}" presName="vertTwo" presStyleCnt="0"/>
      <dgm:spPr/>
    </dgm:pt>
    <dgm:pt modelId="{5D3952B2-B6DC-8741-8072-08E2C58D9035}" type="pres">
      <dgm:prSet presAssocID="{775C16FE-D71B-EE44-887B-99171143F42A}" presName="txTwo" presStyleLbl="node2" presStyleIdx="1" presStyleCnt="2">
        <dgm:presLayoutVars>
          <dgm:chPref val="3"/>
        </dgm:presLayoutVars>
      </dgm:prSet>
      <dgm:spPr/>
    </dgm:pt>
    <dgm:pt modelId="{78F97F7F-5197-2546-BEEF-D3D4BA1EF72F}" type="pres">
      <dgm:prSet presAssocID="{775C16FE-D71B-EE44-887B-99171143F42A}" presName="parTransTwo" presStyleCnt="0"/>
      <dgm:spPr/>
    </dgm:pt>
    <dgm:pt modelId="{DE300AF6-304B-F845-A398-F0ADDF27463A}" type="pres">
      <dgm:prSet presAssocID="{775C16FE-D71B-EE44-887B-99171143F42A}" presName="horzTwo" presStyleCnt="0"/>
      <dgm:spPr/>
    </dgm:pt>
    <dgm:pt modelId="{F1CF34E1-28D7-D646-96F0-50D01E91E3AE}" type="pres">
      <dgm:prSet presAssocID="{6E226953-4B35-DB4C-9C01-492CBD60C843}" presName="vertThree" presStyleCnt="0"/>
      <dgm:spPr/>
    </dgm:pt>
    <dgm:pt modelId="{F5D35EA5-F35F-DC4E-9FA4-BF5DD287AA0C}" type="pres">
      <dgm:prSet presAssocID="{6E226953-4B35-DB4C-9C01-492CBD60C843}" presName="txThree" presStyleLbl="node3" presStyleIdx="2" presStyleCnt="3">
        <dgm:presLayoutVars>
          <dgm:chPref val="3"/>
        </dgm:presLayoutVars>
      </dgm:prSet>
      <dgm:spPr/>
    </dgm:pt>
    <dgm:pt modelId="{50218697-F021-7B4D-8DFD-AEA0FCB44C83}" type="pres">
      <dgm:prSet presAssocID="{6E226953-4B35-DB4C-9C01-492CBD60C843}" presName="horzThree" presStyleCnt="0"/>
      <dgm:spPr/>
    </dgm:pt>
  </dgm:ptLst>
  <dgm:cxnLst>
    <dgm:cxn modelId="{0CBB930A-2752-2544-9EF5-F2ED4B6F5B3F}" srcId="{5E2156D6-C524-3546-A430-468B953FF519}" destId="{775C16FE-D71B-EE44-887B-99171143F42A}" srcOrd="1" destOrd="0" parTransId="{AFF21A1D-91D1-FB49-AD3D-DD2999DE7A34}" sibTransId="{C196C4F9-33E4-1949-842E-A8AA4FF68495}"/>
    <dgm:cxn modelId="{0BA0362B-7CAD-8F4B-B3AC-B00149689899}" type="presOf" srcId="{74C94B01-793E-DB44-8D34-91516C3F32F0}" destId="{5C5A6153-DD44-5643-B6E3-358C12EEFE8A}" srcOrd="0" destOrd="0" presId="urn:microsoft.com/office/officeart/2005/8/layout/hierarchy4"/>
    <dgm:cxn modelId="{3863D067-68CD-E24E-AF2F-1672BE2517C9}" type="presOf" srcId="{775C16FE-D71B-EE44-887B-99171143F42A}" destId="{5D3952B2-B6DC-8741-8072-08E2C58D9035}" srcOrd="0" destOrd="0" presId="urn:microsoft.com/office/officeart/2005/8/layout/hierarchy4"/>
    <dgm:cxn modelId="{784A0C6E-A5B9-C44A-B214-7B35D6C80BC7}" srcId="{74C94B01-793E-DB44-8D34-91516C3F32F0}" destId="{135D9BC7-065F-5848-B489-B1279AD7DAD8}" srcOrd="0" destOrd="0" parTransId="{15F4E985-E3DA-B44A-84E6-DDAFC7DD1454}" sibTransId="{1426C7F4-3970-204D-A9D3-B25D5D8BAFC5}"/>
    <dgm:cxn modelId="{22A8877E-A04F-EE4D-ABC5-32A71E2D8D07}" srcId="{439659B1-2823-7640-AAF4-B3ED4E18833E}" destId="{5E2156D6-C524-3546-A430-468B953FF519}" srcOrd="0" destOrd="0" parTransId="{2EBA50E5-917C-D240-B4F0-7DC9EB807378}" sibTransId="{24162F6B-D756-784E-A373-35A7D28A66B8}"/>
    <dgm:cxn modelId="{64131A88-1B8C-2647-82F7-3580813F7934}" type="presOf" srcId="{5E2156D6-C524-3546-A430-468B953FF519}" destId="{316EFE7B-A347-7E48-9F7B-81E406CBF834}" srcOrd="0" destOrd="0" presId="urn:microsoft.com/office/officeart/2005/8/layout/hierarchy4"/>
    <dgm:cxn modelId="{0D17FBA1-30A7-C249-8B2F-537FBE716782}" type="presOf" srcId="{439659B1-2823-7640-AAF4-B3ED4E18833E}" destId="{5FE3D84D-C4C4-2C4E-9916-B069A86BB85B}" srcOrd="0" destOrd="0" presId="urn:microsoft.com/office/officeart/2005/8/layout/hierarchy4"/>
    <dgm:cxn modelId="{E09378A3-1492-CB43-B8C9-49EFBEA4F07E}" srcId="{775C16FE-D71B-EE44-887B-99171143F42A}" destId="{6E226953-4B35-DB4C-9C01-492CBD60C843}" srcOrd="0" destOrd="0" parTransId="{AC9AC961-BEB2-F841-B84C-AA1E5F402002}" sibTransId="{66BDDE9B-9C9C-C54E-B933-C05886A9CF99}"/>
    <dgm:cxn modelId="{F190B0AD-FF8D-8E47-92A4-988C35195F55}" srcId="{74C94B01-793E-DB44-8D34-91516C3F32F0}" destId="{167138EA-F7B5-274C-BB78-F39096908810}" srcOrd="1" destOrd="0" parTransId="{2835890E-E82D-3E49-905E-AA806B8BB266}" sibTransId="{6D1E0242-B2F8-1948-8236-E2700F775796}"/>
    <dgm:cxn modelId="{E5779AB9-B195-D04F-BE33-D0A1E7093027}" type="presOf" srcId="{135D9BC7-065F-5848-B489-B1279AD7DAD8}" destId="{6030DA82-2ED2-1042-8C1D-B4839C15FE97}" srcOrd="0" destOrd="0" presId="urn:microsoft.com/office/officeart/2005/8/layout/hierarchy4"/>
    <dgm:cxn modelId="{63C576C1-9C05-1B40-B749-3136A4D1040B}" type="presOf" srcId="{167138EA-F7B5-274C-BB78-F39096908810}" destId="{A5C3DFDE-C630-CA4C-93EA-DAABB090290B}" srcOrd="0" destOrd="0" presId="urn:microsoft.com/office/officeart/2005/8/layout/hierarchy4"/>
    <dgm:cxn modelId="{68C0E6D3-B712-3E48-9F6D-0C2F50A9BD1C}" type="presOf" srcId="{6E226953-4B35-DB4C-9C01-492CBD60C843}" destId="{F5D35EA5-F35F-DC4E-9FA4-BF5DD287AA0C}" srcOrd="0" destOrd="0" presId="urn:microsoft.com/office/officeart/2005/8/layout/hierarchy4"/>
    <dgm:cxn modelId="{FF67BCE2-B9B7-BC44-9626-D746DFE6E6AD}" srcId="{5E2156D6-C524-3546-A430-468B953FF519}" destId="{74C94B01-793E-DB44-8D34-91516C3F32F0}" srcOrd="0" destOrd="0" parTransId="{8BC1F2EC-28AB-6148-9A2F-3F63A41A8EBC}" sibTransId="{EE3750B3-EC8C-0242-8993-45896DADFBD5}"/>
    <dgm:cxn modelId="{4EC7FB99-33D3-D443-89FD-DD1D003BBF5C}" type="presParOf" srcId="{5FE3D84D-C4C4-2C4E-9916-B069A86BB85B}" destId="{43236DCF-5522-1F49-97A8-0CC1B163D4BD}" srcOrd="0" destOrd="0" presId="urn:microsoft.com/office/officeart/2005/8/layout/hierarchy4"/>
    <dgm:cxn modelId="{10FF0036-F63E-8446-9EAD-A457B269C559}" type="presParOf" srcId="{43236DCF-5522-1F49-97A8-0CC1B163D4BD}" destId="{316EFE7B-A347-7E48-9F7B-81E406CBF834}" srcOrd="0" destOrd="0" presId="urn:microsoft.com/office/officeart/2005/8/layout/hierarchy4"/>
    <dgm:cxn modelId="{C3858B4E-1DE9-9345-B718-F8E044357CEF}" type="presParOf" srcId="{43236DCF-5522-1F49-97A8-0CC1B163D4BD}" destId="{FFCA0DE0-2477-134E-9DF3-6596B949DF56}" srcOrd="1" destOrd="0" presId="urn:microsoft.com/office/officeart/2005/8/layout/hierarchy4"/>
    <dgm:cxn modelId="{2B0E6F7A-5A1F-8045-ABFF-3A5E0DB1A52E}" type="presParOf" srcId="{43236DCF-5522-1F49-97A8-0CC1B163D4BD}" destId="{B4BBC197-F028-AB49-994C-1BB743B71F14}" srcOrd="2" destOrd="0" presId="urn:microsoft.com/office/officeart/2005/8/layout/hierarchy4"/>
    <dgm:cxn modelId="{7F66E160-8292-CD49-A27C-7711B8C803AA}" type="presParOf" srcId="{B4BBC197-F028-AB49-994C-1BB743B71F14}" destId="{16F902AF-088C-0D47-8E02-4E61B25E5484}" srcOrd="0" destOrd="0" presId="urn:microsoft.com/office/officeart/2005/8/layout/hierarchy4"/>
    <dgm:cxn modelId="{D8A437D6-6E8B-274F-9B15-1505805E2A24}" type="presParOf" srcId="{16F902AF-088C-0D47-8E02-4E61B25E5484}" destId="{5C5A6153-DD44-5643-B6E3-358C12EEFE8A}" srcOrd="0" destOrd="0" presId="urn:microsoft.com/office/officeart/2005/8/layout/hierarchy4"/>
    <dgm:cxn modelId="{DA638305-4710-FF4B-B34D-6AFD2A799256}" type="presParOf" srcId="{16F902AF-088C-0D47-8E02-4E61B25E5484}" destId="{9D87AD78-DDD9-F746-985C-B347FEFD7AB5}" srcOrd="1" destOrd="0" presId="urn:microsoft.com/office/officeart/2005/8/layout/hierarchy4"/>
    <dgm:cxn modelId="{C4EF9747-3313-9E4A-8567-756B326AED60}" type="presParOf" srcId="{16F902AF-088C-0D47-8E02-4E61B25E5484}" destId="{96804900-0325-D94F-8A82-03D95C4D1E60}" srcOrd="2" destOrd="0" presId="urn:microsoft.com/office/officeart/2005/8/layout/hierarchy4"/>
    <dgm:cxn modelId="{E8DE9243-4113-CB44-BA8B-D8DFFED9B1F6}" type="presParOf" srcId="{96804900-0325-D94F-8A82-03D95C4D1E60}" destId="{57EE5B18-5132-284F-AE0A-52BE3C3B467F}" srcOrd="0" destOrd="0" presId="urn:microsoft.com/office/officeart/2005/8/layout/hierarchy4"/>
    <dgm:cxn modelId="{E5454BAA-DB11-2D49-860F-35533C157E84}" type="presParOf" srcId="{57EE5B18-5132-284F-AE0A-52BE3C3B467F}" destId="{6030DA82-2ED2-1042-8C1D-B4839C15FE97}" srcOrd="0" destOrd="0" presId="urn:microsoft.com/office/officeart/2005/8/layout/hierarchy4"/>
    <dgm:cxn modelId="{88E70542-41E4-8749-B8CB-FC66549AB5FE}" type="presParOf" srcId="{57EE5B18-5132-284F-AE0A-52BE3C3B467F}" destId="{B7AD32A6-ED7C-2F4B-A4C2-B3D07DE09C42}" srcOrd="1" destOrd="0" presId="urn:microsoft.com/office/officeart/2005/8/layout/hierarchy4"/>
    <dgm:cxn modelId="{9F285A7A-C3A8-0341-9F13-0486EE9FF08F}" type="presParOf" srcId="{96804900-0325-D94F-8A82-03D95C4D1E60}" destId="{C441C20E-9D1F-334A-883C-C2823644E0F6}" srcOrd="1" destOrd="0" presId="urn:microsoft.com/office/officeart/2005/8/layout/hierarchy4"/>
    <dgm:cxn modelId="{30E50E07-85D3-1043-927A-80F509B191FC}" type="presParOf" srcId="{96804900-0325-D94F-8A82-03D95C4D1E60}" destId="{4C3110D3-7AEC-B24B-9A6B-F0A9081D30D7}" srcOrd="2" destOrd="0" presId="urn:microsoft.com/office/officeart/2005/8/layout/hierarchy4"/>
    <dgm:cxn modelId="{403599C8-D3EE-3A49-933E-C3F4F49C8B52}" type="presParOf" srcId="{4C3110D3-7AEC-B24B-9A6B-F0A9081D30D7}" destId="{A5C3DFDE-C630-CA4C-93EA-DAABB090290B}" srcOrd="0" destOrd="0" presId="urn:microsoft.com/office/officeart/2005/8/layout/hierarchy4"/>
    <dgm:cxn modelId="{27146D61-F0BD-9A42-8782-C750817725B2}" type="presParOf" srcId="{4C3110D3-7AEC-B24B-9A6B-F0A9081D30D7}" destId="{503D385C-E0ED-2345-A621-EAFFADE887A2}" srcOrd="1" destOrd="0" presId="urn:microsoft.com/office/officeart/2005/8/layout/hierarchy4"/>
    <dgm:cxn modelId="{9DDE427E-F480-5B4E-BD74-9E3A9101E94B}" type="presParOf" srcId="{B4BBC197-F028-AB49-994C-1BB743B71F14}" destId="{9CBEF31C-7F7C-604B-84AB-50697A0ACCD2}" srcOrd="1" destOrd="0" presId="urn:microsoft.com/office/officeart/2005/8/layout/hierarchy4"/>
    <dgm:cxn modelId="{9CEC7FCB-61DB-654D-B649-B31D9D1DE97E}" type="presParOf" srcId="{B4BBC197-F028-AB49-994C-1BB743B71F14}" destId="{E32A808B-6B14-9142-B80C-2A8BF973F551}" srcOrd="2" destOrd="0" presId="urn:microsoft.com/office/officeart/2005/8/layout/hierarchy4"/>
    <dgm:cxn modelId="{5F18EAF3-6DF9-5143-A34F-B9C41FE69E4E}" type="presParOf" srcId="{E32A808B-6B14-9142-B80C-2A8BF973F551}" destId="{5D3952B2-B6DC-8741-8072-08E2C58D9035}" srcOrd="0" destOrd="0" presId="urn:microsoft.com/office/officeart/2005/8/layout/hierarchy4"/>
    <dgm:cxn modelId="{2E369BA7-2A6A-E146-B4DD-34A97954939E}" type="presParOf" srcId="{E32A808B-6B14-9142-B80C-2A8BF973F551}" destId="{78F97F7F-5197-2546-BEEF-D3D4BA1EF72F}" srcOrd="1" destOrd="0" presId="urn:microsoft.com/office/officeart/2005/8/layout/hierarchy4"/>
    <dgm:cxn modelId="{582C87CA-4CE0-C345-B283-C8E0F6BC87C1}" type="presParOf" srcId="{E32A808B-6B14-9142-B80C-2A8BF973F551}" destId="{DE300AF6-304B-F845-A398-F0ADDF27463A}" srcOrd="2" destOrd="0" presId="urn:microsoft.com/office/officeart/2005/8/layout/hierarchy4"/>
    <dgm:cxn modelId="{C17848A7-D422-C24A-BF31-84591191CDCC}" type="presParOf" srcId="{DE300AF6-304B-F845-A398-F0ADDF27463A}" destId="{F1CF34E1-28D7-D646-96F0-50D01E91E3AE}" srcOrd="0" destOrd="0" presId="urn:microsoft.com/office/officeart/2005/8/layout/hierarchy4"/>
    <dgm:cxn modelId="{BCA77EE2-CFD6-2742-A395-62908FB0EB9D}" type="presParOf" srcId="{F1CF34E1-28D7-D646-96F0-50D01E91E3AE}" destId="{F5D35EA5-F35F-DC4E-9FA4-BF5DD287AA0C}" srcOrd="0" destOrd="0" presId="urn:microsoft.com/office/officeart/2005/8/layout/hierarchy4"/>
    <dgm:cxn modelId="{B198BD74-DF7C-D54C-92C9-FFAEB15619CC}" type="presParOf" srcId="{F1CF34E1-28D7-D646-96F0-50D01E91E3AE}" destId="{50218697-F021-7B4D-8DFD-AEA0FCB44C8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908C8C-B1E1-294E-BCA5-8E8BE8ECB578}" type="doc">
      <dgm:prSet loTypeId="urn:microsoft.com/office/officeart/2005/8/layout/hierarchy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E007528-87A7-6244-A383-2352340B11D2}">
      <dgm:prSet phldrT="[Text]" phldr="1"/>
      <dgm:spPr/>
      <dgm:t>
        <a:bodyPr/>
        <a:lstStyle/>
        <a:p>
          <a:endParaRPr lang="en-GB" dirty="0"/>
        </a:p>
      </dgm:t>
    </dgm:pt>
    <dgm:pt modelId="{67000017-64B7-4A41-86AA-DD884AD1E922}" type="parTrans" cxnId="{F8D152CF-BA68-2147-94A2-28854C327066}">
      <dgm:prSet/>
      <dgm:spPr/>
      <dgm:t>
        <a:bodyPr/>
        <a:lstStyle/>
        <a:p>
          <a:endParaRPr lang="en-GB"/>
        </a:p>
      </dgm:t>
    </dgm:pt>
    <dgm:pt modelId="{FFA579C8-BA02-4E49-81C7-2F971BB0A0C6}" type="sibTrans" cxnId="{F8D152CF-BA68-2147-94A2-28854C327066}">
      <dgm:prSet/>
      <dgm:spPr/>
      <dgm:t>
        <a:bodyPr/>
        <a:lstStyle/>
        <a:p>
          <a:endParaRPr lang="en-GB"/>
        </a:p>
      </dgm:t>
    </dgm:pt>
    <dgm:pt modelId="{71BF1209-1CD4-BE47-9039-C113949D3F3A}">
      <dgm:prSet phldrT="[Text]" phldr="1"/>
      <dgm:spPr/>
      <dgm:t>
        <a:bodyPr/>
        <a:lstStyle/>
        <a:p>
          <a:endParaRPr lang="en-GB" dirty="0"/>
        </a:p>
      </dgm:t>
    </dgm:pt>
    <dgm:pt modelId="{4FE45569-98D4-7B40-9F42-114F6A30D115}" type="parTrans" cxnId="{1EAF896F-2935-8746-9787-3525E0542A44}">
      <dgm:prSet/>
      <dgm:spPr/>
      <dgm:t>
        <a:bodyPr/>
        <a:lstStyle/>
        <a:p>
          <a:endParaRPr lang="en-GB"/>
        </a:p>
      </dgm:t>
    </dgm:pt>
    <dgm:pt modelId="{20596CA0-AAA5-9A42-BF75-8E88B836B016}" type="sibTrans" cxnId="{1EAF896F-2935-8746-9787-3525E0542A44}">
      <dgm:prSet/>
      <dgm:spPr/>
      <dgm:t>
        <a:bodyPr/>
        <a:lstStyle/>
        <a:p>
          <a:endParaRPr lang="en-GB"/>
        </a:p>
      </dgm:t>
    </dgm:pt>
    <dgm:pt modelId="{F0E655E4-C073-D444-BC38-20DE4B91AC1A}">
      <dgm:prSet phldrT="[Text]" phldr="1"/>
      <dgm:spPr/>
      <dgm:t>
        <a:bodyPr/>
        <a:lstStyle/>
        <a:p>
          <a:endParaRPr lang="en-GB" dirty="0"/>
        </a:p>
      </dgm:t>
    </dgm:pt>
    <dgm:pt modelId="{497A44B5-9C81-3144-92EF-C6E6577F4E75}" type="parTrans" cxnId="{A49F2F97-9535-EA4B-B976-D1061DA92927}">
      <dgm:prSet/>
      <dgm:spPr/>
      <dgm:t>
        <a:bodyPr/>
        <a:lstStyle/>
        <a:p>
          <a:endParaRPr lang="en-GB"/>
        </a:p>
      </dgm:t>
    </dgm:pt>
    <dgm:pt modelId="{8253E1EF-D8F2-B44C-BBD4-A5825590DDE6}" type="sibTrans" cxnId="{A49F2F97-9535-EA4B-B976-D1061DA92927}">
      <dgm:prSet/>
      <dgm:spPr/>
      <dgm:t>
        <a:bodyPr/>
        <a:lstStyle/>
        <a:p>
          <a:endParaRPr lang="en-GB"/>
        </a:p>
      </dgm:t>
    </dgm:pt>
    <dgm:pt modelId="{E5F77E96-16A1-AC4C-9A15-C2C26D6DAB3C}">
      <dgm:prSet phldrT="[Text]" phldr="1"/>
      <dgm:spPr/>
      <dgm:t>
        <a:bodyPr/>
        <a:lstStyle/>
        <a:p>
          <a:endParaRPr lang="en-GB" dirty="0"/>
        </a:p>
      </dgm:t>
    </dgm:pt>
    <dgm:pt modelId="{CD6C38E8-996E-1948-A2F3-9E3AC8D44E83}" type="parTrans" cxnId="{BC2B9621-EB46-184F-8D04-E28D5F8C6B93}">
      <dgm:prSet/>
      <dgm:spPr/>
      <dgm:t>
        <a:bodyPr/>
        <a:lstStyle/>
        <a:p>
          <a:endParaRPr lang="en-GB"/>
        </a:p>
      </dgm:t>
    </dgm:pt>
    <dgm:pt modelId="{7BA720E8-54D1-D94A-B9B3-07897919F8A7}" type="sibTrans" cxnId="{BC2B9621-EB46-184F-8D04-E28D5F8C6B93}">
      <dgm:prSet/>
      <dgm:spPr/>
      <dgm:t>
        <a:bodyPr/>
        <a:lstStyle/>
        <a:p>
          <a:endParaRPr lang="en-GB"/>
        </a:p>
      </dgm:t>
    </dgm:pt>
    <dgm:pt modelId="{487A297D-E063-A245-87FD-C388C811C11C}">
      <dgm:prSet phldrT="[Text]" phldr="1"/>
      <dgm:spPr/>
      <dgm:t>
        <a:bodyPr/>
        <a:lstStyle/>
        <a:p>
          <a:endParaRPr lang="en-GB" dirty="0"/>
        </a:p>
      </dgm:t>
    </dgm:pt>
    <dgm:pt modelId="{F9D1A17E-7EFB-3641-AFFD-8B2D7950BE58}" type="parTrans" cxnId="{89CE36EE-E6FA-7349-B75C-667494796361}">
      <dgm:prSet/>
      <dgm:spPr/>
      <dgm:t>
        <a:bodyPr/>
        <a:lstStyle/>
        <a:p>
          <a:endParaRPr lang="en-GB"/>
        </a:p>
      </dgm:t>
    </dgm:pt>
    <dgm:pt modelId="{9D312815-5F71-6045-A1DA-2FCC7DB5CEF6}" type="sibTrans" cxnId="{89CE36EE-E6FA-7349-B75C-667494796361}">
      <dgm:prSet/>
      <dgm:spPr/>
      <dgm:t>
        <a:bodyPr/>
        <a:lstStyle/>
        <a:p>
          <a:endParaRPr lang="en-GB"/>
        </a:p>
      </dgm:t>
    </dgm:pt>
    <dgm:pt modelId="{E75A6D38-287D-ED4B-933E-362FAC20FDD1}">
      <dgm:prSet phldrT="[Text]" phldr="1"/>
      <dgm:spPr/>
      <dgm:t>
        <a:bodyPr/>
        <a:lstStyle/>
        <a:p>
          <a:endParaRPr lang="en-GB" dirty="0"/>
        </a:p>
      </dgm:t>
    </dgm:pt>
    <dgm:pt modelId="{A93D2767-23A4-0948-93F9-2FC4229844D7}" type="parTrans" cxnId="{B2C76BDF-AF9C-6D42-AEE2-2CC3B68DD315}">
      <dgm:prSet/>
      <dgm:spPr/>
      <dgm:t>
        <a:bodyPr/>
        <a:lstStyle/>
        <a:p>
          <a:endParaRPr lang="en-GB"/>
        </a:p>
      </dgm:t>
    </dgm:pt>
    <dgm:pt modelId="{5E824670-9542-5E4C-94AE-954F277B8D04}" type="sibTrans" cxnId="{B2C76BDF-AF9C-6D42-AEE2-2CC3B68DD315}">
      <dgm:prSet/>
      <dgm:spPr/>
      <dgm:t>
        <a:bodyPr/>
        <a:lstStyle/>
        <a:p>
          <a:endParaRPr lang="en-GB"/>
        </a:p>
      </dgm:t>
    </dgm:pt>
    <dgm:pt modelId="{E7AD7AEC-65AE-5F48-AA15-A037D46D140D}">
      <dgm:prSet phldrT="[Text]"/>
      <dgm:spPr/>
      <dgm:t>
        <a:bodyPr/>
        <a:lstStyle/>
        <a:p>
          <a:r>
            <a:rPr lang="en-GB" dirty="0"/>
            <a:t>Data Source</a:t>
          </a:r>
        </a:p>
      </dgm:t>
    </dgm:pt>
    <dgm:pt modelId="{A7D61564-8CD5-3E4B-9AAB-BD4D7B52DAA0}" type="parTrans" cxnId="{B32DE28E-7D4C-384A-8861-3A882F9002D4}">
      <dgm:prSet/>
      <dgm:spPr/>
      <dgm:t>
        <a:bodyPr/>
        <a:lstStyle/>
        <a:p>
          <a:endParaRPr lang="en-GB"/>
        </a:p>
      </dgm:t>
    </dgm:pt>
    <dgm:pt modelId="{D5FCB651-77D9-1745-9022-D7172E51FFBB}" type="sibTrans" cxnId="{B32DE28E-7D4C-384A-8861-3A882F9002D4}">
      <dgm:prSet/>
      <dgm:spPr/>
      <dgm:t>
        <a:bodyPr/>
        <a:lstStyle/>
        <a:p>
          <a:endParaRPr lang="en-GB"/>
        </a:p>
      </dgm:t>
    </dgm:pt>
    <dgm:pt modelId="{076E45D9-1928-AC4D-9CE9-AEE50589548B}">
      <dgm:prSet phldrT="[Text]"/>
      <dgm:spPr/>
      <dgm:t>
        <a:bodyPr/>
        <a:lstStyle/>
        <a:p>
          <a:r>
            <a:rPr lang="en-GB" dirty="0"/>
            <a:t>Data Officer</a:t>
          </a:r>
        </a:p>
      </dgm:t>
    </dgm:pt>
    <dgm:pt modelId="{C82E0E99-B6B4-5442-99D7-D55D7386907C}" type="parTrans" cxnId="{E49BD89C-2CE1-0D49-8368-992EDDA781BC}">
      <dgm:prSet/>
      <dgm:spPr/>
      <dgm:t>
        <a:bodyPr/>
        <a:lstStyle/>
        <a:p>
          <a:endParaRPr lang="en-GB"/>
        </a:p>
      </dgm:t>
    </dgm:pt>
    <dgm:pt modelId="{94B73263-06BD-3042-A140-447580B6A1F5}" type="sibTrans" cxnId="{E49BD89C-2CE1-0D49-8368-992EDDA781BC}">
      <dgm:prSet/>
      <dgm:spPr/>
      <dgm:t>
        <a:bodyPr/>
        <a:lstStyle/>
        <a:p>
          <a:endParaRPr lang="en-GB"/>
        </a:p>
      </dgm:t>
    </dgm:pt>
    <dgm:pt modelId="{438B9EBB-48DF-8747-AEC9-63AE41FFBFEA}">
      <dgm:prSet phldrT="[Text]"/>
      <dgm:spPr/>
      <dgm:t>
        <a:bodyPr/>
        <a:lstStyle/>
        <a:p>
          <a:r>
            <a:rPr lang="en-GB" dirty="0"/>
            <a:t>Research &amp; Project Team</a:t>
          </a:r>
        </a:p>
      </dgm:t>
    </dgm:pt>
    <dgm:pt modelId="{46DFDC36-B420-244C-8EDA-FCBBD368CF96}" type="parTrans" cxnId="{8C968CF6-94E7-8142-B39B-4BE09DF3B837}">
      <dgm:prSet/>
      <dgm:spPr/>
      <dgm:t>
        <a:bodyPr/>
        <a:lstStyle/>
        <a:p>
          <a:endParaRPr lang="en-GB"/>
        </a:p>
      </dgm:t>
    </dgm:pt>
    <dgm:pt modelId="{184CE9E4-3C61-0A42-8647-E16934EB28FA}" type="sibTrans" cxnId="{8C968CF6-94E7-8142-B39B-4BE09DF3B837}">
      <dgm:prSet/>
      <dgm:spPr/>
      <dgm:t>
        <a:bodyPr/>
        <a:lstStyle/>
        <a:p>
          <a:endParaRPr lang="en-GB"/>
        </a:p>
      </dgm:t>
    </dgm:pt>
    <dgm:pt modelId="{6C569845-8CE4-BB48-9E74-4AA6BD166231}" type="pres">
      <dgm:prSet presAssocID="{79908C8C-B1E1-294E-BCA5-8E8BE8ECB57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FF48700-2BF2-084E-B2A8-973A02DBED4C}" type="pres">
      <dgm:prSet presAssocID="{79908C8C-B1E1-294E-BCA5-8E8BE8ECB578}" presName="hierFlow" presStyleCnt="0"/>
      <dgm:spPr/>
    </dgm:pt>
    <dgm:pt modelId="{010FB163-AB31-B648-9EB2-8699D4E19658}" type="pres">
      <dgm:prSet presAssocID="{79908C8C-B1E1-294E-BCA5-8E8BE8ECB578}" presName="firstBuf" presStyleCnt="0"/>
      <dgm:spPr/>
    </dgm:pt>
    <dgm:pt modelId="{7B096AF9-DF76-6440-A0C8-D13AABE63E81}" type="pres">
      <dgm:prSet presAssocID="{79908C8C-B1E1-294E-BCA5-8E8BE8ECB57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F920CE5-C956-234C-A2E9-5143A6A3B00F}" type="pres">
      <dgm:prSet presAssocID="{6E007528-87A7-6244-A383-2352340B11D2}" presName="Name14" presStyleCnt="0"/>
      <dgm:spPr/>
    </dgm:pt>
    <dgm:pt modelId="{B6FE1F32-7ED0-254A-81AF-84A624026448}" type="pres">
      <dgm:prSet presAssocID="{6E007528-87A7-6244-A383-2352340B11D2}" presName="level1Shape" presStyleLbl="node0" presStyleIdx="0" presStyleCnt="1">
        <dgm:presLayoutVars>
          <dgm:chPref val="3"/>
        </dgm:presLayoutVars>
      </dgm:prSet>
      <dgm:spPr/>
    </dgm:pt>
    <dgm:pt modelId="{BEBB4D7F-4A34-5043-BF8E-10748FBF3DDD}" type="pres">
      <dgm:prSet presAssocID="{6E007528-87A7-6244-A383-2352340B11D2}" presName="hierChild2" presStyleCnt="0"/>
      <dgm:spPr/>
    </dgm:pt>
    <dgm:pt modelId="{34E567F1-A81F-B84F-9280-E809AE165961}" type="pres">
      <dgm:prSet presAssocID="{4FE45569-98D4-7B40-9F42-114F6A30D115}" presName="Name19" presStyleLbl="parChTrans1D2" presStyleIdx="0" presStyleCnt="2"/>
      <dgm:spPr/>
    </dgm:pt>
    <dgm:pt modelId="{F7BEDF30-F6F8-D24A-8AC4-455D7C426F14}" type="pres">
      <dgm:prSet presAssocID="{71BF1209-1CD4-BE47-9039-C113949D3F3A}" presName="Name21" presStyleCnt="0"/>
      <dgm:spPr/>
    </dgm:pt>
    <dgm:pt modelId="{FAF2E631-ED8D-CA4D-AA24-F912E5FAC639}" type="pres">
      <dgm:prSet presAssocID="{71BF1209-1CD4-BE47-9039-C113949D3F3A}" presName="level2Shape" presStyleLbl="node2" presStyleIdx="0" presStyleCnt="2"/>
      <dgm:spPr/>
    </dgm:pt>
    <dgm:pt modelId="{59857DE5-1408-EA43-ACCB-734EA5E2B478}" type="pres">
      <dgm:prSet presAssocID="{71BF1209-1CD4-BE47-9039-C113949D3F3A}" presName="hierChild3" presStyleCnt="0"/>
      <dgm:spPr/>
    </dgm:pt>
    <dgm:pt modelId="{F4A5351F-83C2-A447-B9EB-542C509ACBC1}" type="pres">
      <dgm:prSet presAssocID="{497A44B5-9C81-3144-92EF-C6E6577F4E75}" presName="Name19" presStyleLbl="parChTrans1D3" presStyleIdx="0" presStyleCnt="3"/>
      <dgm:spPr/>
    </dgm:pt>
    <dgm:pt modelId="{C115D43D-44E9-2A47-B726-541FD0694A26}" type="pres">
      <dgm:prSet presAssocID="{F0E655E4-C073-D444-BC38-20DE4B91AC1A}" presName="Name21" presStyleCnt="0"/>
      <dgm:spPr/>
    </dgm:pt>
    <dgm:pt modelId="{9EBC1538-ED5D-0C49-818F-2BEBBEC4FCA3}" type="pres">
      <dgm:prSet presAssocID="{F0E655E4-C073-D444-BC38-20DE4B91AC1A}" presName="level2Shape" presStyleLbl="node3" presStyleIdx="0" presStyleCnt="3"/>
      <dgm:spPr/>
    </dgm:pt>
    <dgm:pt modelId="{18AD57DD-6903-6142-8036-D2A9DB870055}" type="pres">
      <dgm:prSet presAssocID="{F0E655E4-C073-D444-BC38-20DE4B91AC1A}" presName="hierChild3" presStyleCnt="0"/>
      <dgm:spPr/>
    </dgm:pt>
    <dgm:pt modelId="{5427B59B-4B39-944A-907E-A4AB1CAE2E51}" type="pres">
      <dgm:prSet presAssocID="{CD6C38E8-996E-1948-A2F3-9E3AC8D44E83}" presName="Name19" presStyleLbl="parChTrans1D3" presStyleIdx="1" presStyleCnt="3"/>
      <dgm:spPr/>
    </dgm:pt>
    <dgm:pt modelId="{E784B604-A7E6-AD4E-86B1-1AE54089A75E}" type="pres">
      <dgm:prSet presAssocID="{E5F77E96-16A1-AC4C-9A15-C2C26D6DAB3C}" presName="Name21" presStyleCnt="0"/>
      <dgm:spPr/>
    </dgm:pt>
    <dgm:pt modelId="{F5ABE0EB-1812-4A48-8A04-560A135EF10E}" type="pres">
      <dgm:prSet presAssocID="{E5F77E96-16A1-AC4C-9A15-C2C26D6DAB3C}" presName="level2Shape" presStyleLbl="node3" presStyleIdx="1" presStyleCnt="3"/>
      <dgm:spPr/>
    </dgm:pt>
    <dgm:pt modelId="{585588F9-2EB9-4A40-B7AA-98A6D9827284}" type="pres">
      <dgm:prSet presAssocID="{E5F77E96-16A1-AC4C-9A15-C2C26D6DAB3C}" presName="hierChild3" presStyleCnt="0"/>
      <dgm:spPr/>
    </dgm:pt>
    <dgm:pt modelId="{CCA0C5D8-C530-5E45-97C4-DACBC71072A3}" type="pres">
      <dgm:prSet presAssocID="{F9D1A17E-7EFB-3641-AFFD-8B2D7950BE58}" presName="Name19" presStyleLbl="parChTrans1D2" presStyleIdx="1" presStyleCnt="2"/>
      <dgm:spPr/>
    </dgm:pt>
    <dgm:pt modelId="{9E8DE743-A961-E044-ADD6-DE505FADF4F4}" type="pres">
      <dgm:prSet presAssocID="{487A297D-E063-A245-87FD-C388C811C11C}" presName="Name21" presStyleCnt="0"/>
      <dgm:spPr/>
    </dgm:pt>
    <dgm:pt modelId="{6E6FA54B-8388-5748-A21A-1FC92B2DA298}" type="pres">
      <dgm:prSet presAssocID="{487A297D-E063-A245-87FD-C388C811C11C}" presName="level2Shape" presStyleLbl="node2" presStyleIdx="1" presStyleCnt="2"/>
      <dgm:spPr/>
    </dgm:pt>
    <dgm:pt modelId="{BA72EB55-4E61-F248-8107-327836135294}" type="pres">
      <dgm:prSet presAssocID="{487A297D-E063-A245-87FD-C388C811C11C}" presName="hierChild3" presStyleCnt="0"/>
      <dgm:spPr/>
    </dgm:pt>
    <dgm:pt modelId="{EF858BF0-83C3-A640-835B-9EF828C20AD7}" type="pres">
      <dgm:prSet presAssocID="{A93D2767-23A4-0948-93F9-2FC4229844D7}" presName="Name19" presStyleLbl="parChTrans1D3" presStyleIdx="2" presStyleCnt="3"/>
      <dgm:spPr/>
    </dgm:pt>
    <dgm:pt modelId="{FE8ACFCF-360C-8C48-AE66-238B72E3AFBF}" type="pres">
      <dgm:prSet presAssocID="{E75A6D38-287D-ED4B-933E-362FAC20FDD1}" presName="Name21" presStyleCnt="0"/>
      <dgm:spPr/>
    </dgm:pt>
    <dgm:pt modelId="{CCF46AFC-B9E4-E74C-907F-7A95959D088E}" type="pres">
      <dgm:prSet presAssocID="{E75A6D38-287D-ED4B-933E-362FAC20FDD1}" presName="level2Shape" presStyleLbl="node3" presStyleIdx="2" presStyleCnt="3"/>
      <dgm:spPr/>
    </dgm:pt>
    <dgm:pt modelId="{1DA6637B-1B0C-E243-AC8C-7A90A987B7B2}" type="pres">
      <dgm:prSet presAssocID="{E75A6D38-287D-ED4B-933E-362FAC20FDD1}" presName="hierChild3" presStyleCnt="0"/>
      <dgm:spPr/>
    </dgm:pt>
    <dgm:pt modelId="{FF5FD4D9-DF7A-F84B-8A13-BFCD9ED62FD4}" type="pres">
      <dgm:prSet presAssocID="{79908C8C-B1E1-294E-BCA5-8E8BE8ECB578}" presName="bgShapesFlow" presStyleCnt="0"/>
      <dgm:spPr/>
    </dgm:pt>
    <dgm:pt modelId="{3FBC399A-C651-EF41-986F-055A70534D80}" type="pres">
      <dgm:prSet presAssocID="{E7AD7AEC-65AE-5F48-AA15-A037D46D140D}" presName="rectComp" presStyleCnt="0"/>
      <dgm:spPr/>
    </dgm:pt>
    <dgm:pt modelId="{36188F59-5819-8C49-8E4A-831B25DB49C4}" type="pres">
      <dgm:prSet presAssocID="{E7AD7AEC-65AE-5F48-AA15-A037D46D140D}" presName="bgRect" presStyleLbl="bgShp" presStyleIdx="0" presStyleCnt="3"/>
      <dgm:spPr/>
    </dgm:pt>
    <dgm:pt modelId="{23412653-9887-9741-9513-1AA6D64E3D99}" type="pres">
      <dgm:prSet presAssocID="{E7AD7AEC-65AE-5F48-AA15-A037D46D140D}" presName="bgRectTx" presStyleLbl="bgShp" presStyleIdx="0" presStyleCnt="3">
        <dgm:presLayoutVars>
          <dgm:bulletEnabled val="1"/>
        </dgm:presLayoutVars>
      </dgm:prSet>
      <dgm:spPr/>
    </dgm:pt>
    <dgm:pt modelId="{55E71299-94C4-5446-A9E4-E5FB4CBA9B34}" type="pres">
      <dgm:prSet presAssocID="{E7AD7AEC-65AE-5F48-AA15-A037D46D140D}" presName="spComp" presStyleCnt="0"/>
      <dgm:spPr/>
    </dgm:pt>
    <dgm:pt modelId="{D42B6113-BA3F-114A-AFF4-2DD4EAE2C64C}" type="pres">
      <dgm:prSet presAssocID="{E7AD7AEC-65AE-5F48-AA15-A037D46D140D}" presName="vSp" presStyleCnt="0"/>
      <dgm:spPr/>
    </dgm:pt>
    <dgm:pt modelId="{F443B25B-D23E-174E-84DF-CC65870C6542}" type="pres">
      <dgm:prSet presAssocID="{076E45D9-1928-AC4D-9CE9-AEE50589548B}" presName="rectComp" presStyleCnt="0"/>
      <dgm:spPr/>
    </dgm:pt>
    <dgm:pt modelId="{E4E7B5EC-B14C-1D4A-8942-B7A37F681B80}" type="pres">
      <dgm:prSet presAssocID="{076E45D9-1928-AC4D-9CE9-AEE50589548B}" presName="bgRect" presStyleLbl="bgShp" presStyleIdx="1" presStyleCnt="3"/>
      <dgm:spPr/>
    </dgm:pt>
    <dgm:pt modelId="{37E966BF-C0A9-5941-8739-5149BC06B082}" type="pres">
      <dgm:prSet presAssocID="{076E45D9-1928-AC4D-9CE9-AEE50589548B}" presName="bgRectTx" presStyleLbl="bgShp" presStyleIdx="1" presStyleCnt="3">
        <dgm:presLayoutVars>
          <dgm:bulletEnabled val="1"/>
        </dgm:presLayoutVars>
      </dgm:prSet>
      <dgm:spPr/>
    </dgm:pt>
    <dgm:pt modelId="{A22C7679-C7D7-F743-BD2A-2F525AFB33C7}" type="pres">
      <dgm:prSet presAssocID="{076E45D9-1928-AC4D-9CE9-AEE50589548B}" presName="spComp" presStyleCnt="0"/>
      <dgm:spPr/>
    </dgm:pt>
    <dgm:pt modelId="{B467C1D1-9BA4-F54C-8581-D8477E45FDB9}" type="pres">
      <dgm:prSet presAssocID="{076E45D9-1928-AC4D-9CE9-AEE50589548B}" presName="vSp" presStyleCnt="0"/>
      <dgm:spPr/>
    </dgm:pt>
    <dgm:pt modelId="{E7D6160D-27E8-3643-BCC2-2B5E9C6428D9}" type="pres">
      <dgm:prSet presAssocID="{438B9EBB-48DF-8747-AEC9-63AE41FFBFEA}" presName="rectComp" presStyleCnt="0"/>
      <dgm:spPr/>
    </dgm:pt>
    <dgm:pt modelId="{7D6D87E2-929F-F846-BD51-9BA5591C6A69}" type="pres">
      <dgm:prSet presAssocID="{438B9EBB-48DF-8747-AEC9-63AE41FFBFEA}" presName="bgRect" presStyleLbl="bgShp" presStyleIdx="2" presStyleCnt="3"/>
      <dgm:spPr/>
    </dgm:pt>
    <dgm:pt modelId="{56DD84C6-DC5D-534E-BC7B-1745A44B536C}" type="pres">
      <dgm:prSet presAssocID="{438B9EBB-48DF-8747-AEC9-63AE41FFBFEA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35684701-F73C-6044-BB18-BAD0CBA32A0A}" type="presOf" srcId="{487A297D-E063-A245-87FD-C388C811C11C}" destId="{6E6FA54B-8388-5748-A21A-1FC92B2DA298}" srcOrd="0" destOrd="0" presId="urn:microsoft.com/office/officeart/2005/8/layout/hierarchy6"/>
    <dgm:cxn modelId="{71616C06-96DD-E644-AE1B-F0EF6F4911F2}" type="presOf" srcId="{F9D1A17E-7EFB-3641-AFFD-8B2D7950BE58}" destId="{CCA0C5D8-C530-5E45-97C4-DACBC71072A3}" srcOrd="0" destOrd="0" presId="urn:microsoft.com/office/officeart/2005/8/layout/hierarchy6"/>
    <dgm:cxn modelId="{E882411F-B987-4148-990D-653FDDAE5A58}" type="presOf" srcId="{438B9EBB-48DF-8747-AEC9-63AE41FFBFEA}" destId="{7D6D87E2-929F-F846-BD51-9BA5591C6A69}" srcOrd="0" destOrd="0" presId="urn:microsoft.com/office/officeart/2005/8/layout/hierarchy6"/>
    <dgm:cxn modelId="{BC2B9621-EB46-184F-8D04-E28D5F8C6B93}" srcId="{71BF1209-1CD4-BE47-9039-C113949D3F3A}" destId="{E5F77E96-16A1-AC4C-9A15-C2C26D6DAB3C}" srcOrd="1" destOrd="0" parTransId="{CD6C38E8-996E-1948-A2F3-9E3AC8D44E83}" sibTransId="{7BA720E8-54D1-D94A-B9B3-07897919F8A7}"/>
    <dgm:cxn modelId="{98363131-4AD6-6F45-B926-107D41C9473B}" type="presOf" srcId="{4FE45569-98D4-7B40-9F42-114F6A30D115}" destId="{34E567F1-A81F-B84F-9280-E809AE165961}" srcOrd="0" destOrd="0" presId="urn:microsoft.com/office/officeart/2005/8/layout/hierarchy6"/>
    <dgm:cxn modelId="{960DE93F-88B1-134E-B33F-8C8392CDBB45}" type="presOf" srcId="{438B9EBB-48DF-8747-AEC9-63AE41FFBFEA}" destId="{56DD84C6-DC5D-534E-BC7B-1745A44B536C}" srcOrd="1" destOrd="0" presId="urn:microsoft.com/office/officeart/2005/8/layout/hierarchy6"/>
    <dgm:cxn modelId="{895EFC5E-FF01-A04C-962F-06174F415435}" type="presOf" srcId="{CD6C38E8-996E-1948-A2F3-9E3AC8D44E83}" destId="{5427B59B-4B39-944A-907E-A4AB1CAE2E51}" srcOrd="0" destOrd="0" presId="urn:microsoft.com/office/officeart/2005/8/layout/hierarchy6"/>
    <dgm:cxn modelId="{984C315F-FF87-6F43-BF2A-CBE13EA370C5}" type="presOf" srcId="{076E45D9-1928-AC4D-9CE9-AEE50589548B}" destId="{E4E7B5EC-B14C-1D4A-8942-B7A37F681B80}" srcOrd="0" destOrd="0" presId="urn:microsoft.com/office/officeart/2005/8/layout/hierarchy6"/>
    <dgm:cxn modelId="{D0149067-F602-DA43-893E-E099A77CB555}" type="presOf" srcId="{F0E655E4-C073-D444-BC38-20DE4B91AC1A}" destId="{9EBC1538-ED5D-0C49-818F-2BEBBEC4FCA3}" srcOrd="0" destOrd="0" presId="urn:microsoft.com/office/officeart/2005/8/layout/hierarchy6"/>
    <dgm:cxn modelId="{1EAF896F-2935-8746-9787-3525E0542A44}" srcId="{6E007528-87A7-6244-A383-2352340B11D2}" destId="{71BF1209-1CD4-BE47-9039-C113949D3F3A}" srcOrd="0" destOrd="0" parTransId="{4FE45569-98D4-7B40-9F42-114F6A30D115}" sibTransId="{20596CA0-AAA5-9A42-BF75-8E88B836B016}"/>
    <dgm:cxn modelId="{EF380089-571D-DD48-84CC-9C66E832689F}" type="presOf" srcId="{076E45D9-1928-AC4D-9CE9-AEE50589548B}" destId="{37E966BF-C0A9-5941-8739-5149BC06B082}" srcOrd="1" destOrd="0" presId="urn:microsoft.com/office/officeart/2005/8/layout/hierarchy6"/>
    <dgm:cxn modelId="{DCC5348E-B18D-984B-9FFB-F48D91BBC498}" type="presOf" srcId="{E7AD7AEC-65AE-5F48-AA15-A037D46D140D}" destId="{36188F59-5819-8C49-8E4A-831B25DB49C4}" srcOrd="0" destOrd="0" presId="urn:microsoft.com/office/officeart/2005/8/layout/hierarchy6"/>
    <dgm:cxn modelId="{B32DE28E-7D4C-384A-8861-3A882F9002D4}" srcId="{79908C8C-B1E1-294E-BCA5-8E8BE8ECB578}" destId="{E7AD7AEC-65AE-5F48-AA15-A037D46D140D}" srcOrd="1" destOrd="0" parTransId="{A7D61564-8CD5-3E4B-9AAB-BD4D7B52DAA0}" sibTransId="{D5FCB651-77D9-1745-9022-D7172E51FFBB}"/>
    <dgm:cxn modelId="{A49F2F97-9535-EA4B-B976-D1061DA92927}" srcId="{71BF1209-1CD4-BE47-9039-C113949D3F3A}" destId="{F0E655E4-C073-D444-BC38-20DE4B91AC1A}" srcOrd="0" destOrd="0" parTransId="{497A44B5-9C81-3144-92EF-C6E6577F4E75}" sibTransId="{8253E1EF-D8F2-B44C-BBD4-A5825590DDE6}"/>
    <dgm:cxn modelId="{E49BD89C-2CE1-0D49-8368-992EDDA781BC}" srcId="{79908C8C-B1E1-294E-BCA5-8E8BE8ECB578}" destId="{076E45D9-1928-AC4D-9CE9-AEE50589548B}" srcOrd="2" destOrd="0" parTransId="{C82E0E99-B6B4-5442-99D7-D55D7386907C}" sibTransId="{94B73263-06BD-3042-A140-447580B6A1F5}"/>
    <dgm:cxn modelId="{E5A8BDA5-65BD-4942-9833-94F636954938}" type="presOf" srcId="{6E007528-87A7-6244-A383-2352340B11D2}" destId="{B6FE1F32-7ED0-254A-81AF-84A624026448}" srcOrd="0" destOrd="0" presId="urn:microsoft.com/office/officeart/2005/8/layout/hierarchy6"/>
    <dgm:cxn modelId="{39A24AB4-4267-EA4E-B5FB-DC910117763B}" type="presOf" srcId="{E5F77E96-16A1-AC4C-9A15-C2C26D6DAB3C}" destId="{F5ABE0EB-1812-4A48-8A04-560A135EF10E}" srcOrd="0" destOrd="0" presId="urn:microsoft.com/office/officeart/2005/8/layout/hierarchy6"/>
    <dgm:cxn modelId="{B1F2C5C3-583B-7240-9BCA-972945C030C7}" type="presOf" srcId="{71BF1209-1CD4-BE47-9039-C113949D3F3A}" destId="{FAF2E631-ED8D-CA4D-AA24-F912E5FAC639}" srcOrd="0" destOrd="0" presId="urn:microsoft.com/office/officeart/2005/8/layout/hierarchy6"/>
    <dgm:cxn modelId="{77C3C0C7-20EA-F449-B4C7-CFAFE95FA3ED}" type="presOf" srcId="{79908C8C-B1E1-294E-BCA5-8E8BE8ECB578}" destId="{6C569845-8CE4-BB48-9E74-4AA6BD166231}" srcOrd="0" destOrd="0" presId="urn:microsoft.com/office/officeart/2005/8/layout/hierarchy6"/>
    <dgm:cxn modelId="{0600F4C8-334A-EB43-8800-FAF1F6934E7D}" type="presOf" srcId="{497A44B5-9C81-3144-92EF-C6E6577F4E75}" destId="{F4A5351F-83C2-A447-B9EB-542C509ACBC1}" srcOrd="0" destOrd="0" presId="urn:microsoft.com/office/officeart/2005/8/layout/hierarchy6"/>
    <dgm:cxn modelId="{377AFBC8-DA54-F843-8B1F-413CB1211928}" type="presOf" srcId="{E75A6D38-287D-ED4B-933E-362FAC20FDD1}" destId="{CCF46AFC-B9E4-E74C-907F-7A95959D088E}" srcOrd="0" destOrd="0" presId="urn:microsoft.com/office/officeart/2005/8/layout/hierarchy6"/>
    <dgm:cxn modelId="{F8D152CF-BA68-2147-94A2-28854C327066}" srcId="{79908C8C-B1E1-294E-BCA5-8E8BE8ECB578}" destId="{6E007528-87A7-6244-A383-2352340B11D2}" srcOrd="0" destOrd="0" parTransId="{67000017-64B7-4A41-86AA-DD884AD1E922}" sibTransId="{FFA579C8-BA02-4E49-81C7-2F971BB0A0C6}"/>
    <dgm:cxn modelId="{1146D2D8-016D-BF41-9BEC-30F21810A00A}" type="presOf" srcId="{A93D2767-23A4-0948-93F9-2FC4229844D7}" destId="{EF858BF0-83C3-A640-835B-9EF828C20AD7}" srcOrd="0" destOrd="0" presId="urn:microsoft.com/office/officeart/2005/8/layout/hierarchy6"/>
    <dgm:cxn modelId="{02982FDB-0CA8-E349-9191-AF7C72B09F62}" type="presOf" srcId="{E7AD7AEC-65AE-5F48-AA15-A037D46D140D}" destId="{23412653-9887-9741-9513-1AA6D64E3D99}" srcOrd="1" destOrd="0" presId="urn:microsoft.com/office/officeart/2005/8/layout/hierarchy6"/>
    <dgm:cxn modelId="{B2C76BDF-AF9C-6D42-AEE2-2CC3B68DD315}" srcId="{487A297D-E063-A245-87FD-C388C811C11C}" destId="{E75A6D38-287D-ED4B-933E-362FAC20FDD1}" srcOrd="0" destOrd="0" parTransId="{A93D2767-23A4-0948-93F9-2FC4229844D7}" sibTransId="{5E824670-9542-5E4C-94AE-954F277B8D04}"/>
    <dgm:cxn modelId="{89CE36EE-E6FA-7349-B75C-667494796361}" srcId="{6E007528-87A7-6244-A383-2352340B11D2}" destId="{487A297D-E063-A245-87FD-C388C811C11C}" srcOrd="1" destOrd="0" parTransId="{F9D1A17E-7EFB-3641-AFFD-8B2D7950BE58}" sibTransId="{9D312815-5F71-6045-A1DA-2FCC7DB5CEF6}"/>
    <dgm:cxn modelId="{8C968CF6-94E7-8142-B39B-4BE09DF3B837}" srcId="{79908C8C-B1E1-294E-BCA5-8E8BE8ECB578}" destId="{438B9EBB-48DF-8747-AEC9-63AE41FFBFEA}" srcOrd="3" destOrd="0" parTransId="{46DFDC36-B420-244C-8EDA-FCBBD368CF96}" sibTransId="{184CE9E4-3C61-0A42-8647-E16934EB28FA}"/>
    <dgm:cxn modelId="{F692A4AE-50E8-7742-B13A-2049810B3ABB}" type="presParOf" srcId="{6C569845-8CE4-BB48-9E74-4AA6BD166231}" destId="{9FF48700-2BF2-084E-B2A8-973A02DBED4C}" srcOrd="0" destOrd="0" presId="urn:microsoft.com/office/officeart/2005/8/layout/hierarchy6"/>
    <dgm:cxn modelId="{FF6C38BA-55A3-AE44-87D3-4EE829B9AAAF}" type="presParOf" srcId="{9FF48700-2BF2-084E-B2A8-973A02DBED4C}" destId="{010FB163-AB31-B648-9EB2-8699D4E19658}" srcOrd="0" destOrd="0" presId="urn:microsoft.com/office/officeart/2005/8/layout/hierarchy6"/>
    <dgm:cxn modelId="{D6260491-8AF6-C447-93D8-334110CF7911}" type="presParOf" srcId="{9FF48700-2BF2-084E-B2A8-973A02DBED4C}" destId="{7B096AF9-DF76-6440-A0C8-D13AABE63E81}" srcOrd="1" destOrd="0" presId="urn:microsoft.com/office/officeart/2005/8/layout/hierarchy6"/>
    <dgm:cxn modelId="{73395FB1-C2AA-5747-8EE1-2DD02D522266}" type="presParOf" srcId="{7B096AF9-DF76-6440-A0C8-D13AABE63E81}" destId="{9F920CE5-C956-234C-A2E9-5143A6A3B00F}" srcOrd="0" destOrd="0" presId="urn:microsoft.com/office/officeart/2005/8/layout/hierarchy6"/>
    <dgm:cxn modelId="{8B454E8B-CE4F-1846-80A4-AD04324D69B9}" type="presParOf" srcId="{9F920CE5-C956-234C-A2E9-5143A6A3B00F}" destId="{B6FE1F32-7ED0-254A-81AF-84A624026448}" srcOrd="0" destOrd="0" presId="urn:microsoft.com/office/officeart/2005/8/layout/hierarchy6"/>
    <dgm:cxn modelId="{6195DB7E-9561-0D45-B460-46FBF1920C66}" type="presParOf" srcId="{9F920CE5-C956-234C-A2E9-5143A6A3B00F}" destId="{BEBB4D7F-4A34-5043-BF8E-10748FBF3DDD}" srcOrd="1" destOrd="0" presId="urn:microsoft.com/office/officeart/2005/8/layout/hierarchy6"/>
    <dgm:cxn modelId="{2623B779-B609-8E42-A7A2-FAF623BFA962}" type="presParOf" srcId="{BEBB4D7F-4A34-5043-BF8E-10748FBF3DDD}" destId="{34E567F1-A81F-B84F-9280-E809AE165961}" srcOrd="0" destOrd="0" presId="urn:microsoft.com/office/officeart/2005/8/layout/hierarchy6"/>
    <dgm:cxn modelId="{A06F8845-CEEF-2145-9699-868FE5507F50}" type="presParOf" srcId="{BEBB4D7F-4A34-5043-BF8E-10748FBF3DDD}" destId="{F7BEDF30-F6F8-D24A-8AC4-455D7C426F14}" srcOrd="1" destOrd="0" presId="urn:microsoft.com/office/officeart/2005/8/layout/hierarchy6"/>
    <dgm:cxn modelId="{84E8DEF2-2E78-7C44-9D4F-69DB5783D3D6}" type="presParOf" srcId="{F7BEDF30-F6F8-D24A-8AC4-455D7C426F14}" destId="{FAF2E631-ED8D-CA4D-AA24-F912E5FAC639}" srcOrd="0" destOrd="0" presId="urn:microsoft.com/office/officeart/2005/8/layout/hierarchy6"/>
    <dgm:cxn modelId="{4B21D070-B3ED-BE49-9AAC-B685BDDC8535}" type="presParOf" srcId="{F7BEDF30-F6F8-D24A-8AC4-455D7C426F14}" destId="{59857DE5-1408-EA43-ACCB-734EA5E2B478}" srcOrd="1" destOrd="0" presId="urn:microsoft.com/office/officeart/2005/8/layout/hierarchy6"/>
    <dgm:cxn modelId="{D7D526D2-0404-9D4B-9466-D76143DF1305}" type="presParOf" srcId="{59857DE5-1408-EA43-ACCB-734EA5E2B478}" destId="{F4A5351F-83C2-A447-B9EB-542C509ACBC1}" srcOrd="0" destOrd="0" presId="urn:microsoft.com/office/officeart/2005/8/layout/hierarchy6"/>
    <dgm:cxn modelId="{164A5E47-40D0-7842-A6D0-25936694D71E}" type="presParOf" srcId="{59857DE5-1408-EA43-ACCB-734EA5E2B478}" destId="{C115D43D-44E9-2A47-B726-541FD0694A26}" srcOrd="1" destOrd="0" presId="urn:microsoft.com/office/officeart/2005/8/layout/hierarchy6"/>
    <dgm:cxn modelId="{8A45DD11-731C-4842-A683-1EB3AE4530B9}" type="presParOf" srcId="{C115D43D-44E9-2A47-B726-541FD0694A26}" destId="{9EBC1538-ED5D-0C49-818F-2BEBBEC4FCA3}" srcOrd="0" destOrd="0" presId="urn:microsoft.com/office/officeart/2005/8/layout/hierarchy6"/>
    <dgm:cxn modelId="{82CD574D-8B8F-6645-9063-C184608FFE97}" type="presParOf" srcId="{C115D43D-44E9-2A47-B726-541FD0694A26}" destId="{18AD57DD-6903-6142-8036-D2A9DB870055}" srcOrd="1" destOrd="0" presId="urn:microsoft.com/office/officeart/2005/8/layout/hierarchy6"/>
    <dgm:cxn modelId="{8BA0006E-D2DF-AF48-BE4D-C27305343892}" type="presParOf" srcId="{59857DE5-1408-EA43-ACCB-734EA5E2B478}" destId="{5427B59B-4B39-944A-907E-A4AB1CAE2E51}" srcOrd="2" destOrd="0" presId="urn:microsoft.com/office/officeart/2005/8/layout/hierarchy6"/>
    <dgm:cxn modelId="{7C550808-E852-7047-B5C7-0561D4F88552}" type="presParOf" srcId="{59857DE5-1408-EA43-ACCB-734EA5E2B478}" destId="{E784B604-A7E6-AD4E-86B1-1AE54089A75E}" srcOrd="3" destOrd="0" presId="urn:microsoft.com/office/officeart/2005/8/layout/hierarchy6"/>
    <dgm:cxn modelId="{B35AEB74-BB08-6449-8588-FEA8A695DA69}" type="presParOf" srcId="{E784B604-A7E6-AD4E-86B1-1AE54089A75E}" destId="{F5ABE0EB-1812-4A48-8A04-560A135EF10E}" srcOrd="0" destOrd="0" presId="urn:microsoft.com/office/officeart/2005/8/layout/hierarchy6"/>
    <dgm:cxn modelId="{0A2C6DA2-D080-CB4B-B810-9B7F6E411E7F}" type="presParOf" srcId="{E784B604-A7E6-AD4E-86B1-1AE54089A75E}" destId="{585588F9-2EB9-4A40-B7AA-98A6D9827284}" srcOrd="1" destOrd="0" presId="urn:microsoft.com/office/officeart/2005/8/layout/hierarchy6"/>
    <dgm:cxn modelId="{08130604-D445-2042-9E08-48C01B98D547}" type="presParOf" srcId="{BEBB4D7F-4A34-5043-BF8E-10748FBF3DDD}" destId="{CCA0C5D8-C530-5E45-97C4-DACBC71072A3}" srcOrd="2" destOrd="0" presId="urn:microsoft.com/office/officeart/2005/8/layout/hierarchy6"/>
    <dgm:cxn modelId="{05F76140-5BB4-4E45-98A1-6056D6A30868}" type="presParOf" srcId="{BEBB4D7F-4A34-5043-BF8E-10748FBF3DDD}" destId="{9E8DE743-A961-E044-ADD6-DE505FADF4F4}" srcOrd="3" destOrd="0" presId="urn:microsoft.com/office/officeart/2005/8/layout/hierarchy6"/>
    <dgm:cxn modelId="{CC167449-31C3-674F-9F9D-0DDD054680EF}" type="presParOf" srcId="{9E8DE743-A961-E044-ADD6-DE505FADF4F4}" destId="{6E6FA54B-8388-5748-A21A-1FC92B2DA298}" srcOrd="0" destOrd="0" presId="urn:microsoft.com/office/officeart/2005/8/layout/hierarchy6"/>
    <dgm:cxn modelId="{EB0251D0-1917-4B4C-B35F-A87EC5AAA63E}" type="presParOf" srcId="{9E8DE743-A961-E044-ADD6-DE505FADF4F4}" destId="{BA72EB55-4E61-F248-8107-327836135294}" srcOrd="1" destOrd="0" presId="urn:microsoft.com/office/officeart/2005/8/layout/hierarchy6"/>
    <dgm:cxn modelId="{9AFA7CFA-47B7-B845-A7F7-2B2B2F51D915}" type="presParOf" srcId="{BA72EB55-4E61-F248-8107-327836135294}" destId="{EF858BF0-83C3-A640-835B-9EF828C20AD7}" srcOrd="0" destOrd="0" presId="urn:microsoft.com/office/officeart/2005/8/layout/hierarchy6"/>
    <dgm:cxn modelId="{C80B01C5-E1B4-9440-8DAD-B0CD94012D1A}" type="presParOf" srcId="{BA72EB55-4E61-F248-8107-327836135294}" destId="{FE8ACFCF-360C-8C48-AE66-238B72E3AFBF}" srcOrd="1" destOrd="0" presId="urn:microsoft.com/office/officeart/2005/8/layout/hierarchy6"/>
    <dgm:cxn modelId="{C0417BBA-DFD8-3F47-8155-1E63C28E1576}" type="presParOf" srcId="{FE8ACFCF-360C-8C48-AE66-238B72E3AFBF}" destId="{CCF46AFC-B9E4-E74C-907F-7A95959D088E}" srcOrd="0" destOrd="0" presId="urn:microsoft.com/office/officeart/2005/8/layout/hierarchy6"/>
    <dgm:cxn modelId="{85FDBC1D-EB59-9849-B4A6-77E6EE421D78}" type="presParOf" srcId="{FE8ACFCF-360C-8C48-AE66-238B72E3AFBF}" destId="{1DA6637B-1B0C-E243-AC8C-7A90A987B7B2}" srcOrd="1" destOrd="0" presId="urn:microsoft.com/office/officeart/2005/8/layout/hierarchy6"/>
    <dgm:cxn modelId="{6DDFD570-67E1-4047-B31D-26037DC3BC85}" type="presParOf" srcId="{6C569845-8CE4-BB48-9E74-4AA6BD166231}" destId="{FF5FD4D9-DF7A-F84B-8A13-BFCD9ED62FD4}" srcOrd="1" destOrd="0" presId="urn:microsoft.com/office/officeart/2005/8/layout/hierarchy6"/>
    <dgm:cxn modelId="{80BFD529-52A2-C34D-954A-CFC01911A03C}" type="presParOf" srcId="{FF5FD4D9-DF7A-F84B-8A13-BFCD9ED62FD4}" destId="{3FBC399A-C651-EF41-986F-055A70534D80}" srcOrd="0" destOrd="0" presId="urn:microsoft.com/office/officeart/2005/8/layout/hierarchy6"/>
    <dgm:cxn modelId="{278D2B5E-735A-6B41-A019-AC1918592C8A}" type="presParOf" srcId="{3FBC399A-C651-EF41-986F-055A70534D80}" destId="{36188F59-5819-8C49-8E4A-831B25DB49C4}" srcOrd="0" destOrd="0" presId="urn:microsoft.com/office/officeart/2005/8/layout/hierarchy6"/>
    <dgm:cxn modelId="{6B149853-5982-F243-AB26-890DAF1B25BB}" type="presParOf" srcId="{3FBC399A-C651-EF41-986F-055A70534D80}" destId="{23412653-9887-9741-9513-1AA6D64E3D99}" srcOrd="1" destOrd="0" presId="urn:microsoft.com/office/officeart/2005/8/layout/hierarchy6"/>
    <dgm:cxn modelId="{65ACC8F2-8B87-4A42-8556-B212C1132C2E}" type="presParOf" srcId="{FF5FD4D9-DF7A-F84B-8A13-BFCD9ED62FD4}" destId="{55E71299-94C4-5446-A9E4-E5FB4CBA9B34}" srcOrd="1" destOrd="0" presId="urn:microsoft.com/office/officeart/2005/8/layout/hierarchy6"/>
    <dgm:cxn modelId="{397CA36D-A112-2445-BDF3-607E5AC4A75F}" type="presParOf" srcId="{55E71299-94C4-5446-A9E4-E5FB4CBA9B34}" destId="{D42B6113-BA3F-114A-AFF4-2DD4EAE2C64C}" srcOrd="0" destOrd="0" presId="urn:microsoft.com/office/officeart/2005/8/layout/hierarchy6"/>
    <dgm:cxn modelId="{B3986E91-0A6E-CF42-BC30-7870560DE15F}" type="presParOf" srcId="{FF5FD4D9-DF7A-F84B-8A13-BFCD9ED62FD4}" destId="{F443B25B-D23E-174E-84DF-CC65870C6542}" srcOrd="2" destOrd="0" presId="urn:microsoft.com/office/officeart/2005/8/layout/hierarchy6"/>
    <dgm:cxn modelId="{5BCED589-8396-1A42-AD44-F296C5DCD46D}" type="presParOf" srcId="{F443B25B-D23E-174E-84DF-CC65870C6542}" destId="{E4E7B5EC-B14C-1D4A-8942-B7A37F681B80}" srcOrd="0" destOrd="0" presId="urn:microsoft.com/office/officeart/2005/8/layout/hierarchy6"/>
    <dgm:cxn modelId="{DE19B020-A2E3-D342-AF07-BECB3EEE314D}" type="presParOf" srcId="{F443B25B-D23E-174E-84DF-CC65870C6542}" destId="{37E966BF-C0A9-5941-8739-5149BC06B082}" srcOrd="1" destOrd="0" presId="urn:microsoft.com/office/officeart/2005/8/layout/hierarchy6"/>
    <dgm:cxn modelId="{F4002345-F076-2845-B759-55551394FBC8}" type="presParOf" srcId="{FF5FD4D9-DF7A-F84B-8A13-BFCD9ED62FD4}" destId="{A22C7679-C7D7-F743-BD2A-2F525AFB33C7}" srcOrd="3" destOrd="0" presId="urn:microsoft.com/office/officeart/2005/8/layout/hierarchy6"/>
    <dgm:cxn modelId="{D4EBF1FE-EFCE-0D47-9960-9A932FBDD9C3}" type="presParOf" srcId="{A22C7679-C7D7-F743-BD2A-2F525AFB33C7}" destId="{B467C1D1-9BA4-F54C-8581-D8477E45FDB9}" srcOrd="0" destOrd="0" presId="urn:microsoft.com/office/officeart/2005/8/layout/hierarchy6"/>
    <dgm:cxn modelId="{09BFA4AF-E87E-2147-A5EA-CBAD74A7EE17}" type="presParOf" srcId="{FF5FD4D9-DF7A-F84B-8A13-BFCD9ED62FD4}" destId="{E7D6160D-27E8-3643-BCC2-2B5E9C6428D9}" srcOrd="4" destOrd="0" presId="urn:microsoft.com/office/officeart/2005/8/layout/hierarchy6"/>
    <dgm:cxn modelId="{EB90E831-94B0-5545-8506-990141475679}" type="presParOf" srcId="{E7D6160D-27E8-3643-BCC2-2B5E9C6428D9}" destId="{7D6D87E2-929F-F846-BD51-9BA5591C6A69}" srcOrd="0" destOrd="0" presId="urn:microsoft.com/office/officeart/2005/8/layout/hierarchy6"/>
    <dgm:cxn modelId="{8A1BB942-4FB9-064D-8429-DAB3ABEF5279}" type="presParOf" srcId="{E7D6160D-27E8-3643-BCC2-2B5E9C6428D9}" destId="{56DD84C6-DC5D-534E-BC7B-1745A44B536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EFE7B-A347-7E48-9F7B-81E406CBF834}">
      <dsp:nvSpPr>
        <dsp:cNvPr id="0" name=""/>
        <dsp:cNvSpPr/>
      </dsp:nvSpPr>
      <dsp:spPr>
        <a:xfrm>
          <a:off x="932" y="1947"/>
          <a:ext cx="8126134" cy="1709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kern="1200" dirty="0"/>
            <a:t>ShopGrok Data Stream</a:t>
          </a:r>
        </a:p>
      </dsp:txBody>
      <dsp:txXfrm>
        <a:off x="50993" y="52008"/>
        <a:ext cx="8026012" cy="1609086"/>
      </dsp:txXfrm>
    </dsp:sp>
    <dsp:sp modelId="{5C5A6153-DD44-5643-B6E3-358C12EEFE8A}">
      <dsp:nvSpPr>
        <dsp:cNvPr id="0" name=""/>
        <dsp:cNvSpPr/>
      </dsp:nvSpPr>
      <dsp:spPr>
        <a:xfrm>
          <a:off x="932" y="1854729"/>
          <a:ext cx="5308242" cy="17092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Product Master</a:t>
          </a:r>
        </a:p>
      </dsp:txBody>
      <dsp:txXfrm>
        <a:off x="50993" y="1904790"/>
        <a:ext cx="5208120" cy="1609086"/>
      </dsp:txXfrm>
    </dsp:sp>
    <dsp:sp modelId="{6030DA82-2ED2-1042-8C1D-B4839C15FE97}">
      <dsp:nvSpPr>
        <dsp:cNvPr id="0" name=""/>
        <dsp:cNvSpPr/>
      </dsp:nvSpPr>
      <dsp:spPr>
        <a:xfrm>
          <a:off x="932" y="3707511"/>
          <a:ext cx="2599531" cy="17092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Descriptives &amp; Summaries</a:t>
          </a:r>
        </a:p>
      </dsp:txBody>
      <dsp:txXfrm>
        <a:off x="50993" y="3757572"/>
        <a:ext cx="2499409" cy="1609086"/>
      </dsp:txXfrm>
    </dsp:sp>
    <dsp:sp modelId="{A5C3DFDE-C630-CA4C-93EA-DAABB090290B}">
      <dsp:nvSpPr>
        <dsp:cNvPr id="0" name=""/>
        <dsp:cNvSpPr/>
      </dsp:nvSpPr>
      <dsp:spPr>
        <a:xfrm>
          <a:off x="2709644" y="3707511"/>
          <a:ext cx="2599531" cy="17092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Reproducible &amp; Replicable Papers</a:t>
          </a:r>
        </a:p>
      </dsp:txBody>
      <dsp:txXfrm>
        <a:off x="2759705" y="3757572"/>
        <a:ext cx="2499409" cy="1609086"/>
      </dsp:txXfrm>
    </dsp:sp>
    <dsp:sp modelId="{5D3952B2-B6DC-8741-8072-08E2C58D9035}">
      <dsp:nvSpPr>
        <dsp:cNvPr id="0" name=""/>
        <dsp:cNvSpPr/>
      </dsp:nvSpPr>
      <dsp:spPr>
        <a:xfrm>
          <a:off x="5527536" y="1854729"/>
          <a:ext cx="2599531" cy="17092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Price Master</a:t>
          </a:r>
        </a:p>
      </dsp:txBody>
      <dsp:txXfrm>
        <a:off x="5577597" y="1904790"/>
        <a:ext cx="2499409" cy="1609086"/>
      </dsp:txXfrm>
    </dsp:sp>
    <dsp:sp modelId="{F5D35EA5-F35F-DC4E-9FA4-BF5DD287AA0C}">
      <dsp:nvSpPr>
        <dsp:cNvPr id="0" name=""/>
        <dsp:cNvSpPr/>
      </dsp:nvSpPr>
      <dsp:spPr>
        <a:xfrm>
          <a:off x="5527536" y="3707511"/>
          <a:ext cx="2599531" cy="17092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Grants &amp; Feasibility Exploration</a:t>
          </a:r>
        </a:p>
      </dsp:txBody>
      <dsp:txXfrm>
        <a:off x="5577597" y="3757572"/>
        <a:ext cx="2499409" cy="1609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D87E2-929F-F846-BD51-9BA5591C6A69}">
      <dsp:nvSpPr>
        <dsp:cNvPr id="0" name=""/>
        <dsp:cNvSpPr/>
      </dsp:nvSpPr>
      <dsp:spPr>
        <a:xfrm>
          <a:off x="0" y="3527425"/>
          <a:ext cx="8128000" cy="122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Research &amp; Project Team</a:t>
          </a:r>
        </a:p>
      </dsp:txBody>
      <dsp:txXfrm>
        <a:off x="0" y="3527425"/>
        <a:ext cx="2438400" cy="1227137"/>
      </dsp:txXfrm>
    </dsp:sp>
    <dsp:sp modelId="{E4E7B5EC-B14C-1D4A-8942-B7A37F681B80}">
      <dsp:nvSpPr>
        <dsp:cNvPr id="0" name=""/>
        <dsp:cNvSpPr/>
      </dsp:nvSpPr>
      <dsp:spPr>
        <a:xfrm>
          <a:off x="0" y="2095764"/>
          <a:ext cx="8128000" cy="122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Data Officer</a:t>
          </a:r>
        </a:p>
      </dsp:txBody>
      <dsp:txXfrm>
        <a:off x="0" y="2095764"/>
        <a:ext cx="2438400" cy="1227137"/>
      </dsp:txXfrm>
    </dsp:sp>
    <dsp:sp modelId="{36188F59-5819-8C49-8E4A-831B25DB49C4}">
      <dsp:nvSpPr>
        <dsp:cNvPr id="0" name=""/>
        <dsp:cNvSpPr/>
      </dsp:nvSpPr>
      <dsp:spPr>
        <a:xfrm>
          <a:off x="0" y="664104"/>
          <a:ext cx="8128000" cy="1227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Data Source</a:t>
          </a:r>
        </a:p>
      </dsp:txBody>
      <dsp:txXfrm>
        <a:off x="0" y="664104"/>
        <a:ext cx="2438400" cy="1227137"/>
      </dsp:txXfrm>
    </dsp:sp>
    <dsp:sp modelId="{B6FE1F32-7ED0-254A-81AF-84A624026448}">
      <dsp:nvSpPr>
        <dsp:cNvPr id="0" name=""/>
        <dsp:cNvSpPr/>
      </dsp:nvSpPr>
      <dsp:spPr>
        <a:xfrm>
          <a:off x="4933483" y="766365"/>
          <a:ext cx="1533921" cy="102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000" kern="1200" dirty="0"/>
        </a:p>
      </dsp:txBody>
      <dsp:txXfrm>
        <a:off x="4963434" y="796316"/>
        <a:ext cx="1474019" cy="962712"/>
      </dsp:txXfrm>
    </dsp:sp>
    <dsp:sp modelId="{34E567F1-A81F-B84F-9280-E809AE165961}">
      <dsp:nvSpPr>
        <dsp:cNvPr id="0" name=""/>
        <dsp:cNvSpPr/>
      </dsp:nvSpPr>
      <dsp:spPr>
        <a:xfrm>
          <a:off x="4204870" y="1788980"/>
          <a:ext cx="1495573" cy="409045"/>
        </a:xfrm>
        <a:custGeom>
          <a:avLst/>
          <a:gdLst/>
          <a:ahLst/>
          <a:cxnLst/>
          <a:rect l="0" t="0" r="0" b="0"/>
          <a:pathLst>
            <a:path>
              <a:moveTo>
                <a:pt x="1495573" y="0"/>
              </a:moveTo>
              <a:lnTo>
                <a:pt x="1495573" y="204522"/>
              </a:lnTo>
              <a:lnTo>
                <a:pt x="0" y="204522"/>
              </a:lnTo>
              <a:lnTo>
                <a:pt x="0" y="40904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F2E631-ED8D-CA4D-AA24-F912E5FAC639}">
      <dsp:nvSpPr>
        <dsp:cNvPr id="0" name=""/>
        <dsp:cNvSpPr/>
      </dsp:nvSpPr>
      <dsp:spPr>
        <a:xfrm>
          <a:off x="3437909" y="2198026"/>
          <a:ext cx="1533921" cy="102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000" kern="1200" dirty="0"/>
        </a:p>
      </dsp:txBody>
      <dsp:txXfrm>
        <a:off x="3467860" y="2227977"/>
        <a:ext cx="1474019" cy="962712"/>
      </dsp:txXfrm>
    </dsp:sp>
    <dsp:sp modelId="{F4A5351F-83C2-A447-B9EB-542C509ACBC1}">
      <dsp:nvSpPr>
        <dsp:cNvPr id="0" name=""/>
        <dsp:cNvSpPr/>
      </dsp:nvSpPr>
      <dsp:spPr>
        <a:xfrm>
          <a:off x="3207821" y="3220640"/>
          <a:ext cx="997049" cy="409045"/>
        </a:xfrm>
        <a:custGeom>
          <a:avLst/>
          <a:gdLst/>
          <a:ahLst/>
          <a:cxnLst/>
          <a:rect l="0" t="0" r="0" b="0"/>
          <a:pathLst>
            <a:path>
              <a:moveTo>
                <a:pt x="997049" y="0"/>
              </a:moveTo>
              <a:lnTo>
                <a:pt x="997049" y="204522"/>
              </a:lnTo>
              <a:lnTo>
                <a:pt x="0" y="204522"/>
              </a:lnTo>
              <a:lnTo>
                <a:pt x="0" y="40904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BC1538-ED5D-0C49-818F-2BEBBEC4FCA3}">
      <dsp:nvSpPr>
        <dsp:cNvPr id="0" name=""/>
        <dsp:cNvSpPr/>
      </dsp:nvSpPr>
      <dsp:spPr>
        <a:xfrm>
          <a:off x="2440860" y="3629686"/>
          <a:ext cx="1533921" cy="102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000" kern="1200" dirty="0"/>
        </a:p>
      </dsp:txBody>
      <dsp:txXfrm>
        <a:off x="2470811" y="3659637"/>
        <a:ext cx="1474019" cy="962712"/>
      </dsp:txXfrm>
    </dsp:sp>
    <dsp:sp modelId="{5427B59B-4B39-944A-907E-A4AB1CAE2E51}">
      <dsp:nvSpPr>
        <dsp:cNvPr id="0" name=""/>
        <dsp:cNvSpPr/>
      </dsp:nvSpPr>
      <dsp:spPr>
        <a:xfrm>
          <a:off x="4204870" y="3220640"/>
          <a:ext cx="997049" cy="409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522"/>
              </a:lnTo>
              <a:lnTo>
                <a:pt x="997049" y="204522"/>
              </a:lnTo>
              <a:lnTo>
                <a:pt x="997049" y="40904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BE0EB-1812-4A48-8A04-560A135EF10E}">
      <dsp:nvSpPr>
        <dsp:cNvPr id="0" name=""/>
        <dsp:cNvSpPr/>
      </dsp:nvSpPr>
      <dsp:spPr>
        <a:xfrm>
          <a:off x="4434959" y="3629686"/>
          <a:ext cx="1533921" cy="102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000" kern="1200" dirty="0"/>
        </a:p>
      </dsp:txBody>
      <dsp:txXfrm>
        <a:off x="4464910" y="3659637"/>
        <a:ext cx="1474019" cy="962712"/>
      </dsp:txXfrm>
    </dsp:sp>
    <dsp:sp modelId="{CCA0C5D8-C530-5E45-97C4-DACBC71072A3}">
      <dsp:nvSpPr>
        <dsp:cNvPr id="0" name=""/>
        <dsp:cNvSpPr/>
      </dsp:nvSpPr>
      <dsp:spPr>
        <a:xfrm>
          <a:off x="5700444" y="1788980"/>
          <a:ext cx="1495573" cy="409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522"/>
              </a:lnTo>
              <a:lnTo>
                <a:pt x="1495573" y="204522"/>
              </a:lnTo>
              <a:lnTo>
                <a:pt x="1495573" y="40904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6FA54B-8388-5748-A21A-1FC92B2DA298}">
      <dsp:nvSpPr>
        <dsp:cNvPr id="0" name=""/>
        <dsp:cNvSpPr/>
      </dsp:nvSpPr>
      <dsp:spPr>
        <a:xfrm>
          <a:off x="6429057" y="2198026"/>
          <a:ext cx="1533921" cy="102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000" kern="1200" dirty="0"/>
        </a:p>
      </dsp:txBody>
      <dsp:txXfrm>
        <a:off x="6459008" y="2227977"/>
        <a:ext cx="1474019" cy="962712"/>
      </dsp:txXfrm>
    </dsp:sp>
    <dsp:sp modelId="{EF858BF0-83C3-A640-835B-9EF828C20AD7}">
      <dsp:nvSpPr>
        <dsp:cNvPr id="0" name=""/>
        <dsp:cNvSpPr/>
      </dsp:nvSpPr>
      <dsp:spPr>
        <a:xfrm>
          <a:off x="7150298" y="3220640"/>
          <a:ext cx="91440" cy="4090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904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F46AFC-B9E4-E74C-907F-7A95959D088E}">
      <dsp:nvSpPr>
        <dsp:cNvPr id="0" name=""/>
        <dsp:cNvSpPr/>
      </dsp:nvSpPr>
      <dsp:spPr>
        <a:xfrm>
          <a:off x="6429057" y="3629686"/>
          <a:ext cx="1533921" cy="10226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4000" kern="1200" dirty="0"/>
        </a:p>
      </dsp:txBody>
      <dsp:txXfrm>
        <a:off x="6459008" y="3659637"/>
        <a:ext cx="1474019" cy="962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296A-CE7C-8F73-E53D-AE0C364B8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236C7-6DE3-C2AB-E175-014DD27BE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D8CA2-6893-4923-328A-A7E1171E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7B14-777C-0843-8F03-69FD9647C0C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2890F-DD55-0156-3CA5-32F9B30C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6D964-9C08-462C-5BB2-9A656AA0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F53A-6B10-2542-9C57-3E70A591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B5C6-30AD-BDB8-0E68-33AF212E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526CB-15AB-8225-7AF3-13AACAC13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B3DBE-7E27-D144-1CAF-F6E05B32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7B14-777C-0843-8F03-69FD9647C0C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FBF6B-3F97-11E5-034A-8D6423014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9D473-A71E-48F2-6106-EA4C9D2C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F53A-6B10-2542-9C57-3E70A591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63817-BA45-2AC8-80AA-02E6D4F36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0E7DD-579C-DC77-2316-FBD17BA6B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D5E0C-2241-9D1C-0B8A-7CEED03A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7B14-777C-0843-8F03-69FD9647C0C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82DD1-5072-8792-3602-FF1B7E65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1ABDD-D64A-F9A5-04AE-EAE81165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F53A-6B10-2542-9C57-3E70A591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5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6B0F4-D050-252D-F373-C536E787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09003-DE07-1A93-9A9B-A619E7C60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99264-E2F7-E96F-3E40-502AC986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7B14-777C-0843-8F03-69FD9647C0C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EF613-E0DB-355B-5581-BD7F21A1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62619-5E04-2D19-B218-547D0385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F53A-6B10-2542-9C57-3E70A591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1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059C-111D-7393-83F3-150B04D6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4EAA3-E56A-2F72-046D-89A320B7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3DA3D-27E6-D828-1CFB-42A8E9C8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7B14-777C-0843-8F03-69FD9647C0C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1F3B1-F6E5-D33A-663C-5E8A15DB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886B4-A6E7-522A-DA26-401DB7ED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F53A-6B10-2542-9C57-3E70A591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3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38503-3002-EFE1-A3FF-383C905A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F0BF6-F94E-BA45-A4B7-79086C87B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5E21E-25F2-60B4-02E8-71E0A6302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8D2C6-2D47-A646-86F8-AFEAF74C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7B14-777C-0843-8F03-69FD9647C0C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ABFF9-65F0-6DC8-FA07-F0DA3294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CAAF8-E084-B74A-E70E-04F34808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F53A-6B10-2542-9C57-3E70A591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A2EB-A7CF-12CB-F618-A693D893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BC53-73E9-C8F8-BA94-BFE04236C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FF9B3-C3A8-B438-7D2E-026763ED1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9EB80C-44B1-7D2F-2FFA-88340D898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B1FD6-0CF2-3ED5-9F22-299130ABD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0F1A0-1498-64CE-3916-D071D4B5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7B14-777C-0843-8F03-69FD9647C0C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AF7021-FA8F-63C1-E263-5983DF75D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DEEFC-3F06-D396-2C52-7D9C188E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F53A-6B10-2542-9C57-3E70A591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9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56A6-309C-B976-EBD0-BF297FE7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2053E-8A11-B849-5129-A0730C10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7B14-777C-0843-8F03-69FD9647C0C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59480-CDC4-B2F0-EA95-8F46FCA7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04C82-29AB-D965-A9BA-5C70B379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F53A-6B10-2542-9C57-3E70A591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2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CC704-2E73-13EB-07E8-24116C27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7B14-777C-0843-8F03-69FD9647C0C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B74D2-0824-776A-C1EF-D423569F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E4B02-575B-312B-8122-24089CA7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F53A-6B10-2542-9C57-3E70A591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2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F82A-2B50-BE66-F41F-63C81550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7F5B5-E6D5-ABDA-6301-53715622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8757D-6397-DEDC-21FB-D805363E4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5B54A-E53A-6901-C596-5A74DFB0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7B14-777C-0843-8F03-69FD9647C0C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63A15-1134-1A5D-A489-8B111E1F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1F102-BECB-4F0E-89C3-04F72F2C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F53A-6B10-2542-9C57-3E70A591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9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9E4B-DDF6-12F6-3D70-A0C03CBC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5FA730-FA4A-64B5-7EF5-34F47D11B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AB140-8594-7903-CE6D-BAE285864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33EF2-3736-DAF4-125A-6E67C2BA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7B14-777C-0843-8F03-69FD9647C0C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24E14-2442-FBEC-C4A5-BDD2D3FA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AB2B2-612B-9271-AF42-CC025A47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F53A-6B10-2542-9C57-3E70A591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5303C-D847-970D-209A-023F37A1A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C6859-BA51-FE39-E6D0-15B0A628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86BA-54B7-0D32-7AA0-FDC1059B4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DA7B14-777C-0843-8F03-69FD9647C0C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1F3E2-191C-4790-BB74-1CBD3B87E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FF727-36F4-8372-87A6-FF76A21ED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BDF53A-6B10-2542-9C57-3E70A591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5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6BA8C4-4F8E-7236-6163-4DCE62A98DBA}"/>
              </a:ext>
            </a:extLst>
          </p:cNvPr>
          <p:cNvGraphicFramePr/>
          <p:nvPr/>
        </p:nvGraphicFramePr>
        <p:xfrm>
          <a:off x="1045029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286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B57BA1D-0E89-4B30-C3F2-0EB10BDE4746}"/>
              </a:ext>
            </a:extLst>
          </p:cNvPr>
          <p:cNvGrpSpPr/>
          <p:nvPr/>
        </p:nvGrpSpPr>
        <p:grpSpPr>
          <a:xfrm>
            <a:off x="957944" y="721614"/>
            <a:ext cx="10521924" cy="5418211"/>
            <a:chOff x="957944" y="721614"/>
            <a:chExt cx="10521924" cy="541821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B5FE2FC-CC6C-9E06-6D18-8BC9D5504D61}"/>
                </a:ext>
              </a:extLst>
            </p:cNvPr>
            <p:cNvGrpSpPr/>
            <p:nvPr/>
          </p:nvGrpSpPr>
          <p:grpSpPr>
            <a:xfrm>
              <a:off x="957944" y="2815431"/>
              <a:ext cx="8128000" cy="1227137"/>
              <a:chOff x="0" y="664104"/>
              <a:chExt cx="8128000" cy="1227137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81A848A3-B2CD-0CFB-AACE-60E577AB5658}"/>
                  </a:ext>
                </a:extLst>
              </p:cNvPr>
              <p:cNvSpPr/>
              <p:nvPr/>
            </p:nvSpPr>
            <p:spPr>
              <a:xfrm>
                <a:off x="0" y="664104"/>
                <a:ext cx="8128000" cy="122713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" name="Rounded Rectangle 4">
                <a:extLst>
                  <a:ext uri="{FF2B5EF4-FFF2-40B4-BE49-F238E27FC236}">
                    <a16:creationId xmlns:a16="http://schemas.microsoft.com/office/drawing/2014/main" id="{87BC5DF1-5A1F-4003-9867-4E175E56248A}"/>
                  </a:ext>
                </a:extLst>
              </p:cNvPr>
              <p:cNvSpPr txBox="1"/>
              <p:nvPr/>
            </p:nvSpPr>
            <p:spPr>
              <a:xfrm>
                <a:off x="0" y="664104"/>
                <a:ext cx="2438400" cy="122713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9136" tIns="199136" rIns="199136" bIns="199136" numCol="1" spcCol="1270" anchor="ctr" anchorCtr="0">
                <a:noAutofit/>
              </a:bodyPr>
              <a:lstStyle/>
              <a:p>
                <a:pPr marL="0" lvl="0" indent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800" kern="1200" dirty="0"/>
                  <a:t>Data Officer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6D32E0-8461-44E9-F816-014E46143067}"/>
                </a:ext>
              </a:extLst>
            </p:cNvPr>
            <p:cNvGrpSpPr/>
            <p:nvPr/>
          </p:nvGrpSpPr>
          <p:grpSpPr>
            <a:xfrm>
              <a:off x="957944" y="962650"/>
              <a:ext cx="8128000" cy="1227137"/>
              <a:chOff x="0" y="664104"/>
              <a:chExt cx="8128000" cy="1227137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77B73F80-5FF9-B6E3-0578-0660DD48C581}"/>
                  </a:ext>
                </a:extLst>
              </p:cNvPr>
              <p:cNvSpPr/>
              <p:nvPr/>
            </p:nvSpPr>
            <p:spPr>
              <a:xfrm>
                <a:off x="0" y="664104"/>
                <a:ext cx="8128000" cy="122713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" name="Rounded Rectangle 4">
                <a:extLst>
                  <a:ext uri="{FF2B5EF4-FFF2-40B4-BE49-F238E27FC236}">
                    <a16:creationId xmlns:a16="http://schemas.microsoft.com/office/drawing/2014/main" id="{BCF18B44-5188-B310-81D6-201E29E96328}"/>
                  </a:ext>
                </a:extLst>
              </p:cNvPr>
              <p:cNvSpPr txBox="1"/>
              <p:nvPr/>
            </p:nvSpPr>
            <p:spPr>
              <a:xfrm>
                <a:off x="0" y="664104"/>
                <a:ext cx="2438400" cy="122713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9136" tIns="199136" rIns="199136" bIns="199136" numCol="1" spcCol="1270" anchor="ctr" anchorCtr="0">
                <a:noAutofit/>
              </a:bodyPr>
              <a:lstStyle/>
              <a:p>
                <a:pPr marL="0" lvl="0" indent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800" kern="1200" dirty="0"/>
                  <a:t>ShopGrok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CD9E5E-FB7C-3391-215F-846708AF1237}"/>
                </a:ext>
              </a:extLst>
            </p:cNvPr>
            <p:cNvGrpSpPr/>
            <p:nvPr/>
          </p:nvGrpSpPr>
          <p:grpSpPr>
            <a:xfrm>
              <a:off x="957944" y="4668213"/>
              <a:ext cx="8128000" cy="1227137"/>
              <a:chOff x="0" y="664104"/>
              <a:chExt cx="8128000" cy="1227137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095E1503-806A-1857-C33E-6CB493099419}"/>
                  </a:ext>
                </a:extLst>
              </p:cNvPr>
              <p:cNvSpPr/>
              <p:nvPr/>
            </p:nvSpPr>
            <p:spPr>
              <a:xfrm>
                <a:off x="0" y="664104"/>
                <a:ext cx="8128000" cy="122713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AD944D10-40F9-BBCE-ED2F-7A2BBAD79274}"/>
                  </a:ext>
                </a:extLst>
              </p:cNvPr>
              <p:cNvSpPr txBox="1"/>
              <p:nvPr/>
            </p:nvSpPr>
            <p:spPr>
              <a:xfrm>
                <a:off x="0" y="664104"/>
                <a:ext cx="2438400" cy="122713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9136" tIns="199136" rIns="199136" bIns="199136" numCol="1" spcCol="1270" anchor="ctr" anchorCtr="0">
                <a:noAutofit/>
              </a:bodyPr>
              <a:lstStyle/>
              <a:p>
                <a:pPr marL="0" lvl="0" indent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800" dirty="0"/>
                  <a:t>Project &amp; </a:t>
                </a:r>
                <a:r>
                  <a:rPr lang="en-GB" sz="2800" kern="1200" dirty="0"/>
                  <a:t>Research Team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27FD082-7A33-0545-9A2B-D3C4642687D9}"/>
                </a:ext>
              </a:extLst>
            </p:cNvPr>
            <p:cNvGrpSpPr/>
            <p:nvPr/>
          </p:nvGrpSpPr>
          <p:grpSpPr>
            <a:xfrm>
              <a:off x="3353733" y="721614"/>
              <a:ext cx="8126135" cy="5418211"/>
              <a:chOff x="1045961" y="721613"/>
              <a:chExt cx="8126135" cy="5418211"/>
            </a:xfrm>
          </p:grpSpPr>
          <p:sp>
            <p:nvSpPr>
              <p:cNvPr id="3" name="Freeform 2">
                <a:extLst>
                  <a:ext uri="{FF2B5EF4-FFF2-40B4-BE49-F238E27FC236}">
                    <a16:creationId xmlns:a16="http://schemas.microsoft.com/office/drawing/2014/main" id="{5CCCDB5F-02F8-A156-D44C-1E10AC6B7169}"/>
                  </a:ext>
                </a:extLst>
              </p:cNvPr>
              <p:cNvSpPr/>
              <p:nvPr/>
            </p:nvSpPr>
            <p:spPr>
              <a:xfrm>
                <a:off x="1045961" y="721613"/>
                <a:ext cx="8126134" cy="1709208"/>
              </a:xfrm>
              <a:custGeom>
                <a:avLst/>
                <a:gdLst>
                  <a:gd name="connsiteX0" fmla="*/ 0 w 8126134"/>
                  <a:gd name="connsiteY0" fmla="*/ 170921 h 1709208"/>
                  <a:gd name="connsiteX1" fmla="*/ 170921 w 8126134"/>
                  <a:gd name="connsiteY1" fmla="*/ 0 h 1709208"/>
                  <a:gd name="connsiteX2" fmla="*/ 7955213 w 8126134"/>
                  <a:gd name="connsiteY2" fmla="*/ 0 h 1709208"/>
                  <a:gd name="connsiteX3" fmla="*/ 8126134 w 8126134"/>
                  <a:gd name="connsiteY3" fmla="*/ 170921 h 1709208"/>
                  <a:gd name="connsiteX4" fmla="*/ 8126134 w 8126134"/>
                  <a:gd name="connsiteY4" fmla="*/ 1538287 h 1709208"/>
                  <a:gd name="connsiteX5" fmla="*/ 7955213 w 8126134"/>
                  <a:gd name="connsiteY5" fmla="*/ 1709208 h 1709208"/>
                  <a:gd name="connsiteX6" fmla="*/ 170921 w 8126134"/>
                  <a:gd name="connsiteY6" fmla="*/ 1709208 h 1709208"/>
                  <a:gd name="connsiteX7" fmla="*/ 0 w 8126134"/>
                  <a:gd name="connsiteY7" fmla="*/ 1538287 h 1709208"/>
                  <a:gd name="connsiteX8" fmla="*/ 0 w 8126134"/>
                  <a:gd name="connsiteY8" fmla="*/ 170921 h 170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26134" h="1709208">
                    <a:moveTo>
                      <a:pt x="0" y="170921"/>
                    </a:moveTo>
                    <a:cubicBezTo>
                      <a:pt x="0" y="76524"/>
                      <a:pt x="76524" y="0"/>
                      <a:pt x="170921" y="0"/>
                    </a:cubicBezTo>
                    <a:lnTo>
                      <a:pt x="7955213" y="0"/>
                    </a:lnTo>
                    <a:cubicBezTo>
                      <a:pt x="8049610" y="0"/>
                      <a:pt x="8126134" y="76524"/>
                      <a:pt x="8126134" y="170921"/>
                    </a:cubicBezTo>
                    <a:lnTo>
                      <a:pt x="8126134" y="1538287"/>
                    </a:lnTo>
                    <a:cubicBezTo>
                      <a:pt x="8126134" y="1632684"/>
                      <a:pt x="8049610" y="1709208"/>
                      <a:pt x="7955213" y="1709208"/>
                    </a:cubicBezTo>
                    <a:lnTo>
                      <a:pt x="170921" y="1709208"/>
                    </a:lnTo>
                    <a:cubicBezTo>
                      <a:pt x="76524" y="1709208"/>
                      <a:pt x="0" y="1632684"/>
                      <a:pt x="0" y="1538287"/>
                    </a:cubicBezTo>
                    <a:lnTo>
                      <a:pt x="0" y="170921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48181" tIns="248181" rIns="248181" bIns="248181" numCol="1" spcCol="1270" anchor="ctr" anchorCtr="0">
                <a:noAutofit/>
              </a:bodyPr>
              <a:lstStyle/>
              <a:p>
                <a:pPr marL="0" lvl="0" indent="0" algn="ctr" defTabSz="2311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5200" kern="1200" dirty="0"/>
                  <a:t>Web-Scraped Data Stream</a:t>
                </a:r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A2E06B94-07A7-8C6F-4351-8B4A23F44538}"/>
                  </a:ext>
                </a:extLst>
              </p:cNvPr>
              <p:cNvSpPr/>
              <p:nvPr/>
            </p:nvSpPr>
            <p:spPr>
              <a:xfrm>
                <a:off x="1045961" y="4427177"/>
                <a:ext cx="2599531" cy="1709208"/>
              </a:xfrm>
              <a:custGeom>
                <a:avLst/>
                <a:gdLst>
                  <a:gd name="connsiteX0" fmla="*/ 0 w 2599531"/>
                  <a:gd name="connsiteY0" fmla="*/ 170921 h 1709208"/>
                  <a:gd name="connsiteX1" fmla="*/ 170921 w 2599531"/>
                  <a:gd name="connsiteY1" fmla="*/ 0 h 1709208"/>
                  <a:gd name="connsiteX2" fmla="*/ 2428610 w 2599531"/>
                  <a:gd name="connsiteY2" fmla="*/ 0 h 1709208"/>
                  <a:gd name="connsiteX3" fmla="*/ 2599531 w 2599531"/>
                  <a:gd name="connsiteY3" fmla="*/ 170921 h 1709208"/>
                  <a:gd name="connsiteX4" fmla="*/ 2599531 w 2599531"/>
                  <a:gd name="connsiteY4" fmla="*/ 1538287 h 1709208"/>
                  <a:gd name="connsiteX5" fmla="*/ 2428610 w 2599531"/>
                  <a:gd name="connsiteY5" fmla="*/ 1709208 h 1709208"/>
                  <a:gd name="connsiteX6" fmla="*/ 170921 w 2599531"/>
                  <a:gd name="connsiteY6" fmla="*/ 1709208 h 1709208"/>
                  <a:gd name="connsiteX7" fmla="*/ 0 w 2599531"/>
                  <a:gd name="connsiteY7" fmla="*/ 1538287 h 1709208"/>
                  <a:gd name="connsiteX8" fmla="*/ 0 w 2599531"/>
                  <a:gd name="connsiteY8" fmla="*/ 170921 h 170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99531" h="1709208">
                    <a:moveTo>
                      <a:pt x="0" y="170921"/>
                    </a:moveTo>
                    <a:cubicBezTo>
                      <a:pt x="0" y="76524"/>
                      <a:pt x="76524" y="0"/>
                      <a:pt x="170921" y="0"/>
                    </a:cubicBezTo>
                    <a:lnTo>
                      <a:pt x="2428610" y="0"/>
                    </a:lnTo>
                    <a:cubicBezTo>
                      <a:pt x="2523007" y="0"/>
                      <a:pt x="2599531" y="76524"/>
                      <a:pt x="2599531" y="170921"/>
                    </a:cubicBezTo>
                    <a:lnTo>
                      <a:pt x="2599531" y="1538287"/>
                    </a:lnTo>
                    <a:cubicBezTo>
                      <a:pt x="2599531" y="1632684"/>
                      <a:pt x="2523007" y="1709208"/>
                      <a:pt x="2428610" y="1709208"/>
                    </a:cubicBezTo>
                    <a:lnTo>
                      <a:pt x="170921" y="1709208"/>
                    </a:lnTo>
                    <a:cubicBezTo>
                      <a:pt x="76524" y="1709208"/>
                      <a:pt x="0" y="1632684"/>
                      <a:pt x="0" y="1538287"/>
                    </a:cubicBezTo>
                    <a:lnTo>
                      <a:pt x="0" y="170921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4361" tIns="164361" rIns="164361" bIns="164361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3000" kern="1200" dirty="0"/>
                  <a:t>Descriptives &amp; Summaries</a:t>
                </a: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F3467B12-104A-1045-2FB6-777314DF5ED4}"/>
                  </a:ext>
                </a:extLst>
              </p:cNvPr>
              <p:cNvSpPr/>
              <p:nvPr/>
            </p:nvSpPr>
            <p:spPr>
              <a:xfrm>
                <a:off x="3809263" y="4430616"/>
                <a:ext cx="2599531" cy="1709208"/>
              </a:xfrm>
              <a:custGeom>
                <a:avLst/>
                <a:gdLst>
                  <a:gd name="connsiteX0" fmla="*/ 0 w 2599531"/>
                  <a:gd name="connsiteY0" fmla="*/ 170921 h 1709208"/>
                  <a:gd name="connsiteX1" fmla="*/ 170921 w 2599531"/>
                  <a:gd name="connsiteY1" fmla="*/ 0 h 1709208"/>
                  <a:gd name="connsiteX2" fmla="*/ 2428610 w 2599531"/>
                  <a:gd name="connsiteY2" fmla="*/ 0 h 1709208"/>
                  <a:gd name="connsiteX3" fmla="*/ 2599531 w 2599531"/>
                  <a:gd name="connsiteY3" fmla="*/ 170921 h 1709208"/>
                  <a:gd name="connsiteX4" fmla="*/ 2599531 w 2599531"/>
                  <a:gd name="connsiteY4" fmla="*/ 1538287 h 1709208"/>
                  <a:gd name="connsiteX5" fmla="*/ 2428610 w 2599531"/>
                  <a:gd name="connsiteY5" fmla="*/ 1709208 h 1709208"/>
                  <a:gd name="connsiteX6" fmla="*/ 170921 w 2599531"/>
                  <a:gd name="connsiteY6" fmla="*/ 1709208 h 1709208"/>
                  <a:gd name="connsiteX7" fmla="*/ 0 w 2599531"/>
                  <a:gd name="connsiteY7" fmla="*/ 1538287 h 1709208"/>
                  <a:gd name="connsiteX8" fmla="*/ 0 w 2599531"/>
                  <a:gd name="connsiteY8" fmla="*/ 170921 h 170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99531" h="1709208">
                    <a:moveTo>
                      <a:pt x="0" y="170921"/>
                    </a:moveTo>
                    <a:cubicBezTo>
                      <a:pt x="0" y="76524"/>
                      <a:pt x="76524" y="0"/>
                      <a:pt x="170921" y="0"/>
                    </a:cubicBezTo>
                    <a:lnTo>
                      <a:pt x="2428610" y="0"/>
                    </a:lnTo>
                    <a:cubicBezTo>
                      <a:pt x="2523007" y="0"/>
                      <a:pt x="2599531" y="76524"/>
                      <a:pt x="2599531" y="170921"/>
                    </a:cubicBezTo>
                    <a:lnTo>
                      <a:pt x="2599531" y="1538287"/>
                    </a:lnTo>
                    <a:cubicBezTo>
                      <a:pt x="2599531" y="1632684"/>
                      <a:pt x="2523007" y="1709208"/>
                      <a:pt x="2428610" y="1709208"/>
                    </a:cubicBezTo>
                    <a:lnTo>
                      <a:pt x="170921" y="1709208"/>
                    </a:lnTo>
                    <a:cubicBezTo>
                      <a:pt x="76524" y="1709208"/>
                      <a:pt x="0" y="1632684"/>
                      <a:pt x="0" y="1538287"/>
                    </a:cubicBezTo>
                    <a:lnTo>
                      <a:pt x="0" y="170921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4361" tIns="164361" rIns="164361" bIns="164361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3000" kern="1200" dirty="0"/>
                  <a:t>Reproducible &amp; Replicable Papers</a:t>
                </a: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98845DB4-55C5-70B4-6570-9EDA794BBCB1}"/>
                  </a:ext>
                </a:extLst>
              </p:cNvPr>
              <p:cNvSpPr/>
              <p:nvPr/>
            </p:nvSpPr>
            <p:spPr>
              <a:xfrm>
                <a:off x="6572565" y="4427177"/>
                <a:ext cx="2599531" cy="1709208"/>
              </a:xfrm>
              <a:custGeom>
                <a:avLst/>
                <a:gdLst>
                  <a:gd name="connsiteX0" fmla="*/ 0 w 2599531"/>
                  <a:gd name="connsiteY0" fmla="*/ 170921 h 1709208"/>
                  <a:gd name="connsiteX1" fmla="*/ 170921 w 2599531"/>
                  <a:gd name="connsiteY1" fmla="*/ 0 h 1709208"/>
                  <a:gd name="connsiteX2" fmla="*/ 2428610 w 2599531"/>
                  <a:gd name="connsiteY2" fmla="*/ 0 h 1709208"/>
                  <a:gd name="connsiteX3" fmla="*/ 2599531 w 2599531"/>
                  <a:gd name="connsiteY3" fmla="*/ 170921 h 1709208"/>
                  <a:gd name="connsiteX4" fmla="*/ 2599531 w 2599531"/>
                  <a:gd name="connsiteY4" fmla="*/ 1538287 h 1709208"/>
                  <a:gd name="connsiteX5" fmla="*/ 2428610 w 2599531"/>
                  <a:gd name="connsiteY5" fmla="*/ 1709208 h 1709208"/>
                  <a:gd name="connsiteX6" fmla="*/ 170921 w 2599531"/>
                  <a:gd name="connsiteY6" fmla="*/ 1709208 h 1709208"/>
                  <a:gd name="connsiteX7" fmla="*/ 0 w 2599531"/>
                  <a:gd name="connsiteY7" fmla="*/ 1538287 h 1709208"/>
                  <a:gd name="connsiteX8" fmla="*/ 0 w 2599531"/>
                  <a:gd name="connsiteY8" fmla="*/ 170921 h 170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99531" h="1709208">
                    <a:moveTo>
                      <a:pt x="0" y="170921"/>
                    </a:moveTo>
                    <a:cubicBezTo>
                      <a:pt x="0" y="76524"/>
                      <a:pt x="76524" y="0"/>
                      <a:pt x="170921" y="0"/>
                    </a:cubicBezTo>
                    <a:lnTo>
                      <a:pt x="2428610" y="0"/>
                    </a:lnTo>
                    <a:cubicBezTo>
                      <a:pt x="2523007" y="0"/>
                      <a:pt x="2599531" y="76524"/>
                      <a:pt x="2599531" y="170921"/>
                    </a:cubicBezTo>
                    <a:lnTo>
                      <a:pt x="2599531" y="1538287"/>
                    </a:lnTo>
                    <a:cubicBezTo>
                      <a:pt x="2599531" y="1632684"/>
                      <a:pt x="2523007" y="1709208"/>
                      <a:pt x="2428610" y="1709208"/>
                    </a:cubicBezTo>
                    <a:lnTo>
                      <a:pt x="170921" y="1709208"/>
                    </a:lnTo>
                    <a:cubicBezTo>
                      <a:pt x="76524" y="1709208"/>
                      <a:pt x="0" y="1632684"/>
                      <a:pt x="0" y="1538287"/>
                    </a:cubicBezTo>
                    <a:lnTo>
                      <a:pt x="0" y="170921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4361" tIns="164361" rIns="164361" bIns="164361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3000" kern="1200" dirty="0"/>
                  <a:t>Grants &amp; Feasibility Exploration</a:t>
                </a:r>
              </a:p>
            </p:txBody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2D2E18-CCE4-ACC4-B0B8-B2A05E2A3360}"/>
                  </a:ext>
                </a:extLst>
              </p:cNvPr>
              <p:cNvSpPr/>
              <p:nvPr/>
            </p:nvSpPr>
            <p:spPr>
              <a:xfrm>
                <a:off x="1045961" y="2574395"/>
                <a:ext cx="5308242" cy="1709208"/>
              </a:xfrm>
              <a:custGeom>
                <a:avLst/>
                <a:gdLst>
                  <a:gd name="connsiteX0" fmla="*/ 0 w 5308242"/>
                  <a:gd name="connsiteY0" fmla="*/ 170921 h 1709208"/>
                  <a:gd name="connsiteX1" fmla="*/ 170921 w 5308242"/>
                  <a:gd name="connsiteY1" fmla="*/ 0 h 1709208"/>
                  <a:gd name="connsiteX2" fmla="*/ 5137321 w 5308242"/>
                  <a:gd name="connsiteY2" fmla="*/ 0 h 1709208"/>
                  <a:gd name="connsiteX3" fmla="*/ 5308242 w 5308242"/>
                  <a:gd name="connsiteY3" fmla="*/ 170921 h 1709208"/>
                  <a:gd name="connsiteX4" fmla="*/ 5308242 w 5308242"/>
                  <a:gd name="connsiteY4" fmla="*/ 1538287 h 1709208"/>
                  <a:gd name="connsiteX5" fmla="*/ 5137321 w 5308242"/>
                  <a:gd name="connsiteY5" fmla="*/ 1709208 h 1709208"/>
                  <a:gd name="connsiteX6" fmla="*/ 170921 w 5308242"/>
                  <a:gd name="connsiteY6" fmla="*/ 1709208 h 1709208"/>
                  <a:gd name="connsiteX7" fmla="*/ 0 w 5308242"/>
                  <a:gd name="connsiteY7" fmla="*/ 1538287 h 1709208"/>
                  <a:gd name="connsiteX8" fmla="*/ 0 w 5308242"/>
                  <a:gd name="connsiteY8" fmla="*/ 170921 h 170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08242" h="1709208">
                    <a:moveTo>
                      <a:pt x="0" y="170921"/>
                    </a:moveTo>
                    <a:cubicBezTo>
                      <a:pt x="0" y="76524"/>
                      <a:pt x="76524" y="0"/>
                      <a:pt x="170921" y="0"/>
                    </a:cubicBezTo>
                    <a:lnTo>
                      <a:pt x="5137321" y="0"/>
                    </a:lnTo>
                    <a:cubicBezTo>
                      <a:pt x="5231718" y="0"/>
                      <a:pt x="5308242" y="76524"/>
                      <a:pt x="5308242" y="170921"/>
                    </a:cubicBezTo>
                    <a:lnTo>
                      <a:pt x="5308242" y="1538287"/>
                    </a:lnTo>
                    <a:cubicBezTo>
                      <a:pt x="5308242" y="1632684"/>
                      <a:pt x="5231718" y="1709208"/>
                      <a:pt x="5137321" y="1709208"/>
                    </a:cubicBezTo>
                    <a:lnTo>
                      <a:pt x="170921" y="1709208"/>
                    </a:lnTo>
                    <a:cubicBezTo>
                      <a:pt x="76524" y="1709208"/>
                      <a:pt x="0" y="1632684"/>
                      <a:pt x="0" y="1538287"/>
                    </a:cubicBezTo>
                    <a:lnTo>
                      <a:pt x="0" y="170921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1511" tIns="221511" rIns="221511" bIns="221511" numCol="1" spcCol="1270" anchor="ctr" anchorCtr="0">
                <a:noAutofit/>
              </a:bodyPr>
              <a:lstStyle/>
              <a:p>
                <a:pPr marL="0" lvl="0" indent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4500" kern="1200" dirty="0"/>
                  <a:t>Product Master</a:t>
                </a: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C71C368-152A-814A-E8FE-A08C991558C2}"/>
                  </a:ext>
                </a:extLst>
              </p:cNvPr>
              <p:cNvSpPr/>
              <p:nvPr/>
            </p:nvSpPr>
            <p:spPr>
              <a:xfrm>
                <a:off x="6572565" y="2574395"/>
                <a:ext cx="2599531" cy="1709208"/>
              </a:xfrm>
              <a:custGeom>
                <a:avLst/>
                <a:gdLst>
                  <a:gd name="connsiteX0" fmla="*/ 0 w 2599531"/>
                  <a:gd name="connsiteY0" fmla="*/ 170921 h 1709208"/>
                  <a:gd name="connsiteX1" fmla="*/ 170921 w 2599531"/>
                  <a:gd name="connsiteY1" fmla="*/ 0 h 1709208"/>
                  <a:gd name="connsiteX2" fmla="*/ 2428610 w 2599531"/>
                  <a:gd name="connsiteY2" fmla="*/ 0 h 1709208"/>
                  <a:gd name="connsiteX3" fmla="*/ 2599531 w 2599531"/>
                  <a:gd name="connsiteY3" fmla="*/ 170921 h 1709208"/>
                  <a:gd name="connsiteX4" fmla="*/ 2599531 w 2599531"/>
                  <a:gd name="connsiteY4" fmla="*/ 1538287 h 1709208"/>
                  <a:gd name="connsiteX5" fmla="*/ 2428610 w 2599531"/>
                  <a:gd name="connsiteY5" fmla="*/ 1709208 h 1709208"/>
                  <a:gd name="connsiteX6" fmla="*/ 170921 w 2599531"/>
                  <a:gd name="connsiteY6" fmla="*/ 1709208 h 1709208"/>
                  <a:gd name="connsiteX7" fmla="*/ 0 w 2599531"/>
                  <a:gd name="connsiteY7" fmla="*/ 1538287 h 1709208"/>
                  <a:gd name="connsiteX8" fmla="*/ 0 w 2599531"/>
                  <a:gd name="connsiteY8" fmla="*/ 170921 h 170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99531" h="1709208">
                    <a:moveTo>
                      <a:pt x="0" y="170921"/>
                    </a:moveTo>
                    <a:cubicBezTo>
                      <a:pt x="0" y="76524"/>
                      <a:pt x="76524" y="0"/>
                      <a:pt x="170921" y="0"/>
                    </a:cubicBezTo>
                    <a:lnTo>
                      <a:pt x="2428610" y="0"/>
                    </a:lnTo>
                    <a:cubicBezTo>
                      <a:pt x="2523007" y="0"/>
                      <a:pt x="2599531" y="76524"/>
                      <a:pt x="2599531" y="170921"/>
                    </a:cubicBezTo>
                    <a:lnTo>
                      <a:pt x="2599531" y="1538287"/>
                    </a:lnTo>
                    <a:cubicBezTo>
                      <a:pt x="2599531" y="1632684"/>
                      <a:pt x="2523007" y="1709208"/>
                      <a:pt x="2428610" y="1709208"/>
                    </a:cubicBezTo>
                    <a:lnTo>
                      <a:pt x="170921" y="1709208"/>
                    </a:lnTo>
                    <a:cubicBezTo>
                      <a:pt x="76524" y="1709208"/>
                      <a:pt x="0" y="1632684"/>
                      <a:pt x="0" y="1538287"/>
                    </a:cubicBezTo>
                    <a:lnTo>
                      <a:pt x="0" y="170921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1511" tIns="221511" rIns="221511" bIns="221511" numCol="1" spcCol="1270" anchor="ctr" anchorCtr="0">
                <a:noAutofit/>
              </a:bodyPr>
              <a:lstStyle/>
              <a:p>
                <a:pPr marL="0" lvl="0" indent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4500" kern="1200" dirty="0"/>
                  <a:t>Price Master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890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B57BA1D-0E89-4B30-C3F2-0EB10BDE4746}"/>
              </a:ext>
            </a:extLst>
          </p:cNvPr>
          <p:cNvGrpSpPr/>
          <p:nvPr/>
        </p:nvGrpSpPr>
        <p:grpSpPr>
          <a:xfrm>
            <a:off x="957944" y="721614"/>
            <a:ext cx="10521924" cy="5418211"/>
            <a:chOff x="957944" y="721614"/>
            <a:chExt cx="10521924" cy="541821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B5FE2FC-CC6C-9E06-6D18-8BC9D5504D61}"/>
                </a:ext>
              </a:extLst>
            </p:cNvPr>
            <p:cNvGrpSpPr/>
            <p:nvPr/>
          </p:nvGrpSpPr>
          <p:grpSpPr>
            <a:xfrm>
              <a:off x="957944" y="2815431"/>
              <a:ext cx="8128000" cy="1227137"/>
              <a:chOff x="0" y="664104"/>
              <a:chExt cx="8128000" cy="1227137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81A848A3-B2CD-0CFB-AACE-60E577AB5658}"/>
                  </a:ext>
                </a:extLst>
              </p:cNvPr>
              <p:cNvSpPr/>
              <p:nvPr/>
            </p:nvSpPr>
            <p:spPr>
              <a:xfrm>
                <a:off x="0" y="664104"/>
                <a:ext cx="8128000" cy="1227137"/>
              </a:xfrm>
              <a:prstGeom prst="roundRect">
                <a:avLst>
                  <a:gd name="adj" fmla="val 10000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" name="Rounded Rectangle 4">
                <a:extLst>
                  <a:ext uri="{FF2B5EF4-FFF2-40B4-BE49-F238E27FC236}">
                    <a16:creationId xmlns:a16="http://schemas.microsoft.com/office/drawing/2014/main" id="{87BC5DF1-5A1F-4003-9867-4E175E56248A}"/>
                  </a:ext>
                </a:extLst>
              </p:cNvPr>
              <p:cNvSpPr txBox="1"/>
              <p:nvPr/>
            </p:nvSpPr>
            <p:spPr>
              <a:xfrm>
                <a:off x="0" y="664104"/>
                <a:ext cx="2438400" cy="122713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9136" tIns="199136" rIns="199136" bIns="199136" numCol="1" spcCol="1270" anchor="ctr" anchorCtr="0">
                <a:noAutofit/>
              </a:bodyPr>
              <a:lstStyle/>
              <a:p>
                <a:pPr marL="0" lvl="0" indent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800" kern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Data</a:t>
                </a:r>
                <a:r>
                  <a:rPr lang="en-GB" sz="2800" kern="1200" dirty="0"/>
                  <a:t> </a:t>
                </a:r>
                <a:r>
                  <a:rPr lang="en-GB" sz="2800" kern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Officer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6D32E0-8461-44E9-F816-014E46143067}"/>
                </a:ext>
              </a:extLst>
            </p:cNvPr>
            <p:cNvGrpSpPr/>
            <p:nvPr/>
          </p:nvGrpSpPr>
          <p:grpSpPr>
            <a:xfrm>
              <a:off x="957944" y="962650"/>
              <a:ext cx="8128000" cy="1227137"/>
              <a:chOff x="0" y="664104"/>
              <a:chExt cx="8128000" cy="1227137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77B73F80-5FF9-B6E3-0578-0660DD48C581}"/>
                  </a:ext>
                </a:extLst>
              </p:cNvPr>
              <p:cNvSpPr/>
              <p:nvPr/>
            </p:nvSpPr>
            <p:spPr>
              <a:xfrm>
                <a:off x="0" y="664104"/>
                <a:ext cx="8128000" cy="122713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" name="Rounded Rectangle 4">
                <a:extLst>
                  <a:ext uri="{FF2B5EF4-FFF2-40B4-BE49-F238E27FC236}">
                    <a16:creationId xmlns:a16="http://schemas.microsoft.com/office/drawing/2014/main" id="{BCF18B44-5188-B310-81D6-201E29E96328}"/>
                  </a:ext>
                </a:extLst>
              </p:cNvPr>
              <p:cNvSpPr txBox="1"/>
              <p:nvPr/>
            </p:nvSpPr>
            <p:spPr>
              <a:xfrm>
                <a:off x="0" y="664104"/>
                <a:ext cx="2438400" cy="122713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9136" tIns="199136" rIns="199136" bIns="199136" numCol="1" spcCol="1270" anchor="ctr" anchorCtr="0">
                <a:noAutofit/>
              </a:bodyPr>
              <a:lstStyle/>
              <a:p>
                <a:pPr marL="0" lvl="0" indent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800" kern="1200" dirty="0"/>
                  <a:t>ShopGrok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CD9E5E-FB7C-3391-215F-846708AF1237}"/>
                </a:ext>
              </a:extLst>
            </p:cNvPr>
            <p:cNvGrpSpPr/>
            <p:nvPr/>
          </p:nvGrpSpPr>
          <p:grpSpPr>
            <a:xfrm>
              <a:off x="957944" y="4668213"/>
              <a:ext cx="8128000" cy="1227137"/>
              <a:chOff x="0" y="664104"/>
              <a:chExt cx="8128000" cy="1227137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095E1503-806A-1857-C33E-6CB493099419}"/>
                  </a:ext>
                </a:extLst>
              </p:cNvPr>
              <p:cNvSpPr/>
              <p:nvPr/>
            </p:nvSpPr>
            <p:spPr>
              <a:xfrm>
                <a:off x="0" y="664104"/>
                <a:ext cx="8128000" cy="1227137"/>
              </a:xfrm>
              <a:prstGeom prst="roundRect">
                <a:avLst>
                  <a:gd name="adj" fmla="val 10000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AD944D10-40F9-BBCE-ED2F-7A2BBAD79274}"/>
                  </a:ext>
                </a:extLst>
              </p:cNvPr>
              <p:cNvSpPr txBox="1"/>
              <p:nvPr/>
            </p:nvSpPr>
            <p:spPr>
              <a:xfrm>
                <a:off x="0" y="664104"/>
                <a:ext cx="2438400" cy="12271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199136" tIns="199136" rIns="199136" bIns="199136" numCol="1" spcCol="1270" anchor="ctr" anchorCtr="0">
                <a:noAutofit/>
              </a:bodyPr>
              <a:lstStyle/>
              <a:p>
                <a:pPr marL="0" lvl="0" indent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Project &amp; </a:t>
                </a:r>
                <a:r>
                  <a:rPr lang="en-GB" sz="2800" kern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Research Team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27FD082-7A33-0545-9A2B-D3C4642687D9}"/>
                </a:ext>
              </a:extLst>
            </p:cNvPr>
            <p:cNvGrpSpPr/>
            <p:nvPr/>
          </p:nvGrpSpPr>
          <p:grpSpPr>
            <a:xfrm>
              <a:off x="3353733" y="721614"/>
              <a:ext cx="8126135" cy="5418211"/>
              <a:chOff x="1045961" y="721613"/>
              <a:chExt cx="8126135" cy="5418211"/>
            </a:xfrm>
          </p:grpSpPr>
          <p:sp>
            <p:nvSpPr>
              <p:cNvPr id="3" name="Freeform 2">
                <a:extLst>
                  <a:ext uri="{FF2B5EF4-FFF2-40B4-BE49-F238E27FC236}">
                    <a16:creationId xmlns:a16="http://schemas.microsoft.com/office/drawing/2014/main" id="{5CCCDB5F-02F8-A156-D44C-1E10AC6B7169}"/>
                  </a:ext>
                </a:extLst>
              </p:cNvPr>
              <p:cNvSpPr/>
              <p:nvPr/>
            </p:nvSpPr>
            <p:spPr>
              <a:xfrm>
                <a:off x="1045961" y="721613"/>
                <a:ext cx="8126134" cy="1709208"/>
              </a:xfrm>
              <a:custGeom>
                <a:avLst/>
                <a:gdLst>
                  <a:gd name="connsiteX0" fmla="*/ 0 w 8126134"/>
                  <a:gd name="connsiteY0" fmla="*/ 170921 h 1709208"/>
                  <a:gd name="connsiteX1" fmla="*/ 170921 w 8126134"/>
                  <a:gd name="connsiteY1" fmla="*/ 0 h 1709208"/>
                  <a:gd name="connsiteX2" fmla="*/ 7955213 w 8126134"/>
                  <a:gd name="connsiteY2" fmla="*/ 0 h 1709208"/>
                  <a:gd name="connsiteX3" fmla="*/ 8126134 w 8126134"/>
                  <a:gd name="connsiteY3" fmla="*/ 170921 h 1709208"/>
                  <a:gd name="connsiteX4" fmla="*/ 8126134 w 8126134"/>
                  <a:gd name="connsiteY4" fmla="*/ 1538287 h 1709208"/>
                  <a:gd name="connsiteX5" fmla="*/ 7955213 w 8126134"/>
                  <a:gd name="connsiteY5" fmla="*/ 1709208 h 1709208"/>
                  <a:gd name="connsiteX6" fmla="*/ 170921 w 8126134"/>
                  <a:gd name="connsiteY6" fmla="*/ 1709208 h 1709208"/>
                  <a:gd name="connsiteX7" fmla="*/ 0 w 8126134"/>
                  <a:gd name="connsiteY7" fmla="*/ 1538287 h 1709208"/>
                  <a:gd name="connsiteX8" fmla="*/ 0 w 8126134"/>
                  <a:gd name="connsiteY8" fmla="*/ 170921 h 170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26134" h="1709208">
                    <a:moveTo>
                      <a:pt x="0" y="170921"/>
                    </a:moveTo>
                    <a:cubicBezTo>
                      <a:pt x="0" y="76524"/>
                      <a:pt x="76524" y="0"/>
                      <a:pt x="170921" y="0"/>
                    </a:cubicBezTo>
                    <a:lnTo>
                      <a:pt x="7955213" y="0"/>
                    </a:lnTo>
                    <a:cubicBezTo>
                      <a:pt x="8049610" y="0"/>
                      <a:pt x="8126134" y="76524"/>
                      <a:pt x="8126134" y="170921"/>
                    </a:cubicBezTo>
                    <a:lnTo>
                      <a:pt x="8126134" y="1538287"/>
                    </a:lnTo>
                    <a:cubicBezTo>
                      <a:pt x="8126134" y="1632684"/>
                      <a:pt x="8049610" y="1709208"/>
                      <a:pt x="7955213" y="1709208"/>
                    </a:cubicBezTo>
                    <a:lnTo>
                      <a:pt x="170921" y="1709208"/>
                    </a:lnTo>
                    <a:cubicBezTo>
                      <a:pt x="76524" y="1709208"/>
                      <a:pt x="0" y="1632684"/>
                      <a:pt x="0" y="1538287"/>
                    </a:cubicBezTo>
                    <a:lnTo>
                      <a:pt x="0" y="170921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48181" tIns="248181" rIns="248181" bIns="248181" numCol="1" spcCol="1270" anchor="ctr" anchorCtr="0">
                <a:noAutofit/>
              </a:bodyPr>
              <a:lstStyle/>
              <a:p>
                <a:pPr marL="0" lvl="0" indent="0" algn="ctr" defTabSz="2311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5200" kern="1200" dirty="0"/>
                  <a:t>Web-Scraped Data Stream</a:t>
                </a:r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A2E06B94-07A7-8C6F-4351-8B4A23F44538}"/>
                  </a:ext>
                </a:extLst>
              </p:cNvPr>
              <p:cNvSpPr/>
              <p:nvPr/>
            </p:nvSpPr>
            <p:spPr>
              <a:xfrm>
                <a:off x="1045961" y="4427177"/>
                <a:ext cx="2599531" cy="1709208"/>
              </a:xfrm>
              <a:custGeom>
                <a:avLst/>
                <a:gdLst>
                  <a:gd name="connsiteX0" fmla="*/ 0 w 2599531"/>
                  <a:gd name="connsiteY0" fmla="*/ 170921 h 1709208"/>
                  <a:gd name="connsiteX1" fmla="*/ 170921 w 2599531"/>
                  <a:gd name="connsiteY1" fmla="*/ 0 h 1709208"/>
                  <a:gd name="connsiteX2" fmla="*/ 2428610 w 2599531"/>
                  <a:gd name="connsiteY2" fmla="*/ 0 h 1709208"/>
                  <a:gd name="connsiteX3" fmla="*/ 2599531 w 2599531"/>
                  <a:gd name="connsiteY3" fmla="*/ 170921 h 1709208"/>
                  <a:gd name="connsiteX4" fmla="*/ 2599531 w 2599531"/>
                  <a:gd name="connsiteY4" fmla="*/ 1538287 h 1709208"/>
                  <a:gd name="connsiteX5" fmla="*/ 2428610 w 2599531"/>
                  <a:gd name="connsiteY5" fmla="*/ 1709208 h 1709208"/>
                  <a:gd name="connsiteX6" fmla="*/ 170921 w 2599531"/>
                  <a:gd name="connsiteY6" fmla="*/ 1709208 h 1709208"/>
                  <a:gd name="connsiteX7" fmla="*/ 0 w 2599531"/>
                  <a:gd name="connsiteY7" fmla="*/ 1538287 h 1709208"/>
                  <a:gd name="connsiteX8" fmla="*/ 0 w 2599531"/>
                  <a:gd name="connsiteY8" fmla="*/ 170921 h 170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99531" h="1709208">
                    <a:moveTo>
                      <a:pt x="0" y="170921"/>
                    </a:moveTo>
                    <a:cubicBezTo>
                      <a:pt x="0" y="76524"/>
                      <a:pt x="76524" y="0"/>
                      <a:pt x="170921" y="0"/>
                    </a:cubicBezTo>
                    <a:lnTo>
                      <a:pt x="2428610" y="0"/>
                    </a:lnTo>
                    <a:cubicBezTo>
                      <a:pt x="2523007" y="0"/>
                      <a:pt x="2599531" y="76524"/>
                      <a:pt x="2599531" y="170921"/>
                    </a:cubicBezTo>
                    <a:lnTo>
                      <a:pt x="2599531" y="1538287"/>
                    </a:lnTo>
                    <a:cubicBezTo>
                      <a:pt x="2599531" y="1632684"/>
                      <a:pt x="2523007" y="1709208"/>
                      <a:pt x="2428610" y="1709208"/>
                    </a:cubicBezTo>
                    <a:lnTo>
                      <a:pt x="170921" y="1709208"/>
                    </a:lnTo>
                    <a:cubicBezTo>
                      <a:pt x="76524" y="1709208"/>
                      <a:pt x="0" y="1632684"/>
                      <a:pt x="0" y="1538287"/>
                    </a:cubicBezTo>
                    <a:lnTo>
                      <a:pt x="0" y="17092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164361" tIns="164361" rIns="164361" bIns="164361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3000" kern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Descriptives &amp; Summaries</a:t>
                </a: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F3467B12-104A-1045-2FB6-777314DF5ED4}"/>
                  </a:ext>
                </a:extLst>
              </p:cNvPr>
              <p:cNvSpPr/>
              <p:nvPr/>
            </p:nvSpPr>
            <p:spPr>
              <a:xfrm>
                <a:off x="3809263" y="4430616"/>
                <a:ext cx="2599531" cy="1709208"/>
              </a:xfrm>
              <a:custGeom>
                <a:avLst/>
                <a:gdLst>
                  <a:gd name="connsiteX0" fmla="*/ 0 w 2599531"/>
                  <a:gd name="connsiteY0" fmla="*/ 170921 h 1709208"/>
                  <a:gd name="connsiteX1" fmla="*/ 170921 w 2599531"/>
                  <a:gd name="connsiteY1" fmla="*/ 0 h 1709208"/>
                  <a:gd name="connsiteX2" fmla="*/ 2428610 w 2599531"/>
                  <a:gd name="connsiteY2" fmla="*/ 0 h 1709208"/>
                  <a:gd name="connsiteX3" fmla="*/ 2599531 w 2599531"/>
                  <a:gd name="connsiteY3" fmla="*/ 170921 h 1709208"/>
                  <a:gd name="connsiteX4" fmla="*/ 2599531 w 2599531"/>
                  <a:gd name="connsiteY4" fmla="*/ 1538287 h 1709208"/>
                  <a:gd name="connsiteX5" fmla="*/ 2428610 w 2599531"/>
                  <a:gd name="connsiteY5" fmla="*/ 1709208 h 1709208"/>
                  <a:gd name="connsiteX6" fmla="*/ 170921 w 2599531"/>
                  <a:gd name="connsiteY6" fmla="*/ 1709208 h 1709208"/>
                  <a:gd name="connsiteX7" fmla="*/ 0 w 2599531"/>
                  <a:gd name="connsiteY7" fmla="*/ 1538287 h 1709208"/>
                  <a:gd name="connsiteX8" fmla="*/ 0 w 2599531"/>
                  <a:gd name="connsiteY8" fmla="*/ 170921 h 170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99531" h="1709208">
                    <a:moveTo>
                      <a:pt x="0" y="170921"/>
                    </a:moveTo>
                    <a:cubicBezTo>
                      <a:pt x="0" y="76524"/>
                      <a:pt x="76524" y="0"/>
                      <a:pt x="170921" y="0"/>
                    </a:cubicBezTo>
                    <a:lnTo>
                      <a:pt x="2428610" y="0"/>
                    </a:lnTo>
                    <a:cubicBezTo>
                      <a:pt x="2523007" y="0"/>
                      <a:pt x="2599531" y="76524"/>
                      <a:pt x="2599531" y="170921"/>
                    </a:cubicBezTo>
                    <a:lnTo>
                      <a:pt x="2599531" y="1538287"/>
                    </a:lnTo>
                    <a:cubicBezTo>
                      <a:pt x="2599531" y="1632684"/>
                      <a:pt x="2523007" y="1709208"/>
                      <a:pt x="2428610" y="1709208"/>
                    </a:cubicBezTo>
                    <a:lnTo>
                      <a:pt x="170921" y="1709208"/>
                    </a:lnTo>
                    <a:cubicBezTo>
                      <a:pt x="76524" y="1709208"/>
                      <a:pt x="0" y="1632684"/>
                      <a:pt x="0" y="1538287"/>
                    </a:cubicBezTo>
                    <a:lnTo>
                      <a:pt x="0" y="17092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164361" tIns="164361" rIns="164361" bIns="164361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3000" kern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Reproducible &amp; Replicable Papers</a:t>
                </a: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98845DB4-55C5-70B4-6570-9EDA794BBCB1}"/>
                  </a:ext>
                </a:extLst>
              </p:cNvPr>
              <p:cNvSpPr/>
              <p:nvPr/>
            </p:nvSpPr>
            <p:spPr>
              <a:xfrm>
                <a:off x="6572565" y="4427177"/>
                <a:ext cx="2599531" cy="1709208"/>
              </a:xfrm>
              <a:custGeom>
                <a:avLst/>
                <a:gdLst>
                  <a:gd name="connsiteX0" fmla="*/ 0 w 2599531"/>
                  <a:gd name="connsiteY0" fmla="*/ 170921 h 1709208"/>
                  <a:gd name="connsiteX1" fmla="*/ 170921 w 2599531"/>
                  <a:gd name="connsiteY1" fmla="*/ 0 h 1709208"/>
                  <a:gd name="connsiteX2" fmla="*/ 2428610 w 2599531"/>
                  <a:gd name="connsiteY2" fmla="*/ 0 h 1709208"/>
                  <a:gd name="connsiteX3" fmla="*/ 2599531 w 2599531"/>
                  <a:gd name="connsiteY3" fmla="*/ 170921 h 1709208"/>
                  <a:gd name="connsiteX4" fmla="*/ 2599531 w 2599531"/>
                  <a:gd name="connsiteY4" fmla="*/ 1538287 h 1709208"/>
                  <a:gd name="connsiteX5" fmla="*/ 2428610 w 2599531"/>
                  <a:gd name="connsiteY5" fmla="*/ 1709208 h 1709208"/>
                  <a:gd name="connsiteX6" fmla="*/ 170921 w 2599531"/>
                  <a:gd name="connsiteY6" fmla="*/ 1709208 h 1709208"/>
                  <a:gd name="connsiteX7" fmla="*/ 0 w 2599531"/>
                  <a:gd name="connsiteY7" fmla="*/ 1538287 h 1709208"/>
                  <a:gd name="connsiteX8" fmla="*/ 0 w 2599531"/>
                  <a:gd name="connsiteY8" fmla="*/ 170921 h 170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99531" h="1709208">
                    <a:moveTo>
                      <a:pt x="0" y="170921"/>
                    </a:moveTo>
                    <a:cubicBezTo>
                      <a:pt x="0" y="76524"/>
                      <a:pt x="76524" y="0"/>
                      <a:pt x="170921" y="0"/>
                    </a:cubicBezTo>
                    <a:lnTo>
                      <a:pt x="2428610" y="0"/>
                    </a:lnTo>
                    <a:cubicBezTo>
                      <a:pt x="2523007" y="0"/>
                      <a:pt x="2599531" y="76524"/>
                      <a:pt x="2599531" y="170921"/>
                    </a:cubicBezTo>
                    <a:lnTo>
                      <a:pt x="2599531" y="1538287"/>
                    </a:lnTo>
                    <a:cubicBezTo>
                      <a:pt x="2599531" y="1632684"/>
                      <a:pt x="2523007" y="1709208"/>
                      <a:pt x="2428610" y="1709208"/>
                    </a:cubicBezTo>
                    <a:lnTo>
                      <a:pt x="170921" y="1709208"/>
                    </a:lnTo>
                    <a:cubicBezTo>
                      <a:pt x="76524" y="1709208"/>
                      <a:pt x="0" y="1632684"/>
                      <a:pt x="0" y="1538287"/>
                    </a:cubicBezTo>
                    <a:lnTo>
                      <a:pt x="0" y="17092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164361" tIns="164361" rIns="164361" bIns="164361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3000" kern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Grants &amp; Feasibility Exploration</a:t>
                </a:r>
              </a:p>
            </p:txBody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2D2E18-CCE4-ACC4-B0B8-B2A05E2A3360}"/>
                  </a:ext>
                </a:extLst>
              </p:cNvPr>
              <p:cNvSpPr/>
              <p:nvPr/>
            </p:nvSpPr>
            <p:spPr>
              <a:xfrm>
                <a:off x="1045961" y="2574395"/>
                <a:ext cx="5308242" cy="1709208"/>
              </a:xfrm>
              <a:custGeom>
                <a:avLst/>
                <a:gdLst>
                  <a:gd name="connsiteX0" fmla="*/ 0 w 5308242"/>
                  <a:gd name="connsiteY0" fmla="*/ 170921 h 1709208"/>
                  <a:gd name="connsiteX1" fmla="*/ 170921 w 5308242"/>
                  <a:gd name="connsiteY1" fmla="*/ 0 h 1709208"/>
                  <a:gd name="connsiteX2" fmla="*/ 5137321 w 5308242"/>
                  <a:gd name="connsiteY2" fmla="*/ 0 h 1709208"/>
                  <a:gd name="connsiteX3" fmla="*/ 5308242 w 5308242"/>
                  <a:gd name="connsiteY3" fmla="*/ 170921 h 1709208"/>
                  <a:gd name="connsiteX4" fmla="*/ 5308242 w 5308242"/>
                  <a:gd name="connsiteY4" fmla="*/ 1538287 h 1709208"/>
                  <a:gd name="connsiteX5" fmla="*/ 5137321 w 5308242"/>
                  <a:gd name="connsiteY5" fmla="*/ 1709208 h 1709208"/>
                  <a:gd name="connsiteX6" fmla="*/ 170921 w 5308242"/>
                  <a:gd name="connsiteY6" fmla="*/ 1709208 h 1709208"/>
                  <a:gd name="connsiteX7" fmla="*/ 0 w 5308242"/>
                  <a:gd name="connsiteY7" fmla="*/ 1538287 h 1709208"/>
                  <a:gd name="connsiteX8" fmla="*/ 0 w 5308242"/>
                  <a:gd name="connsiteY8" fmla="*/ 170921 h 170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08242" h="1709208">
                    <a:moveTo>
                      <a:pt x="0" y="170921"/>
                    </a:moveTo>
                    <a:cubicBezTo>
                      <a:pt x="0" y="76524"/>
                      <a:pt x="76524" y="0"/>
                      <a:pt x="170921" y="0"/>
                    </a:cubicBezTo>
                    <a:lnTo>
                      <a:pt x="5137321" y="0"/>
                    </a:lnTo>
                    <a:cubicBezTo>
                      <a:pt x="5231718" y="0"/>
                      <a:pt x="5308242" y="76524"/>
                      <a:pt x="5308242" y="170921"/>
                    </a:cubicBezTo>
                    <a:lnTo>
                      <a:pt x="5308242" y="1538287"/>
                    </a:lnTo>
                    <a:cubicBezTo>
                      <a:pt x="5308242" y="1632684"/>
                      <a:pt x="5231718" y="1709208"/>
                      <a:pt x="5137321" y="1709208"/>
                    </a:cubicBezTo>
                    <a:lnTo>
                      <a:pt x="170921" y="1709208"/>
                    </a:lnTo>
                    <a:cubicBezTo>
                      <a:pt x="76524" y="1709208"/>
                      <a:pt x="0" y="1632684"/>
                      <a:pt x="0" y="1538287"/>
                    </a:cubicBezTo>
                    <a:lnTo>
                      <a:pt x="0" y="17092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221511" tIns="221511" rIns="221511" bIns="221511" numCol="1" spcCol="1270" anchor="ctr" anchorCtr="0">
                <a:noAutofit/>
              </a:bodyPr>
              <a:lstStyle/>
              <a:p>
                <a:pPr marL="0" lvl="0" indent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4500" kern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Product Master</a:t>
                </a: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C71C368-152A-814A-E8FE-A08C991558C2}"/>
                  </a:ext>
                </a:extLst>
              </p:cNvPr>
              <p:cNvSpPr/>
              <p:nvPr/>
            </p:nvSpPr>
            <p:spPr>
              <a:xfrm>
                <a:off x="6572565" y="2574395"/>
                <a:ext cx="2599531" cy="1709208"/>
              </a:xfrm>
              <a:custGeom>
                <a:avLst/>
                <a:gdLst>
                  <a:gd name="connsiteX0" fmla="*/ 0 w 2599531"/>
                  <a:gd name="connsiteY0" fmla="*/ 170921 h 1709208"/>
                  <a:gd name="connsiteX1" fmla="*/ 170921 w 2599531"/>
                  <a:gd name="connsiteY1" fmla="*/ 0 h 1709208"/>
                  <a:gd name="connsiteX2" fmla="*/ 2428610 w 2599531"/>
                  <a:gd name="connsiteY2" fmla="*/ 0 h 1709208"/>
                  <a:gd name="connsiteX3" fmla="*/ 2599531 w 2599531"/>
                  <a:gd name="connsiteY3" fmla="*/ 170921 h 1709208"/>
                  <a:gd name="connsiteX4" fmla="*/ 2599531 w 2599531"/>
                  <a:gd name="connsiteY4" fmla="*/ 1538287 h 1709208"/>
                  <a:gd name="connsiteX5" fmla="*/ 2428610 w 2599531"/>
                  <a:gd name="connsiteY5" fmla="*/ 1709208 h 1709208"/>
                  <a:gd name="connsiteX6" fmla="*/ 170921 w 2599531"/>
                  <a:gd name="connsiteY6" fmla="*/ 1709208 h 1709208"/>
                  <a:gd name="connsiteX7" fmla="*/ 0 w 2599531"/>
                  <a:gd name="connsiteY7" fmla="*/ 1538287 h 1709208"/>
                  <a:gd name="connsiteX8" fmla="*/ 0 w 2599531"/>
                  <a:gd name="connsiteY8" fmla="*/ 170921 h 170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99531" h="1709208">
                    <a:moveTo>
                      <a:pt x="0" y="170921"/>
                    </a:moveTo>
                    <a:cubicBezTo>
                      <a:pt x="0" y="76524"/>
                      <a:pt x="76524" y="0"/>
                      <a:pt x="170921" y="0"/>
                    </a:cubicBezTo>
                    <a:lnTo>
                      <a:pt x="2428610" y="0"/>
                    </a:lnTo>
                    <a:cubicBezTo>
                      <a:pt x="2523007" y="0"/>
                      <a:pt x="2599531" y="76524"/>
                      <a:pt x="2599531" y="170921"/>
                    </a:cubicBezTo>
                    <a:lnTo>
                      <a:pt x="2599531" y="1538287"/>
                    </a:lnTo>
                    <a:cubicBezTo>
                      <a:pt x="2599531" y="1632684"/>
                      <a:pt x="2523007" y="1709208"/>
                      <a:pt x="2428610" y="1709208"/>
                    </a:cubicBezTo>
                    <a:lnTo>
                      <a:pt x="170921" y="1709208"/>
                    </a:lnTo>
                    <a:cubicBezTo>
                      <a:pt x="76524" y="1709208"/>
                      <a:pt x="0" y="1632684"/>
                      <a:pt x="0" y="1538287"/>
                    </a:cubicBezTo>
                    <a:lnTo>
                      <a:pt x="0" y="17092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0" vert="horz" wrap="square" lIns="221511" tIns="221511" rIns="221511" bIns="221511" numCol="1" spcCol="1270" anchor="ctr" anchorCtr="0">
                <a:noAutofit/>
              </a:bodyPr>
              <a:lstStyle/>
              <a:p>
                <a:pPr marL="0" lvl="0" indent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4500" kern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Price Master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807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E225485-EEF0-CEE0-3009-4844B1637525}"/>
              </a:ext>
            </a:extLst>
          </p:cNvPr>
          <p:cNvGrpSpPr/>
          <p:nvPr/>
        </p:nvGrpSpPr>
        <p:grpSpPr>
          <a:xfrm>
            <a:off x="957944" y="721614"/>
            <a:ext cx="10521924" cy="5418211"/>
            <a:chOff x="957944" y="721614"/>
            <a:chExt cx="10521924" cy="541821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B5FE2FC-CC6C-9E06-6D18-8BC9D5504D61}"/>
                </a:ext>
              </a:extLst>
            </p:cNvPr>
            <p:cNvGrpSpPr/>
            <p:nvPr/>
          </p:nvGrpSpPr>
          <p:grpSpPr>
            <a:xfrm>
              <a:off x="957944" y="2815431"/>
              <a:ext cx="8128000" cy="1227137"/>
              <a:chOff x="0" y="664104"/>
              <a:chExt cx="8128000" cy="1227137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81A848A3-B2CD-0CFB-AACE-60E577AB5658}"/>
                  </a:ext>
                </a:extLst>
              </p:cNvPr>
              <p:cNvSpPr/>
              <p:nvPr/>
            </p:nvSpPr>
            <p:spPr>
              <a:xfrm>
                <a:off x="0" y="664104"/>
                <a:ext cx="8128000" cy="122713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" name="Rounded Rectangle 4">
                <a:extLst>
                  <a:ext uri="{FF2B5EF4-FFF2-40B4-BE49-F238E27FC236}">
                    <a16:creationId xmlns:a16="http://schemas.microsoft.com/office/drawing/2014/main" id="{87BC5DF1-5A1F-4003-9867-4E175E56248A}"/>
                  </a:ext>
                </a:extLst>
              </p:cNvPr>
              <p:cNvSpPr txBox="1"/>
              <p:nvPr/>
            </p:nvSpPr>
            <p:spPr>
              <a:xfrm>
                <a:off x="0" y="664104"/>
                <a:ext cx="2438400" cy="122713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9136" tIns="199136" rIns="199136" bIns="199136" numCol="1" spcCol="1270" anchor="ctr" anchorCtr="0">
                <a:noAutofit/>
              </a:bodyPr>
              <a:lstStyle/>
              <a:p>
                <a:pPr marL="0" lvl="0" indent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800" kern="1200" dirty="0"/>
                  <a:t>Data Officer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6D32E0-8461-44E9-F816-014E46143067}"/>
                </a:ext>
              </a:extLst>
            </p:cNvPr>
            <p:cNvGrpSpPr/>
            <p:nvPr/>
          </p:nvGrpSpPr>
          <p:grpSpPr>
            <a:xfrm>
              <a:off x="957944" y="962650"/>
              <a:ext cx="8128000" cy="1227137"/>
              <a:chOff x="0" y="664104"/>
              <a:chExt cx="8128000" cy="1227137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77B73F80-5FF9-B6E3-0578-0660DD48C581}"/>
                  </a:ext>
                </a:extLst>
              </p:cNvPr>
              <p:cNvSpPr/>
              <p:nvPr/>
            </p:nvSpPr>
            <p:spPr>
              <a:xfrm>
                <a:off x="0" y="664104"/>
                <a:ext cx="8128000" cy="122713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" name="Rounded Rectangle 4">
                <a:extLst>
                  <a:ext uri="{FF2B5EF4-FFF2-40B4-BE49-F238E27FC236}">
                    <a16:creationId xmlns:a16="http://schemas.microsoft.com/office/drawing/2014/main" id="{BCF18B44-5188-B310-81D6-201E29E96328}"/>
                  </a:ext>
                </a:extLst>
              </p:cNvPr>
              <p:cNvSpPr txBox="1"/>
              <p:nvPr/>
            </p:nvSpPr>
            <p:spPr>
              <a:xfrm>
                <a:off x="0" y="664104"/>
                <a:ext cx="2438400" cy="122713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9136" tIns="199136" rIns="199136" bIns="199136" numCol="1" spcCol="1270" anchor="ctr" anchorCtr="0">
                <a:noAutofit/>
              </a:bodyPr>
              <a:lstStyle/>
              <a:p>
                <a:pPr marL="0" lvl="0" indent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800" kern="1200" dirty="0"/>
                  <a:t>ShopGrok</a:t>
                </a:r>
              </a:p>
            </p:txBody>
          </p:sp>
        </p:grp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95E1503-806A-1857-C33E-6CB493099419}"/>
                </a:ext>
              </a:extLst>
            </p:cNvPr>
            <p:cNvSpPr/>
            <p:nvPr/>
          </p:nvSpPr>
          <p:spPr>
            <a:xfrm>
              <a:off x="957944" y="4668213"/>
              <a:ext cx="8128000" cy="122713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AD944D10-40F9-BBCE-ED2F-7A2BBAD79274}"/>
                </a:ext>
              </a:extLst>
            </p:cNvPr>
            <p:cNvSpPr txBox="1"/>
            <p:nvPr/>
          </p:nvSpPr>
          <p:spPr>
            <a:xfrm>
              <a:off x="957944" y="4668213"/>
              <a:ext cx="2438400" cy="12271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99136" tIns="199136" rIns="199136" bIns="199136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Project &amp; </a:t>
              </a:r>
              <a:r>
                <a:rPr lang="en-GB" sz="2800" kern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Research Team</a:t>
              </a:r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5CCCDB5F-02F8-A156-D44C-1E10AC6B7169}"/>
                </a:ext>
              </a:extLst>
            </p:cNvPr>
            <p:cNvSpPr/>
            <p:nvPr/>
          </p:nvSpPr>
          <p:spPr>
            <a:xfrm>
              <a:off x="3353733" y="721614"/>
              <a:ext cx="8126134" cy="1709208"/>
            </a:xfrm>
            <a:custGeom>
              <a:avLst/>
              <a:gdLst>
                <a:gd name="connsiteX0" fmla="*/ 0 w 8126134"/>
                <a:gd name="connsiteY0" fmla="*/ 170921 h 1709208"/>
                <a:gd name="connsiteX1" fmla="*/ 170921 w 8126134"/>
                <a:gd name="connsiteY1" fmla="*/ 0 h 1709208"/>
                <a:gd name="connsiteX2" fmla="*/ 7955213 w 8126134"/>
                <a:gd name="connsiteY2" fmla="*/ 0 h 1709208"/>
                <a:gd name="connsiteX3" fmla="*/ 8126134 w 8126134"/>
                <a:gd name="connsiteY3" fmla="*/ 170921 h 1709208"/>
                <a:gd name="connsiteX4" fmla="*/ 8126134 w 8126134"/>
                <a:gd name="connsiteY4" fmla="*/ 1538287 h 1709208"/>
                <a:gd name="connsiteX5" fmla="*/ 7955213 w 8126134"/>
                <a:gd name="connsiteY5" fmla="*/ 1709208 h 1709208"/>
                <a:gd name="connsiteX6" fmla="*/ 170921 w 8126134"/>
                <a:gd name="connsiteY6" fmla="*/ 1709208 h 1709208"/>
                <a:gd name="connsiteX7" fmla="*/ 0 w 8126134"/>
                <a:gd name="connsiteY7" fmla="*/ 1538287 h 1709208"/>
                <a:gd name="connsiteX8" fmla="*/ 0 w 8126134"/>
                <a:gd name="connsiteY8" fmla="*/ 170921 h 170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6134" h="1709208">
                  <a:moveTo>
                    <a:pt x="0" y="170921"/>
                  </a:moveTo>
                  <a:cubicBezTo>
                    <a:pt x="0" y="76524"/>
                    <a:pt x="76524" y="0"/>
                    <a:pt x="170921" y="0"/>
                  </a:cubicBezTo>
                  <a:lnTo>
                    <a:pt x="7955213" y="0"/>
                  </a:lnTo>
                  <a:cubicBezTo>
                    <a:pt x="8049610" y="0"/>
                    <a:pt x="8126134" y="76524"/>
                    <a:pt x="8126134" y="170921"/>
                  </a:cubicBezTo>
                  <a:lnTo>
                    <a:pt x="8126134" y="1538287"/>
                  </a:lnTo>
                  <a:cubicBezTo>
                    <a:pt x="8126134" y="1632684"/>
                    <a:pt x="8049610" y="1709208"/>
                    <a:pt x="7955213" y="1709208"/>
                  </a:cubicBezTo>
                  <a:lnTo>
                    <a:pt x="170921" y="1709208"/>
                  </a:lnTo>
                  <a:cubicBezTo>
                    <a:pt x="76524" y="1709208"/>
                    <a:pt x="0" y="1632684"/>
                    <a:pt x="0" y="1538287"/>
                  </a:cubicBezTo>
                  <a:lnTo>
                    <a:pt x="0" y="1709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181" tIns="248181" rIns="248181" bIns="248181" numCol="1" spcCol="1270" anchor="ctr" anchorCtr="0">
              <a:noAutofit/>
            </a:bodyPr>
            <a:lstStyle/>
            <a:p>
              <a:pPr marL="0" lvl="0" indent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5200" kern="1200" dirty="0"/>
                <a:t>Web-Scraped Data Stream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A2E06B94-07A7-8C6F-4351-8B4A23F44538}"/>
                </a:ext>
              </a:extLst>
            </p:cNvPr>
            <p:cNvSpPr/>
            <p:nvPr/>
          </p:nvSpPr>
          <p:spPr>
            <a:xfrm>
              <a:off x="3353733" y="4427178"/>
              <a:ext cx="2599531" cy="1709208"/>
            </a:xfrm>
            <a:custGeom>
              <a:avLst/>
              <a:gdLst>
                <a:gd name="connsiteX0" fmla="*/ 0 w 2599531"/>
                <a:gd name="connsiteY0" fmla="*/ 170921 h 1709208"/>
                <a:gd name="connsiteX1" fmla="*/ 170921 w 2599531"/>
                <a:gd name="connsiteY1" fmla="*/ 0 h 1709208"/>
                <a:gd name="connsiteX2" fmla="*/ 2428610 w 2599531"/>
                <a:gd name="connsiteY2" fmla="*/ 0 h 1709208"/>
                <a:gd name="connsiteX3" fmla="*/ 2599531 w 2599531"/>
                <a:gd name="connsiteY3" fmla="*/ 170921 h 1709208"/>
                <a:gd name="connsiteX4" fmla="*/ 2599531 w 2599531"/>
                <a:gd name="connsiteY4" fmla="*/ 1538287 h 1709208"/>
                <a:gd name="connsiteX5" fmla="*/ 2428610 w 2599531"/>
                <a:gd name="connsiteY5" fmla="*/ 1709208 h 1709208"/>
                <a:gd name="connsiteX6" fmla="*/ 170921 w 2599531"/>
                <a:gd name="connsiteY6" fmla="*/ 1709208 h 1709208"/>
                <a:gd name="connsiteX7" fmla="*/ 0 w 2599531"/>
                <a:gd name="connsiteY7" fmla="*/ 1538287 h 1709208"/>
                <a:gd name="connsiteX8" fmla="*/ 0 w 2599531"/>
                <a:gd name="connsiteY8" fmla="*/ 170921 h 170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9531" h="1709208">
                  <a:moveTo>
                    <a:pt x="0" y="170921"/>
                  </a:moveTo>
                  <a:cubicBezTo>
                    <a:pt x="0" y="76524"/>
                    <a:pt x="76524" y="0"/>
                    <a:pt x="170921" y="0"/>
                  </a:cubicBezTo>
                  <a:lnTo>
                    <a:pt x="2428610" y="0"/>
                  </a:lnTo>
                  <a:cubicBezTo>
                    <a:pt x="2523007" y="0"/>
                    <a:pt x="2599531" y="76524"/>
                    <a:pt x="2599531" y="170921"/>
                  </a:cubicBezTo>
                  <a:lnTo>
                    <a:pt x="2599531" y="1538287"/>
                  </a:lnTo>
                  <a:cubicBezTo>
                    <a:pt x="2599531" y="1632684"/>
                    <a:pt x="2523007" y="1709208"/>
                    <a:pt x="2428610" y="1709208"/>
                  </a:cubicBezTo>
                  <a:lnTo>
                    <a:pt x="170921" y="1709208"/>
                  </a:lnTo>
                  <a:cubicBezTo>
                    <a:pt x="76524" y="1709208"/>
                    <a:pt x="0" y="1632684"/>
                    <a:pt x="0" y="1538287"/>
                  </a:cubicBezTo>
                  <a:lnTo>
                    <a:pt x="0" y="170921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64361" tIns="164361" rIns="164361" bIns="164361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000" kern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Descriptives &amp; Summaries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3467B12-104A-1045-2FB6-777314DF5ED4}"/>
                </a:ext>
              </a:extLst>
            </p:cNvPr>
            <p:cNvSpPr/>
            <p:nvPr/>
          </p:nvSpPr>
          <p:spPr>
            <a:xfrm>
              <a:off x="6117035" y="4430617"/>
              <a:ext cx="2599531" cy="1709208"/>
            </a:xfrm>
            <a:custGeom>
              <a:avLst/>
              <a:gdLst>
                <a:gd name="connsiteX0" fmla="*/ 0 w 2599531"/>
                <a:gd name="connsiteY0" fmla="*/ 170921 h 1709208"/>
                <a:gd name="connsiteX1" fmla="*/ 170921 w 2599531"/>
                <a:gd name="connsiteY1" fmla="*/ 0 h 1709208"/>
                <a:gd name="connsiteX2" fmla="*/ 2428610 w 2599531"/>
                <a:gd name="connsiteY2" fmla="*/ 0 h 1709208"/>
                <a:gd name="connsiteX3" fmla="*/ 2599531 w 2599531"/>
                <a:gd name="connsiteY3" fmla="*/ 170921 h 1709208"/>
                <a:gd name="connsiteX4" fmla="*/ 2599531 w 2599531"/>
                <a:gd name="connsiteY4" fmla="*/ 1538287 h 1709208"/>
                <a:gd name="connsiteX5" fmla="*/ 2428610 w 2599531"/>
                <a:gd name="connsiteY5" fmla="*/ 1709208 h 1709208"/>
                <a:gd name="connsiteX6" fmla="*/ 170921 w 2599531"/>
                <a:gd name="connsiteY6" fmla="*/ 1709208 h 1709208"/>
                <a:gd name="connsiteX7" fmla="*/ 0 w 2599531"/>
                <a:gd name="connsiteY7" fmla="*/ 1538287 h 1709208"/>
                <a:gd name="connsiteX8" fmla="*/ 0 w 2599531"/>
                <a:gd name="connsiteY8" fmla="*/ 170921 h 170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9531" h="1709208">
                  <a:moveTo>
                    <a:pt x="0" y="170921"/>
                  </a:moveTo>
                  <a:cubicBezTo>
                    <a:pt x="0" y="76524"/>
                    <a:pt x="76524" y="0"/>
                    <a:pt x="170921" y="0"/>
                  </a:cubicBezTo>
                  <a:lnTo>
                    <a:pt x="2428610" y="0"/>
                  </a:lnTo>
                  <a:cubicBezTo>
                    <a:pt x="2523007" y="0"/>
                    <a:pt x="2599531" y="76524"/>
                    <a:pt x="2599531" y="170921"/>
                  </a:cubicBezTo>
                  <a:lnTo>
                    <a:pt x="2599531" y="1538287"/>
                  </a:lnTo>
                  <a:cubicBezTo>
                    <a:pt x="2599531" y="1632684"/>
                    <a:pt x="2523007" y="1709208"/>
                    <a:pt x="2428610" y="1709208"/>
                  </a:cubicBezTo>
                  <a:lnTo>
                    <a:pt x="170921" y="1709208"/>
                  </a:lnTo>
                  <a:cubicBezTo>
                    <a:pt x="76524" y="1709208"/>
                    <a:pt x="0" y="1632684"/>
                    <a:pt x="0" y="1538287"/>
                  </a:cubicBezTo>
                  <a:lnTo>
                    <a:pt x="0" y="170921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64361" tIns="164361" rIns="164361" bIns="164361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000" kern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Reproducible &amp; Replicable Papers</a:t>
              </a: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8845DB4-55C5-70B4-6570-9EDA794BBCB1}"/>
                </a:ext>
              </a:extLst>
            </p:cNvPr>
            <p:cNvSpPr/>
            <p:nvPr/>
          </p:nvSpPr>
          <p:spPr>
            <a:xfrm>
              <a:off x="8880337" y="4427178"/>
              <a:ext cx="2599531" cy="1709208"/>
            </a:xfrm>
            <a:custGeom>
              <a:avLst/>
              <a:gdLst>
                <a:gd name="connsiteX0" fmla="*/ 0 w 2599531"/>
                <a:gd name="connsiteY0" fmla="*/ 170921 h 1709208"/>
                <a:gd name="connsiteX1" fmla="*/ 170921 w 2599531"/>
                <a:gd name="connsiteY1" fmla="*/ 0 h 1709208"/>
                <a:gd name="connsiteX2" fmla="*/ 2428610 w 2599531"/>
                <a:gd name="connsiteY2" fmla="*/ 0 h 1709208"/>
                <a:gd name="connsiteX3" fmla="*/ 2599531 w 2599531"/>
                <a:gd name="connsiteY3" fmla="*/ 170921 h 1709208"/>
                <a:gd name="connsiteX4" fmla="*/ 2599531 w 2599531"/>
                <a:gd name="connsiteY4" fmla="*/ 1538287 h 1709208"/>
                <a:gd name="connsiteX5" fmla="*/ 2428610 w 2599531"/>
                <a:gd name="connsiteY5" fmla="*/ 1709208 h 1709208"/>
                <a:gd name="connsiteX6" fmla="*/ 170921 w 2599531"/>
                <a:gd name="connsiteY6" fmla="*/ 1709208 h 1709208"/>
                <a:gd name="connsiteX7" fmla="*/ 0 w 2599531"/>
                <a:gd name="connsiteY7" fmla="*/ 1538287 h 1709208"/>
                <a:gd name="connsiteX8" fmla="*/ 0 w 2599531"/>
                <a:gd name="connsiteY8" fmla="*/ 170921 h 170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9531" h="1709208">
                  <a:moveTo>
                    <a:pt x="0" y="170921"/>
                  </a:moveTo>
                  <a:cubicBezTo>
                    <a:pt x="0" y="76524"/>
                    <a:pt x="76524" y="0"/>
                    <a:pt x="170921" y="0"/>
                  </a:cubicBezTo>
                  <a:lnTo>
                    <a:pt x="2428610" y="0"/>
                  </a:lnTo>
                  <a:cubicBezTo>
                    <a:pt x="2523007" y="0"/>
                    <a:pt x="2599531" y="76524"/>
                    <a:pt x="2599531" y="170921"/>
                  </a:cubicBezTo>
                  <a:lnTo>
                    <a:pt x="2599531" y="1538287"/>
                  </a:lnTo>
                  <a:cubicBezTo>
                    <a:pt x="2599531" y="1632684"/>
                    <a:pt x="2523007" y="1709208"/>
                    <a:pt x="2428610" y="1709208"/>
                  </a:cubicBezTo>
                  <a:lnTo>
                    <a:pt x="170921" y="1709208"/>
                  </a:lnTo>
                  <a:cubicBezTo>
                    <a:pt x="76524" y="1709208"/>
                    <a:pt x="0" y="1632684"/>
                    <a:pt x="0" y="1538287"/>
                  </a:cubicBezTo>
                  <a:lnTo>
                    <a:pt x="0" y="170921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64361" tIns="164361" rIns="164361" bIns="164361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000" kern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Grants &amp; Feasibility Exploration</a:t>
              </a: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4C2D2E18-CCE4-ACC4-B0B8-B2A05E2A3360}"/>
                </a:ext>
              </a:extLst>
            </p:cNvPr>
            <p:cNvSpPr/>
            <p:nvPr/>
          </p:nvSpPr>
          <p:spPr>
            <a:xfrm>
              <a:off x="3353733" y="2574396"/>
              <a:ext cx="5308242" cy="1709208"/>
            </a:xfrm>
            <a:custGeom>
              <a:avLst/>
              <a:gdLst>
                <a:gd name="connsiteX0" fmla="*/ 0 w 5308242"/>
                <a:gd name="connsiteY0" fmla="*/ 170921 h 1709208"/>
                <a:gd name="connsiteX1" fmla="*/ 170921 w 5308242"/>
                <a:gd name="connsiteY1" fmla="*/ 0 h 1709208"/>
                <a:gd name="connsiteX2" fmla="*/ 5137321 w 5308242"/>
                <a:gd name="connsiteY2" fmla="*/ 0 h 1709208"/>
                <a:gd name="connsiteX3" fmla="*/ 5308242 w 5308242"/>
                <a:gd name="connsiteY3" fmla="*/ 170921 h 1709208"/>
                <a:gd name="connsiteX4" fmla="*/ 5308242 w 5308242"/>
                <a:gd name="connsiteY4" fmla="*/ 1538287 h 1709208"/>
                <a:gd name="connsiteX5" fmla="*/ 5137321 w 5308242"/>
                <a:gd name="connsiteY5" fmla="*/ 1709208 h 1709208"/>
                <a:gd name="connsiteX6" fmla="*/ 170921 w 5308242"/>
                <a:gd name="connsiteY6" fmla="*/ 1709208 h 1709208"/>
                <a:gd name="connsiteX7" fmla="*/ 0 w 5308242"/>
                <a:gd name="connsiteY7" fmla="*/ 1538287 h 1709208"/>
                <a:gd name="connsiteX8" fmla="*/ 0 w 5308242"/>
                <a:gd name="connsiteY8" fmla="*/ 170921 h 170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08242" h="1709208">
                  <a:moveTo>
                    <a:pt x="0" y="170921"/>
                  </a:moveTo>
                  <a:cubicBezTo>
                    <a:pt x="0" y="76524"/>
                    <a:pt x="76524" y="0"/>
                    <a:pt x="170921" y="0"/>
                  </a:cubicBezTo>
                  <a:lnTo>
                    <a:pt x="5137321" y="0"/>
                  </a:lnTo>
                  <a:cubicBezTo>
                    <a:pt x="5231718" y="0"/>
                    <a:pt x="5308242" y="76524"/>
                    <a:pt x="5308242" y="170921"/>
                  </a:cubicBezTo>
                  <a:lnTo>
                    <a:pt x="5308242" y="1538287"/>
                  </a:lnTo>
                  <a:cubicBezTo>
                    <a:pt x="5308242" y="1632684"/>
                    <a:pt x="5231718" y="1709208"/>
                    <a:pt x="5137321" y="1709208"/>
                  </a:cubicBezTo>
                  <a:lnTo>
                    <a:pt x="170921" y="1709208"/>
                  </a:lnTo>
                  <a:cubicBezTo>
                    <a:pt x="76524" y="1709208"/>
                    <a:pt x="0" y="1632684"/>
                    <a:pt x="0" y="1538287"/>
                  </a:cubicBezTo>
                  <a:lnTo>
                    <a:pt x="0" y="1709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511" tIns="221511" rIns="221511" bIns="221511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4500" kern="1200" dirty="0"/>
                <a:t>Product Master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C71C368-152A-814A-E8FE-A08C991558C2}"/>
                </a:ext>
              </a:extLst>
            </p:cNvPr>
            <p:cNvSpPr/>
            <p:nvPr/>
          </p:nvSpPr>
          <p:spPr>
            <a:xfrm>
              <a:off x="8880337" y="2574396"/>
              <a:ext cx="2599531" cy="1709208"/>
            </a:xfrm>
            <a:custGeom>
              <a:avLst/>
              <a:gdLst>
                <a:gd name="connsiteX0" fmla="*/ 0 w 2599531"/>
                <a:gd name="connsiteY0" fmla="*/ 170921 h 1709208"/>
                <a:gd name="connsiteX1" fmla="*/ 170921 w 2599531"/>
                <a:gd name="connsiteY1" fmla="*/ 0 h 1709208"/>
                <a:gd name="connsiteX2" fmla="*/ 2428610 w 2599531"/>
                <a:gd name="connsiteY2" fmla="*/ 0 h 1709208"/>
                <a:gd name="connsiteX3" fmla="*/ 2599531 w 2599531"/>
                <a:gd name="connsiteY3" fmla="*/ 170921 h 1709208"/>
                <a:gd name="connsiteX4" fmla="*/ 2599531 w 2599531"/>
                <a:gd name="connsiteY4" fmla="*/ 1538287 h 1709208"/>
                <a:gd name="connsiteX5" fmla="*/ 2428610 w 2599531"/>
                <a:gd name="connsiteY5" fmla="*/ 1709208 h 1709208"/>
                <a:gd name="connsiteX6" fmla="*/ 170921 w 2599531"/>
                <a:gd name="connsiteY6" fmla="*/ 1709208 h 1709208"/>
                <a:gd name="connsiteX7" fmla="*/ 0 w 2599531"/>
                <a:gd name="connsiteY7" fmla="*/ 1538287 h 1709208"/>
                <a:gd name="connsiteX8" fmla="*/ 0 w 2599531"/>
                <a:gd name="connsiteY8" fmla="*/ 170921 h 170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9531" h="1709208">
                  <a:moveTo>
                    <a:pt x="0" y="170921"/>
                  </a:moveTo>
                  <a:cubicBezTo>
                    <a:pt x="0" y="76524"/>
                    <a:pt x="76524" y="0"/>
                    <a:pt x="170921" y="0"/>
                  </a:cubicBezTo>
                  <a:lnTo>
                    <a:pt x="2428610" y="0"/>
                  </a:lnTo>
                  <a:cubicBezTo>
                    <a:pt x="2523007" y="0"/>
                    <a:pt x="2599531" y="76524"/>
                    <a:pt x="2599531" y="170921"/>
                  </a:cubicBezTo>
                  <a:lnTo>
                    <a:pt x="2599531" y="1538287"/>
                  </a:lnTo>
                  <a:cubicBezTo>
                    <a:pt x="2599531" y="1632684"/>
                    <a:pt x="2523007" y="1709208"/>
                    <a:pt x="2428610" y="1709208"/>
                  </a:cubicBezTo>
                  <a:lnTo>
                    <a:pt x="170921" y="1709208"/>
                  </a:lnTo>
                  <a:cubicBezTo>
                    <a:pt x="76524" y="1709208"/>
                    <a:pt x="0" y="1632684"/>
                    <a:pt x="0" y="1538287"/>
                  </a:cubicBezTo>
                  <a:lnTo>
                    <a:pt x="0" y="17092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1511" tIns="221511" rIns="221511" bIns="221511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4500" kern="1200" dirty="0"/>
                <a:t>Price Master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26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B57BA1D-0E89-4B30-C3F2-0EB10BDE4746}"/>
              </a:ext>
            </a:extLst>
          </p:cNvPr>
          <p:cNvGrpSpPr/>
          <p:nvPr/>
        </p:nvGrpSpPr>
        <p:grpSpPr>
          <a:xfrm>
            <a:off x="957944" y="721614"/>
            <a:ext cx="10521924" cy="5418211"/>
            <a:chOff x="957944" y="721614"/>
            <a:chExt cx="10521924" cy="541821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B5FE2FC-CC6C-9E06-6D18-8BC9D5504D61}"/>
                </a:ext>
              </a:extLst>
            </p:cNvPr>
            <p:cNvGrpSpPr/>
            <p:nvPr/>
          </p:nvGrpSpPr>
          <p:grpSpPr>
            <a:xfrm>
              <a:off x="957944" y="2815431"/>
              <a:ext cx="8128000" cy="1227137"/>
              <a:chOff x="0" y="664104"/>
              <a:chExt cx="8128000" cy="1227137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81A848A3-B2CD-0CFB-AACE-60E577AB5658}"/>
                  </a:ext>
                </a:extLst>
              </p:cNvPr>
              <p:cNvSpPr/>
              <p:nvPr/>
            </p:nvSpPr>
            <p:spPr>
              <a:xfrm>
                <a:off x="0" y="664104"/>
                <a:ext cx="8128000" cy="122713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" name="Rounded Rectangle 4">
                <a:extLst>
                  <a:ext uri="{FF2B5EF4-FFF2-40B4-BE49-F238E27FC236}">
                    <a16:creationId xmlns:a16="http://schemas.microsoft.com/office/drawing/2014/main" id="{87BC5DF1-5A1F-4003-9867-4E175E56248A}"/>
                  </a:ext>
                </a:extLst>
              </p:cNvPr>
              <p:cNvSpPr txBox="1"/>
              <p:nvPr/>
            </p:nvSpPr>
            <p:spPr>
              <a:xfrm>
                <a:off x="0" y="664104"/>
                <a:ext cx="2438400" cy="122713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9136" tIns="199136" rIns="199136" bIns="199136" numCol="1" spcCol="1270" anchor="ctr" anchorCtr="0">
                <a:noAutofit/>
              </a:bodyPr>
              <a:lstStyle/>
              <a:p>
                <a:pPr marL="0" lvl="0" indent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800" kern="1200" dirty="0"/>
                  <a:t>Data Officer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6D32E0-8461-44E9-F816-014E46143067}"/>
                </a:ext>
              </a:extLst>
            </p:cNvPr>
            <p:cNvGrpSpPr/>
            <p:nvPr/>
          </p:nvGrpSpPr>
          <p:grpSpPr>
            <a:xfrm>
              <a:off x="957944" y="962650"/>
              <a:ext cx="8128000" cy="1227137"/>
              <a:chOff x="0" y="664104"/>
              <a:chExt cx="8128000" cy="1227137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77B73F80-5FF9-B6E3-0578-0660DD48C581}"/>
                  </a:ext>
                </a:extLst>
              </p:cNvPr>
              <p:cNvSpPr/>
              <p:nvPr/>
            </p:nvSpPr>
            <p:spPr>
              <a:xfrm>
                <a:off x="0" y="664104"/>
                <a:ext cx="8128000" cy="122713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" name="Rounded Rectangle 4">
                <a:extLst>
                  <a:ext uri="{FF2B5EF4-FFF2-40B4-BE49-F238E27FC236}">
                    <a16:creationId xmlns:a16="http://schemas.microsoft.com/office/drawing/2014/main" id="{BCF18B44-5188-B310-81D6-201E29E96328}"/>
                  </a:ext>
                </a:extLst>
              </p:cNvPr>
              <p:cNvSpPr txBox="1"/>
              <p:nvPr/>
            </p:nvSpPr>
            <p:spPr>
              <a:xfrm>
                <a:off x="0" y="664104"/>
                <a:ext cx="2438400" cy="122713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9136" tIns="199136" rIns="199136" bIns="199136" numCol="1" spcCol="1270" anchor="ctr" anchorCtr="0">
                <a:noAutofit/>
              </a:bodyPr>
              <a:lstStyle/>
              <a:p>
                <a:pPr marL="0" lvl="0" indent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800" kern="1200" dirty="0"/>
                  <a:t>ShopGrok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CD9E5E-FB7C-3391-215F-846708AF1237}"/>
                </a:ext>
              </a:extLst>
            </p:cNvPr>
            <p:cNvGrpSpPr/>
            <p:nvPr/>
          </p:nvGrpSpPr>
          <p:grpSpPr>
            <a:xfrm>
              <a:off x="957944" y="4668213"/>
              <a:ext cx="8128000" cy="1227137"/>
              <a:chOff x="0" y="664104"/>
              <a:chExt cx="8128000" cy="1227137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095E1503-806A-1857-C33E-6CB493099419}"/>
                  </a:ext>
                </a:extLst>
              </p:cNvPr>
              <p:cNvSpPr/>
              <p:nvPr/>
            </p:nvSpPr>
            <p:spPr>
              <a:xfrm>
                <a:off x="0" y="664104"/>
                <a:ext cx="8128000" cy="1227137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AD944D10-40F9-BBCE-ED2F-7A2BBAD79274}"/>
                  </a:ext>
                </a:extLst>
              </p:cNvPr>
              <p:cNvSpPr txBox="1"/>
              <p:nvPr/>
            </p:nvSpPr>
            <p:spPr>
              <a:xfrm>
                <a:off x="0" y="664104"/>
                <a:ext cx="2438400" cy="122713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99136" tIns="199136" rIns="199136" bIns="199136" numCol="1" spcCol="1270" anchor="ctr" anchorCtr="0">
                <a:noAutofit/>
              </a:bodyPr>
              <a:lstStyle/>
              <a:p>
                <a:pPr marL="0" lvl="0" indent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800" dirty="0"/>
                  <a:t>Project &amp; </a:t>
                </a:r>
                <a:r>
                  <a:rPr lang="en-GB" sz="2800" kern="1200" dirty="0"/>
                  <a:t>Research Team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27FD082-7A33-0545-9A2B-D3C4642687D9}"/>
                </a:ext>
              </a:extLst>
            </p:cNvPr>
            <p:cNvGrpSpPr/>
            <p:nvPr/>
          </p:nvGrpSpPr>
          <p:grpSpPr>
            <a:xfrm>
              <a:off x="3353733" y="721614"/>
              <a:ext cx="8126135" cy="5418211"/>
              <a:chOff x="1045961" y="721613"/>
              <a:chExt cx="8126135" cy="5418211"/>
            </a:xfrm>
          </p:grpSpPr>
          <p:sp>
            <p:nvSpPr>
              <p:cNvPr id="3" name="Freeform 2">
                <a:extLst>
                  <a:ext uri="{FF2B5EF4-FFF2-40B4-BE49-F238E27FC236}">
                    <a16:creationId xmlns:a16="http://schemas.microsoft.com/office/drawing/2014/main" id="{5CCCDB5F-02F8-A156-D44C-1E10AC6B7169}"/>
                  </a:ext>
                </a:extLst>
              </p:cNvPr>
              <p:cNvSpPr/>
              <p:nvPr/>
            </p:nvSpPr>
            <p:spPr>
              <a:xfrm>
                <a:off x="1045961" y="721613"/>
                <a:ext cx="8126134" cy="1709208"/>
              </a:xfrm>
              <a:custGeom>
                <a:avLst/>
                <a:gdLst>
                  <a:gd name="connsiteX0" fmla="*/ 0 w 8126134"/>
                  <a:gd name="connsiteY0" fmla="*/ 170921 h 1709208"/>
                  <a:gd name="connsiteX1" fmla="*/ 170921 w 8126134"/>
                  <a:gd name="connsiteY1" fmla="*/ 0 h 1709208"/>
                  <a:gd name="connsiteX2" fmla="*/ 7955213 w 8126134"/>
                  <a:gd name="connsiteY2" fmla="*/ 0 h 1709208"/>
                  <a:gd name="connsiteX3" fmla="*/ 8126134 w 8126134"/>
                  <a:gd name="connsiteY3" fmla="*/ 170921 h 1709208"/>
                  <a:gd name="connsiteX4" fmla="*/ 8126134 w 8126134"/>
                  <a:gd name="connsiteY4" fmla="*/ 1538287 h 1709208"/>
                  <a:gd name="connsiteX5" fmla="*/ 7955213 w 8126134"/>
                  <a:gd name="connsiteY5" fmla="*/ 1709208 h 1709208"/>
                  <a:gd name="connsiteX6" fmla="*/ 170921 w 8126134"/>
                  <a:gd name="connsiteY6" fmla="*/ 1709208 h 1709208"/>
                  <a:gd name="connsiteX7" fmla="*/ 0 w 8126134"/>
                  <a:gd name="connsiteY7" fmla="*/ 1538287 h 1709208"/>
                  <a:gd name="connsiteX8" fmla="*/ 0 w 8126134"/>
                  <a:gd name="connsiteY8" fmla="*/ 170921 h 170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26134" h="1709208">
                    <a:moveTo>
                      <a:pt x="0" y="170921"/>
                    </a:moveTo>
                    <a:cubicBezTo>
                      <a:pt x="0" y="76524"/>
                      <a:pt x="76524" y="0"/>
                      <a:pt x="170921" y="0"/>
                    </a:cubicBezTo>
                    <a:lnTo>
                      <a:pt x="7955213" y="0"/>
                    </a:lnTo>
                    <a:cubicBezTo>
                      <a:pt x="8049610" y="0"/>
                      <a:pt x="8126134" y="76524"/>
                      <a:pt x="8126134" y="170921"/>
                    </a:cubicBezTo>
                    <a:lnTo>
                      <a:pt x="8126134" y="1538287"/>
                    </a:lnTo>
                    <a:cubicBezTo>
                      <a:pt x="8126134" y="1632684"/>
                      <a:pt x="8049610" y="1709208"/>
                      <a:pt x="7955213" y="1709208"/>
                    </a:cubicBezTo>
                    <a:lnTo>
                      <a:pt x="170921" y="1709208"/>
                    </a:lnTo>
                    <a:cubicBezTo>
                      <a:pt x="76524" y="1709208"/>
                      <a:pt x="0" y="1632684"/>
                      <a:pt x="0" y="1538287"/>
                    </a:cubicBezTo>
                    <a:lnTo>
                      <a:pt x="0" y="170921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48181" tIns="248181" rIns="248181" bIns="248181" numCol="1" spcCol="1270" anchor="ctr" anchorCtr="0">
                <a:noAutofit/>
              </a:bodyPr>
              <a:lstStyle/>
              <a:p>
                <a:pPr marL="0" lvl="0" indent="0" algn="ctr" defTabSz="2311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5200" kern="1200" dirty="0"/>
                  <a:t>Web-Scraped Data Stream</a:t>
                </a:r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A2E06B94-07A7-8C6F-4351-8B4A23F44538}"/>
                  </a:ext>
                </a:extLst>
              </p:cNvPr>
              <p:cNvSpPr/>
              <p:nvPr/>
            </p:nvSpPr>
            <p:spPr>
              <a:xfrm>
                <a:off x="1045961" y="4427177"/>
                <a:ext cx="2599531" cy="1709208"/>
              </a:xfrm>
              <a:custGeom>
                <a:avLst/>
                <a:gdLst>
                  <a:gd name="connsiteX0" fmla="*/ 0 w 2599531"/>
                  <a:gd name="connsiteY0" fmla="*/ 170921 h 1709208"/>
                  <a:gd name="connsiteX1" fmla="*/ 170921 w 2599531"/>
                  <a:gd name="connsiteY1" fmla="*/ 0 h 1709208"/>
                  <a:gd name="connsiteX2" fmla="*/ 2428610 w 2599531"/>
                  <a:gd name="connsiteY2" fmla="*/ 0 h 1709208"/>
                  <a:gd name="connsiteX3" fmla="*/ 2599531 w 2599531"/>
                  <a:gd name="connsiteY3" fmla="*/ 170921 h 1709208"/>
                  <a:gd name="connsiteX4" fmla="*/ 2599531 w 2599531"/>
                  <a:gd name="connsiteY4" fmla="*/ 1538287 h 1709208"/>
                  <a:gd name="connsiteX5" fmla="*/ 2428610 w 2599531"/>
                  <a:gd name="connsiteY5" fmla="*/ 1709208 h 1709208"/>
                  <a:gd name="connsiteX6" fmla="*/ 170921 w 2599531"/>
                  <a:gd name="connsiteY6" fmla="*/ 1709208 h 1709208"/>
                  <a:gd name="connsiteX7" fmla="*/ 0 w 2599531"/>
                  <a:gd name="connsiteY7" fmla="*/ 1538287 h 1709208"/>
                  <a:gd name="connsiteX8" fmla="*/ 0 w 2599531"/>
                  <a:gd name="connsiteY8" fmla="*/ 170921 h 170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99531" h="1709208">
                    <a:moveTo>
                      <a:pt x="0" y="170921"/>
                    </a:moveTo>
                    <a:cubicBezTo>
                      <a:pt x="0" y="76524"/>
                      <a:pt x="76524" y="0"/>
                      <a:pt x="170921" y="0"/>
                    </a:cubicBezTo>
                    <a:lnTo>
                      <a:pt x="2428610" y="0"/>
                    </a:lnTo>
                    <a:cubicBezTo>
                      <a:pt x="2523007" y="0"/>
                      <a:pt x="2599531" y="76524"/>
                      <a:pt x="2599531" y="170921"/>
                    </a:cubicBezTo>
                    <a:lnTo>
                      <a:pt x="2599531" y="1538287"/>
                    </a:lnTo>
                    <a:cubicBezTo>
                      <a:pt x="2599531" y="1632684"/>
                      <a:pt x="2523007" y="1709208"/>
                      <a:pt x="2428610" y="1709208"/>
                    </a:cubicBezTo>
                    <a:lnTo>
                      <a:pt x="170921" y="1709208"/>
                    </a:lnTo>
                    <a:cubicBezTo>
                      <a:pt x="76524" y="1709208"/>
                      <a:pt x="0" y="1632684"/>
                      <a:pt x="0" y="1538287"/>
                    </a:cubicBezTo>
                    <a:lnTo>
                      <a:pt x="0" y="170921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4361" tIns="164361" rIns="164361" bIns="164361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3000" kern="1200" dirty="0"/>
                  <a:t>Descriptives &amp; Summaries</a:t>
                </a:r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F3467B12-104A-1045-2FB6-777314DF5ED4}"/>
                  </a:ext>
                </a:extLst>
              </p:cNvPr>
              <p:cNvSpPr/>
              <p:nvPr/>
            </p:nvSpPr>
            <p:spPr>
              <a:xfrm>
                <a:off x="3809263" y="4430616"/>
                <a:ext cx="2599531" cy="1709208"/>
              </a:xfrm>
              <a:custGeom>
                <a:avLst/>
                <a:gdLst>
                  <a:gd name="connsiteX0" fmla="*/ 0 w 2599531"/>
                  <a:gd name="connsiteY0" fmla="*/ 170921 h 1709208"/>
                  <a:gd name="connsiteX1" fmla="*/ 170921 w 2599531"/>
                  <a:gd name="connsiteY1" fmla="*/ 0 h 1709208"/>
                  <a:gd name="connsiteX2" fmla="*/ 2428610 w 2599531"/>
                  <a:gd name="connsiteY2" fmla="*/ 0 h 1709208"/>
                  <a:gd name="connsiteX3" fmla="*/ 2599531 w 2599531"/>
                  <a:gd name="connsiteY3" fmla="*/ 170921 h 1709208"/>
                  <a:gd name="connsiteX4" fmla="*/ 2599531 w 2599531"/>
                  <a:gd name="connsiteY4" fmla="*/ 1538287 h 1709208"/>
                  <a:gd name="connsiteX5" fmla="*/ 2428610 w 2599531"/>
                  <a:gd name="connsiteY5" fmla="*/ 1709208 h 1709208"/>
                  <a:gd name="connsiteX6" fmla="*/ 170921 w 2599531"/>
                  <a:gd name="connsiteY6" fmla="*/ 1709208 h 1709208"/>
                  <a:gd name="connsiteX7" fmla="*/ 0 w 2599531"/>
                  <a:gd name="connsiteY7" fmla="*/ 1538287 h 1709208"/>
                  <a:gd name="connsiteX8" fmla="*/ 0 w 2599531"/>
                  <a:gd name="connsiteY8" fmla="*/ 170921 h 170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99531" h="1709208">
                    <a:moveTo>
                      <a:pt x="0" y="170921"/>
                    </a:moveTo>
                    <a:cubicBezTo>
                      <a:pt x="0" y="76524"/>
                      <a:pt x="76524" y="0"/>
                      <a:pt x="170921" y="0"/>
                    </a:cubicBezTo>
                    <a:lnTo>
                      <a:pt x="2428610" y="0"/>
                    </a:lnTo>
                    <a:cubicBezTo>
                      <a:pt x="2523007" y="0"/>
                      <a:pt x="2599531" y="76524"/>
                      <a:pt x="2599531" y="170921"/>
                    </a:cubicBezTo>
                    <a:lnTo>
                      <a:pt x="2599531" y="1538287"/>
                    </a:lnTo>
                    <a:cubicBezTo>
                      <a:pt x="2599531" y="1632684"/>
                      <a:pt x="2523007" y="1709208"/>
                      <a:pt x="2428610" y="1709208"/>
                    </a:cubicBezTo>
                    <a:lnTo>
                      <a:pt x="170921" y="1709208"/>
                    </a:lnTo>
                    <a:cubicBezTo>
                      <a:pt x="76524" y="1709208"/>
                      <a:pt x="0" y="1632684"/>
                      <a:pt x="0" y="1538287"/>
                    </a:cubicBezTo>
                    <a:lnTo>
                      <a:pt x="0" y="170921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4361" tIns="164361" rIns="164361" bIns="164361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3000" kern="1200" dirty="0"/>
                  <a:t>Reproducible &amp; Replicable Papers</a:t>
                </a: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98845DB4-55C5-70B4-6570-9EDA794BBCB1}"/>
                  </a:ext>
                </a:extLst>
              </p:cNvPr>
              <p:cNvSpPr/>
              <p:nvPr/>
            </p:nvSpPr>
            <p:spPr>
              <a:xfrm>
                <a:off x="6572565" y="4427177"/>
                <a:ext cx="2599531" cy="1709208"/>
              </a:xfrm>
              <a:custGeom>
                <a:avLst/>
                <a:gdLst>
                  <a:gd name="connsiteX0" fmla="*/ 0 w 2599531"/>
                  <a:gd name="connsiteY0" fmla="*/ 170921 h 1709208"/>
                  <a:gd name="connsiteX1" fmla="*/ 170921 w 2599531"/>
                  <a:gd name="connsiteY1" fmla="*/ 0 h 1709208"/>
                  <a:gd name="connsiteX2" fmla="*/ 2428610 w 2599531"/>
                  <a:gd name="connsiteY2" fmla="*/ 0 h 1709208"/>
                  <a:gd name="connsiteX3" fmla="*/ 2599531 w 2599531"/>
                  <a:gd name="connsiteY3" fmla="*/ 170921 h 1709208"/>
                  <a:gd name="connsiteX4" fmla="*/ 2599531 w 2599531"/>
                  <a:gd name="connsiteY4" fmla="*/ 1538287 h 1709208"/>
                  <a:gd name="connsiteX5" fmla="*/ 2428610 w 2599531"/>
                  <a:gd name="connsiteY5" fmla="*/ 1709208 h 1709208"/>
                  <a:gd name="connsiteX6" fmla="*/ 170921 w 2599531"/>
                  <a:gd name="connsiteY6" fmla="*/ 1709208 h 1709208"/>
                  <a:gd name="connsiteX7" fmla="*/ 0 w 2599531"/>
                  <a:gd name="connsiteY7" fmla="*/ 1538287 h 1709208"/>
                  <a:gd name="connsiteX8" fmla="*/ 0 w 2599531"/>
                  <a:gd name="connsiteY8" fmla="*/ 170921 h 170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99531" h="1709208">
                    <a:moveTo>
                      <a:pt x="0" y="170921"/>
                    </a:moveTo>
                    <a:cubicBezTo>
                      <a:pt x="0" y="76524"/>
                      <a:pt x="76524" y="0"/>
                      <a:pt x="170921" y="0"/>
                    </a:cubicBezTo>
                    <a:lnTo>
                      <a:pt x="2428610" y="0"/>
                    </a:lnTo>
                    <a:cubicBezTo>
                      <a:pt x="2523007" y="0"/>
                      <a:pt x="2599531" y="76524"/>
                      <a:pt x="2599531" y="170921"/>
                    </a:cubicBezTo>
                    <a:lnTo>
                      <a:pt x="2599531" y="1538287"/>
                    </a:lnTo>
                    <a:cubicBezTo>
                      <a:pt x="2599531" y="1632684"/>
                      <a:pt x="2523007" y="1709208"/>
                      <a:pt x="2428610" y="1709208"/>
                    </a:cubicBezTo>
                    <a:lnTo>
                      <a:pt x="170921" y="1709208"/>
                    </a:lnTo>
                    <a:cubicBezTo>
                      <a:pt x="76524" y="1709208"/>
                      <a:pt x="0" y="1632684"/>
                      <a:pt x="0" y="1538287"/>
                    </a:cubicBezTo>
                    <a:lnTo>
                      <a:pt x="0" y="170921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64361" tIns="164361" rIns="164361" bIns="164361" numCol="1" spcCol="1270" anchor="ctr" anchorCtr="0">
                <a:noAutofit/>
              </a:bodyPr>
              <a:lstStyle/>
              <a:p>
                <a:pPr marL="0" lvl="0" indent="0" algn="ctr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3000" kern="1200" dirty="0"/>
                  <a:t>Grants &amp; Feasibility Exploration</a:t>
                </a:r>
              </a:p>
            </p:txBody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2D2E18-CCE4-ACC4-B0B8-B2A05E2A3360}"/>
                  </a:ext>
                </a:extLst>
              </p:cNvPr>
              <p:cNvSpPr/>
              <p:nvPr/>
            </p:nvSpPr>
            <p:spPr>
              <a:xfrm>
                <a:off x="1045961" y="2574395"/>
                <a:ext cx="5308242" cy="1709208"/>
              </a:xfrm>
              <a:custGeom>
                <a:avLst/>
                <a:gdLst>
                  <a:gd name="connsiteX0" fmla="*/ 0 w 5308242"/>
                  <a:gd name="connsiteY0" fmla="*/ 170921 h 1709208"/>
                  <a:gd name="connsiteX1" fmla="*/ 170921 w 5308242"/>
                  <a:gd name="connsiteY1" fmla="*/ 0 h 1709208"/>
                  <a:gd name="connsiteX2" fmla="*/ 5137321 w 5308242"/>
                  <a:gd name="connsiteY2" fmla="*/ 0 h 1709208"/>
                  <a:gd name="connsiteX3" fmla="*/ 5308242 w 5308242"/>
                  <a:gd name="connsiteY3" fmla="*/ 170921 h 1709208"/>
                  <a:gd name="connsiteX4" fmla="*/ 5308242 w 5308242"/>
                  <a:gd name="connsiteY4" fmla="*/ 1538287 h 1709208"/>
                  <a:gd name="connsiteX5" fmla="*/ 5137321 w 5308242"/>
                  <a:gd name="connsiteY5" fmla="*/ 1709208 h 1709208"/>
                  <a:gd name="connsiteX6" fmla="*/ 170921 w 5308242"/>
                  <a:gd name="connsiteY6" fmla="*/ 1709208 h 1709208"/>
                  <a:gd name="connsiteX7" fmla="*/ 0 w 5308242"/>
                  <a:gd name="connsiteY7" fmla="*/ 1538287 h 1709208"/>
                  <a:gd name="connsiteX8" fmla="*/ 0 w 5308242"/>
                  <a:gd name="connsiteY8" fmla="*/ 170921 h 170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08242" h="1709208">
                    <a:moveTo>
                      <a:pt x="0" y="170921"/>
                    </a:moveTo>
                    <a:cubicBezTo>
                      <a:pt x="0" y="76524"/>
                      <a:pt x="76524" y="0"/>
                      <a:pt x="170921" y="0"/>
                    </a:cubicBezTo>
                    <a:lnTo>
                      <a:pt x="5137321" y="0"/>
                    </a:lnTo>
                    <a:cubicBezTo>
                      <a:pt x="5231718" y="0"/>
                      <a:pt x="5308242" y="76524"/>
                      <a:pt x="5308242" y="170921"/>
                    </a:cubicBezTo>
                    <a:lnTo>
                      <a:pt x="5308242" y="1538287"/>
                    </a:lnTo>
                    <a:cubicBezTo>
                      <a:pt x="5308242" y="1632684"/>
                      <a:pt x="5231718" y="1709208"/>
                      <a:pt x="5137321" y="1709208"/>
                    </a:cubicBezTo>
                    <a:lnTo>
                      <a:pt x="170921" y="1709208"/>
                    </a:lnTo>
                    <a:cubicBezTo>
                      <a:pt x="76524" y="1709208"/>
                      <a:pt x="0" y="1632684"/>
                      <a:pt x="0" y="1538287"/>
                    </a:cubicBezTo>
                    <a:lnTo>
                      <a:pt x="0" y="170921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1511" tIns="221511" rIns="221511" bIns="221511" numCol="1" spcCol="1270" anchor="ctr" anchorCtr="0">
                <a:noAutofit/>
              </a:bodyPr>
              <a:lstStyle/>
              <a:p>
                <a:pPr marL="0" lvl="0" indent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4500" kern="1200" dirty="0"/>
                  <a:t>Product Master</a:t>
                </a: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C71C368-152A-814A-E8FE-A08C991558C2}"/>
                  </a:ext>
                </a:extLst>
              </p:cNvPr>
              <p:cNvSpPr/>
              <p:nvPr/>
            </p:nvSpPr>
            <p:spPr>
              <a:xfrm>
                <a:off x="6572565" y="2574395"/>
                <a:ext cx="2599531" cy="1709208"/>
              </a:xfrm>
              <a:custGeom>
                <a:avLst/>
                <a:gdLst>
                  <a:gd name="connsiteX0" fmla="*/ 0 w 2599531"/>
                  <a:gd name="connsiteY0" fmla="*/ 170921 h 1709208"/>
                  <a:gd name="connsiteX1" fmla="*/ 170921 w 2599531"/>
                  <a:gd name="connsiteY1" fmla="*/ 0 h 1709208"/>
                  <a:gd name="connsiteX2" fmla="*/ 2428610 w 2599531"/>
                  <a:gd name="connsiteY2" fmla="*/ 0 h 1709208"/>
                  <a:gd name="connsiteX3" fmla="*/ 2599531 w 2599531"/>
                  <a:gd name="connsiteY3" fmla="*/ 170921 h 1709208"/>
                  <a:gd name="connsiteX4" fmla="*/ 2599531 w 2599531"/>
                  <a:gd name="connsiteY4" fmla="*/ 1538287 h 1709208"/>
                  <a:gd name="connsiteX5" fmla="*/ 2428610 w 2599531"/>
                  <a:gd name="connsiteY5" fmla="*/ 1709208 h 1709208"/>
                  <a:gd name="connsiteX6" fmla="*/ 170921 w 2599531"/>
                  <a:gd name="connsiteY6" fmla="*/ 1709208 h 1709208"/>
                  <a:gd name="connsiteX7" fmla="*/ 0 w 2599531"/>
                  <a:gd name="connsiteY7" fmla="*/ 1538287 h 1709208"/>
                  <a:gd name="connsiteX8" fmla="*/ 0 w 2599531"/>
                  <a:gd name="connsiteY8" fmla="*/ 170921 h 1709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99531" h="1709208">
                    <a:moveTo>
                      <a:pt x="0" y="170921"/>
                    </a:moveTo>
                    <a:cubicBezTo>
                      <a:pt x="0" y="76524"/>
                      <a:pt x="76524" y="0"/>
                      <a:pt x="170921" y="0"/>
                    </a:cubicBezTo>
                    <a:lnTo>
                      <a:pt x="2428610" y="0"/>
                    </a:lnTo>
                    <a:cubicBezTo>
                      <a:pt x="2523007" y="0"/>
                      <a:pt x="2599531" y="76524"/>
                      <a:pt x="2599531" y="170921"/>
                    </a:cubicBezTo>
                    <a:lnTo>
                      <a:pt x="2599531" y="1538287"/>
                    </a:lnTo>
                    <a:cubicBezTo>
                      <a:pt x="2599531" y="1632684"/>
                      <a:pt x="2523007" y="1709208"/>
                      <a:pt x="2428610" y="1709208"/>
                    </a:cubicBezTo>
                    <a:lnTo>
                      <a:pt x="170921" y="1709208"/>
                    </a:lnTo>
                    <a:cubicBezTo>
                      <a:pt x="76524" y="1709208"/>
                      <a:pt x="0" y="1632684"/>
                      <a:pt x="0" y="1538287"/>
                    </a:cubicBezTo>
                    <a:lnTo>
                      <a:pt x="0" y="170921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21511" tIns="221511" rIns="221511" bIns="221511" numCol="1" spcCol="1270" anchor="ctr" anchorCtr="0">
                <a:noAutofit/>
              </a:bodyPr>
              <a:lstStyle/>
              <a:p>
                <a:pPr marL="0" lvl="0" indent="0" algn="ctr" defTabSz="2000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4500" kern="1200" dirty="0"/>
                  <a:t>Price Master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487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6E98FA4-07A8-E57D-A210-BF96E2B8DE2D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636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126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Cynthia Huang</dc:creator>
  <cp:lastModifiedBy>Cynthia Huang</cp:lastModifiedBy>
  <cp:revision>1</cp:revision>
  <dcterms:created xsi:type="dcterms:W3CDTF">2025-01-25T04:05:41Z</dcterms:created>
  <dcterms:modified xsi:type="dcterms:W3CDTF">2025-01-25T04:07:36Z</dcterms:modified>
</cp:coreProperties>
</file>