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6"/>
  </p:normalViewPr>
  <p:slideViewPr>
    <p:cSldViewPr snapToGrid="0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CAD97D-A306-CF4C-B08C-BB2E995529C8}" type="doc">
      <dgm:prSet loTypeId="urn:microsoft.com/office/officeart/2005/8/layout/hierarchy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7CFB828-5987-524D-A8CB-56DFEEDE1153}">
      <dgm:prSet phldrT="[Text]"/>
      <dgm:spPr/>
      <dgm:t>
        <a:bodyPr/>
        <a:lstStyle/>
        <a:p>
          <a:r>
            <a:rPr lang="en-GB" dirty="0"/>
            <a:t>Crossmaps Framework (Unified Semantics for Data </a:t>
          </a:r>
          <a:r>
            <a:rPr lang="en-GB"/>
            <a:t>Prepation)</a:t>
          </a:r>
          <a:endParaRPr lang="en-GB" dirty="0"/>
        </a:p>
      </dgm:t>
    </dgm:pt>
    <dgm:pt modelId="{FC2D6B7B-E5FA-8C40-9904-C15D0F2CCDF6}" type="parTrans" cxnId="{F44DFF1A-4D86-B64E-B2E1-7DFCBFD7B013}">
      <dgm:prSet/>
      <dgm:spPr/>
      <dgm:t>
        <a:bodyPr/>
        <a:lstStyle/>
        <a:p>
          <a:endParaRPr lang="en-GB"/>
        </a:p>
      </dgm:t>
    </dgm:pt>
    <dgm:pt modelId="{61032560-0BCB-974A-9B7B-39A3BE121315}" type="sibTrans" cxnId="{F44DFF1A-4D86-B64E-B2E1-7DFCBFD7B013}">
      <dgm:prSet/>
      <dgm:spPr/>
      <dgm:t>
        <a:bodyPr/>
        <a:lstStyle/>
        <a:p>
          <a:endParaRPr lang="en-GB"/>
        </a:p>
      </dgm:t>
    </dgm:pt>
    <dgm:pt modelId="{EF590BF4-0E63-BB4A-9E33-B12C24464A55}">
      <dgm:prSet phldrT="[Text]"/>
      <dgm:spPr/>
      <dgm:t>
        <a:bodyPr/>
        <a:lstStyle/>
        <a:p>
          <a:r>
            <a:rPr lang="en-GB" dirty="0"/>
            <a:t>VIS/CHI</a:t>
          </a:r>
        </a:p>
      </dgm:t>
    </dgm:pt>
    <dgm:pt modelId="{C6C3F405-CF37-8E4C-8018-8F46D5CA33F0}" type="parTrans" cxnId="{CB24B160-A4D9-994B-8BA6-D7F914E093C2}">
      <dgm:prSet/>
      <dgm:spPr/>
      <dgm:t>
        <a:bodyPr/>
        <a:lstStyle/>
        <a:p>
          <a:endParaRPr lang="en-GB"/>
        </a:p>
      </dgm:t>
    </dgm:pt>
    <dgm:pt modelId="{F4019DB9-B7D9-7A44-B591-AC533ED97F77}" type="sibTrans" cxnId="{CB24B160-A4D9-994B-8BA6-D7F914E093C2}">
      <dgm:prSet/>
      <dgm:spPr/>
      <dgm:t>
        <a:bodyPr/>
        <a:lstStyle/>
        <a:p>
          <a:endParaRPr lang="en-GB"/>
        </a:p>
      </dgm:t>
    </dgm:pt>
    <dgm:pt modelId="{0712F200-A5E7-524D-854C-F738695E85A4}">
      <dgm:prSet phldrT="[Text]"/>
      <dgm:spPr/>
      <dgm:t>
        <a:bodyPr/>
        <a:lstStyle/>
        <a:p>
          <a:r>
            <a:rPr lang="en-GB" dirty="0"/>
            <a:t>Ex-Post Harmonisation</a:t>
          </a:r>
        </a:p>
      </dgm:t>
    </dgm:pt>
    <dgm:pt modelId="{D304D1F7-CBAC-BB41-91D8-7B5803F54228}" type="parTrans" cxnId="{FC25A812-9149-C445-AAFA-84F5DB58383D}">
      <dgm:prSet/>
      <dgm:spPr/>
      <dgm:t>
        <a:bodyPr/>
        <a:lstStyle/>
        <a:p>
          <a:endParaRPr lang="en-GB"/>
        </a:p>
      </dgm:t>
    </dgm:pt>
    <dgm:pt modelId="{49EA8B55-6D32-C345-8B33-2E20CFCE016D}" type="sibTrans" cxnId="{FC25A812-9149-C445-AAFA-84F5DB58383D}">
      <dgm:prSet/>
      <dgm:spPr/>
      <dgm:t>
        <a:bodyPr/>
        <a:lstStyle/>
        <a:p>
          <a:endParaRPr lang="en-GB"/>
        </a:p>
      </dgm:t>
    </dgm:pt>
    <dgm:pt modelId="{C094C47E-D615-394E-A192-177FAFE83E6D}">
      <dgm:prSet phldrT="[Text]"/>
      <dgm:spPr/>
      <dgm:t>
        <a:bodyPr/>
        <a:lstStyle/>
        <a:p>
          <a:r>
            <a:rPr lang="en-GB" dirty="0"/>
            <a:t>Statistics/DS</a:t>
          </a:r>
        </a:p>
      </dgm:t>
    </dgm:pt>
    <dgm:pt modelId="{A9EFCAD1-9A10-9E43-A4BF-1AB999F641D8}" type="parTrans" cxnId="{B7CF6C70-7F8D-5547-BFC2-8B9C928F9DA8}">
      <dgm:prSet/>
      <dgm:spPr/>
      <dgm:t>
        <a:bodyPr/>
        <a:lstStyle/>
        <a:p>
          <a:endParaRPr lang="en-GB"/>
        </a:p>
      </dgm:t>
    </dgm:pt>
    <dgm:pt modelId="{CCD6BE40-79B9-D945-9E10-C109D58F232E}" type="sibTrans" cxnId="{B7CF6C70-7F8D-5547-BFC2-8B9C928F9DA8}">
      <dgm:prSet/>
      <dgm:spPr/>
      <dgm:t>
        <a:bodyPr/>
        <a:lstStyle/>
        <a:p>
          <a:endParaRPr lang="en-GB"/>
        </a:p>
      </dgm:t>
    </dgm:pt>
    <dgm:pt modelId="{504BF1C7-29C8-0040-A352-88C49DDE1804}">
      <dgm:prSet phldrT="[Text]"/>
      <dgm:spPr/>
      <dgm:t>
        <a:bodyPr/>
        <a:lstStyle/>
        <a:p>
          <a:r>
            <a:rPr lang="en-GB" dirty="0"/>
            <a:t>Semantics of Data Wrangling</a:t>
          </a:r>
        </a:p>
      </dgm:t>
    </dgm:pt>
    <dgm:pt modelId="{70E12A90-89A5-4A4B-B36B-A446D223804F}" type="parTrans" cxnId="{B71E4E31-8927-774C-A456-98596BEA3B93}">
      <dgm:prSet/>
      <dgm:spPr/>
      <dgm:t>
        <a:bodyPr/>
        <a:lstStyle/>
        <a:p>
          <a:endParaRPr lang="en-GB"/>
        </a:p>
      </dgm:t>
    </dgm:pt>
    <dgm:pt modelId="{F844420E-5328-2A4B-86FF-4B8933D0528C}" type="sibTrans" cxnId="{B71E4E31-8927-774C-A456-98596BEA3B93}">
      <dgm:prSet/>
      <dgm:spPr/>
      <dgm:t>
        <a:bodyPr/>
        <a:lstStyle/>
        <a:p>
          <a:endParaRPr lang="en-GB"/>
        </a:p>
      </dgm:t>
    </dgm:pt>
    <dgm:pt modelId="{A69131E4-A495-4443-85FC-6906BF5828CB}">
      <dgm:prSet phldrT="[Text]"/>
      <dgm:spPr/>
      <dgm:t>
        <a:bodyPr/>
        <a:lstStyle/>
        <a:p>
          <a:r>
            <a:rPr lang="en-GB" dirty="0"/>
            <a:t>Interactive Data Preparation</a:t>
          </a:r>
        </a:p>
      </dgm:t>
    </dgm:pt>
    <dgm:pt modelId="{8480AE72-1FBE-AA47-AB8B-128E5A3FC88C}" type="parTrans" cxnId="{A11BAE15-5552-4F40-B00A-0AC485D040B9}">
      <dgm:prSet/>
      <dgm:spPr/>
      <dgm:t>
        <a:bodyPr/>
        <a:lstStyle/>
        <a:p>
          <a:endParaRPr lang="en-GB"/>
        </a:p>
      </dgm:t>
    </dgm:pt>
    <dgm:pt modelId="{C93AF520-4246-7B42-8DA4-D81E16E3A570}" type="sibTrans" cxnId="{A11BAE15-5552-4F40-B00A-0AC485D040B9}">
      <dgm:prSet/>
      <dgm:spPr/>
      <dgm:t>
        <a:bodyPr/>
        <a:lstStyle/>
        <a:p>
          <a:endParaRPr lang="en-GB"/>
        </a:p>
      </dgm:t>
    </dgm:pt>
    <dgm:pt modelId="{435AC514-11EB-8D42-8812-BFBD7ED78312}">
      <dgm:prSet phldrT="[Text]"/>
      <dgm:spPr/>
      <dgm:t>
        <a:bodyPr/>
        <a:lstStyle/>
        <a:p>
          <a:r>
            <a:rPr lang="en-GB" dirty="0"/>
            <a:t>Data Imputation Models</a:t>
          </a:r>
        </a:p>
      </dgm:t>
    </dgm:pt>
    <dgm:pt modelId="{C4C1E6EE-7152-C947-9C43-5CD1AA11DCCD}" type="parTrans" cxnId="{144D3471-9FB8-4045-BC7B-DBF0CAD28ACF}">
      <dgm:prSet/>
      <dgm:spPr/>
      <dgm:t>
        <a:bodyPr/>
        <a:lstStyle/>
        <a:p>
          <a:endParaRPr lang="en-GB"/>
        </a:p>
      </dgm:t>
    </dgm:pt>
    <dgm:pt modelId="{710DF8E4-9853-124B-B7FB-74894E041CD5}" type="sibTrans" cxnId="{144D3471-9FB8-4045-BC7B-DBF0CAD28ACF}">
      <dgm:prSet/>
      <dgm:spPr/>
      <dgm:t>
        <a:bodyPr/>
        <a:lstStyle/>
        <a:p>
          <a:endParaRPr lang="en-GB"/>
        </a:p>
      </dgm:t>
    </dgm:pt>
    <dgm:pt modelId="{C2865F96-1CD9-154A-B334-2765F24EDDAF}" type="pres">
      <dgm:prSet presAssocID="{DCCAD97D-A306-CF4C-B08C-BB2E995529C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F5C4163-598E-EB4E-B630-EAA74DE92606}" type="pres">
      <dgm:prSet presAssocID="{87CFB828-5987-524D-A8CB-56DFEEDE1153}" presName="vertOne" presStyleCnt="0"/>
      <dgm:spPr/>
    </dgm:pt>
    <dgm:pt modelId="{69B82B47-09DE-A341-805E-21DB6A78DF5A}" type="pres">
      <dgm:prSet presAssocID="{87CFB828-5987-524D-A8CB-56DFEEDE1153}" presName="txOne" presStyleLbl="node0" presStyleIdx="0" presStyleCnt="1">
        <dgm:presLayoutVars>
          <dgm:chPref val="3"/>
        </dgm:presLayoutVars>
      </dgm:prSet>
      <dgm:spPr/>
    </dgm:pt>
    <dgm:pt modelId="{8A85E1E2-1B32-BD4E-9EE8-6E5A3444E155}" type="pres">
      <dgm:prSet presAssocID="{87CFB828-5987-524D-A8CB-56DFEEDE1153}" presName="parTransOne" presStyleCnt="0"/>
      <dgm:spPr/>
    </dgm:pt>
    <dgm:pt modelId="{824431D1-554E-7F43-919F-1F61CAEB2852}" type="pres">
      <dgm:prSet presAssocID="{87CFB828-5987-524D-A8CB-56DFEEDE1153}" presName="horzOne" presStyleCnt="0"/>
      <dgm:spPr/>
    </dgm:pt>
    <dgm:pt modelId="{2DF84F78-7C64-3340-8777-2C19053E73CE}" type="pres">
      <dgm:prSet presAssocID="{C094C47E-D615-394E-A192-177FAFE83E6D}" presName="vertTwo" presStyleCnt="0"/>
      <dgm:spPr/>
    </dgm:pt>
    <dgm:pt modelId="{656EFD0F-0F3D-DF4F-9113-59DFB3E81DD3}" type="pres">
      <dgm:prSet presAssocID="{C094C47E-D615-394E-A192-177FAFE83E6D}" presName="txTwo" presStyleLbl="node2" presStyleIdx="0" presStyleCnt="2">
        <dgm:presLayoutVars>
          <dgm:chPref val="3"/>
        </dgm:presLayoutVars>
      </dgm:prSet>
      <dgm:spPr/>
    </dgm:pt>
    <dgm:pt modelId="{8F1D4086-0E22-A947-A85D-05B572F33BF4}" type="pres">
      <dgm:prSet presAssocID="{C094C47E-D615-394E-A192-177FAFE83E6D}" presName="parTransTwo" presStyleCnt="0"/>
      <dgm:spPr/>
    </dgm:pt>
    <dgm:pt modelId="{51DD57FA-BD44-A646-BF61-6D6C400E94F1}" type="pres">
      <dgm:prSet presAssocID="{C094C47E-D615-394E-A192-177FAFE83E6D}" presName="horzTwo" presStyleCnt="0"/>
      <dgm:spPr/>
    </dgm:pt>
    <dgm:pt modelId="{5B085F1F-3B2A-734A-BBF6-1EB8128D0729}" type="pres">
      <dgm:prSet presAssocID="{435AC514-11EB-8D42-8812-BFBD7ED78312}" presName="vertThree" presStyleCnt="0"/>
      <dgm:spPr/>
    </dgm:pt>
    <dgm:pt modelId="{DDBE6092-164E-F847-A993-D32464ED01AE}" type="pres">
      <dgm:prSet presAssocID="{435AC514-11EB-8D42-8812-BFBD7ED78312}" presName="txThree" presStyleLbl="node3" presStyleIdx="0" presStyleCnt="4">
        <dgm:presLayoutVars>
          <dgm:chPref val="3"/>
        </dgm:presLayoutVars>
      </dgm:prSet>
      <dgm:spPr/>
    </dgm:pt>
    <dgm:pt modelId="{072A6F1F-05F9-FF4D-AAB9-EC9CF2A27F57}" type="pres">
      <dgm:prSet presAssocID="{435AC514-11EB-8D42-8812-BFBD7ED78312}" presName="horzThree" presStyleCnt="0"/>
      <dgm:spPr/>
    </dgm:pt>
    <dgm:pt modelId="{98FA1077-9FB0-944F-B5BD-1F8A243C54DD}" type="pres">
      <dgm:prSet presAssocID="{710DF8E4-9853-124B-B7FB-74894E041CD5}" presName="sibSpaceThree" presStyleCnt="0"/>
      <dgm:spPr/>
    </dgm:pt>
    <dgm:pt modelId="{48350CD9-9A64-8142-9887-08C09EAFB753}" type="pres">
      <dgm:prSet presAssocID="{0712F200-A5E7-524D-854C-F738695E85A4}" presName="vertThree" presStyleCnt="0"/>
      <dgm:spPr/>
    </dgm:pt>
    <dgm:pt modelId="{07CB5D58-87E7-0945-953B-B241689DB9F9}" type="pres">
      <dgm:prSet presAssocID="{0712F200-A5E7-524D-854C-F738695E85A4}" presName="txThree" presStyleLbl="node3" presStyleIdx="1" presStyleCnt="4">
        <dgm:presLayoutVars>
          <dgm:chPref val="3"/>
        </dgm:presLayoutVars>
      </dgm:prSet>
      <dgm:spPr/>
    </dgm:pt>
    <dgm:pt modelId="{B73995C5-8139-764F-B573-3374B046D2EA}" type="pres">
      <dgm:prSet presAssocID="{0712F200-A5E7-524D-854C-F738695E85A4}" presName="horzThree" presStyleCnt="0"/>
      <dgm:spPr/>
    </dgm:pt>
    <dgm:pt modelId="{0CECAC60-90B3-E34D-987F-CFC205D35FB2}" type="pres">
      <dgm:prSet presAssocID="{CCD6BE40-79B9-D945-9E10-C109D58F232E}" presName="sibSpaceTwo" presStyleCnt="0"/>
      <dgm:spPr/>
    </dgm:pt>
    <dgm:pt modelId="{C49623B6-D1FF-2D42-844F-88C261DC0541}" type="pres">
      <dgm:prSet presAssocID="{EF590BF4-0E63-BB4A-9E33-B12C24464A55}" presName="vertTwo" presStyleCnt="0"/>
      <dgm:spPr/>
    </dgm:pt>
    <dgm:pt modelId="{F10AEB4B-BF17-F040-9A44-B03A65A2FF94}" type="pres">
      <dgm:prSet presAssocID="{EF590BF4-0E63-BB4A-9E33-B12C24464A55}" presName="txTwo" presStyleLbl="node2" presStyleIdx="1" presStyleCnt="2">
        <dgm:presLayoutVars>
          <dgm:chPref val="3"/>
        </dgm:presLayoutVars>
      </dgm:prSet>
      <dgm:spPr/>
    </dgm:pt>
    <dgm:pt modelId="{CBA1BB55-742E-8D45-BBCA-0BD973197EB9}" type="pres">
      <dgm:prSet presAssocID="{EF590BF4-0E63-BB4A-9E33-B12C24464A55}" presName="parTransTwo" presStyleCnt="0"/>
      <dgm:spPr/>
    </dgm:pt>
    <dgm:pt modelId="{6CAA38A5-81AF-4847-8AFE-F175CE10C1E5}" type="pres">
      <dgm:prSet presAssocID="{EF590BF4-0E63-BB4A-9E33-B12C24464A55}" presName="horzTwo" presStyleCnt="0"/>
      <dgm:spPr/>
    </dgm:pt>
    <dgm:pt modelId="{18059693-2980-C44C-B201-7A668A049EBD}" type="pres">
      <dgm:prSet presAssocID="{504BF1C7-29C8-0040-A352-88C49DDE1804}" presName="vertThree" presStyleCnt="0"/>
      <dgm:spPr/>
    </dgm:pt>
    <dgm:pt modelId="{937E6545-9635-F046-8A41-FED3CC124CCE}" type="pres">
      <dgm:prSet presAssocID="{504BF1C7-29C8-0040-A352-88C49DDE1804}" presName="txThree" presStyleLbl="node3" presStyleIdx="2" presStyleCnt="4">
        <dgm:presLayoutVars>
          <dgm:chPref val="3"/>
        </dgm:presLayoutVars>
      </dgm:prSet>
      <dgm:spPr/>
    </dgm:pt>
    <dgm:pt modelId="{B167A62D-21A7-904D-9EAB-2EFDF14F7185}" type="pres">
      <dgm:prSet presAssocID="{504BF1C7-29C8-0040-A352-88C49DDE1804}" presName="horzThree" presStyleCnt="0"/>
      <dgm:spPr/>
    </dgm:pt>
    <dgm:pt modelId="{1B278EEF-16A0-0741-9798-381DF7972802}" type="pres">
      <dgm:prSet presAssocID="{F844420E-5328-2A4B-86FF-4B8933D0528C}" presName="sibSpaceThree" presStyleCnt="0"/>
      <dgm:spPr/>
    </dgm:pt>
    <dgm:pt modelId="{7C78DBF0-FF83-EA41-8EAB-4DA6AF25C562}" type="pres">
      <dgm:prSet presAssocID="{A69131E4-A495-4443-85FC-6906BF5828CB}" presName="vertThree" presStyleCnt="0"/>
      <dgm:spPr/>
    </dgm:pt>
    <dgm:pt modelId="{8B954F33-4CCF-6F4D-881B-FFAE6B5F2611}" type="pres">
      <dgm:prSet presAssocID="{A69131E4-A495-4443-85FC-6906BF5828CB}" presName="txThree" presStyleLbl="node3" presStyleIdx="3" presStyleCnt="4">
        <dgm:presLayoutVars>
          <dgm:chPref val="3"/>
        </dgm:presLayoutVars>
      </dgm:prSet>
      <dgm:spPr/>
    </dgm:pt>
    <dgm:pt modelId="{FD4F88D5-D75E-AD4A-879E-A36CFDC82763}" type="pres">
      <dgm:prSet presAssocID="{A69131E4-A495-4443-85FC-6906BF5828CB}" presName="horzThree" presStyleCnt="0"/>
      <dgm:spPr/>
    </dgm:pt>
  </dgm:ptLst>
  <dgm:cxnLst>
    <dgm:cxn modelId="{B4285804-AA52-AF45-982B-0908E5B6C598}" type="presOf" srcId="{C094C47E-D615-394E-A192-177FAFE83E6D}" destId="{656EFD0F-0F3D-DF4F-9113-59DFB3E81DD3}" srcOrd="0" destOrd="0" presId="urn:microsoft.com/office/officeart/2005/8/layout/hierarchy4"/>
    <dgm:cxn modelId="{2ED42109-831E-C84E-B53F-06359A6C95C4}" type="presOf" srcId="{435AC514-11EB-8D42-8812-BFBD7ED78312}" destId="{DDBE6092-164E-F847-A993-D32464ED01AE}" srcOrd="0" destOrd="0" presId="urn:microsoft.com/office/officeart/2005/8/layout/hierarchy4"/>
    <dgm:cxn modelId="{FC25A812-9149-C445-AAFA-84F5DB58383D}" srcId="{C094C47E-D615-394E-A192-177FAFE83E6D}" destId="{0712F200-A5E7-524D-854C-F738695E85A4}" srcOrd="1" destOrd="0" parTransId="{D304D1F7-CBAC-BB41-91D8-7B5803F54228}" sibTransId="{49EA8B55-6D32-C345-8B33-2E20CFCE016D}"/>
    <dgm:cxn modelId="{A11BAE15-5552-4F40-B00A-0AC485D040B9}" srcId="{EF590BF4-0E63-BB4A-9E33-B12C24464A55}" destId="{A69131E4-A495-4443-85FC-6906BF5828CB}" srcOrd="1" destOrd="0" parTransId="{8480AE72-1FBE-AA47-AB8B-128E5A3FC88C}" sibTransId="{C93AF520-4246-7B42-8DA4-D81E16E3A570}"/>
    <dgm:cxn modelId="{F44DFF1A-4D86-B64E-B2E1-7DFCBFD7B013}" srcId="{DCCAD97D-A306-CF4C-B08C-BB2E995529C8}" destId="{87CFB828-5987-524D-A8CB-56DFEEDE1153}" srcOrd="0" destOrd="0" parTransId="{FC2D6B7B-E5FA-8C40-9904-C15D0F2CCDF6}" sibTransId="{61032560-0BCB-974A-9B7B-39A3BE121315}"/>
    <dgm:cxn modelId="{D34B2C2C-8F0C-BA4B-B107-C026B4339B85}" type="presOf" srcId="{0712F200-A5E7-524D-854C-F738695E85A4}" destId="{07CB5D58-87E7-0945-953B-B241689DB9F9}" srcOrd="0" destOrd="0" presId="urn:microsoft.com/office/officeart/2005/8/layout/hierarchy4"/>
    <dgm:cxn modelId="{B71E4E31-8927-774C-A456-98596BEA3B93}" srcId="{EF590BF4-0E63-BB4A-9E33-B12C24464A55}" destId="{504BF1C7-29C8-0040-A352-88C49DDE1804}" srcOrd="0" destOrd="0" parTransId="{70E12A90-89A5-4A4B-B36B-A446D223804F}" sibTransId="{F844420E-5328-2A4B-86FF-4B8933D0528C}"/>
    <dgm:cxn modelId="{CB24B160-A4D9-994B-8BA6-D7F914E093C2}" srcId="{87CFB828-5987-524D-A8CB-56DFEEDE1153}" destId="{EF590BF4-0E63-BB4A-9E33-B12C24464A55}" srcOrd="1" destOrd="0" parTransId="{C6C3F405-CF37-8E4C-8018-8F46D5CA33F0}" sibTransId="{F4019DB9-B7D9-7A44-B591-AC533ED97F77}"/>
    <dgm:cxn modelId="{B7CF6C70-7F8D-5547-BFC2-8B9C928F9DA8}" srcId="{87CFB828-5987-524D-A8CB-56DFEEDE1153}" destId="{C094C47E-D615-394E-A192-177FAFE83E6D}" srcOrd="0" destOrd="0" parTransId="{A9EFCAD1-9A10-9E43-A4BF-1AB999F641D8}" sibTransId="{CCD6BE40-79B9-D945-9E10-C109D58F232E}"/>
    <dgm:cxn modelId="{144D3471-9FB8-4045-BC7B-DBF0CAD28ACF}" srcId="{C094C47E-D615-394E-A192-177FAFE83E6D}" destId="{435AC514-11EB-8D42-8812-BFBD7ED78312}" srcOrd="0" destOrd="0" parTransId="{C4C1E6EE-7152-C947-9C43-5CD1AA11DCCD}" sibTransId="{710DF8E4-9853-124B-B7FB-74894E041CD5}"/>
    <dgm:cxn modelId="{A95BA171-8A50-F84D-BA29-5D373FF5785F}" type="presOf" srcId="{EF590BF4-0E63-BB4A-9E33-B12C24464A55}" destId="{F10AEB4B-BF17-F040-9A44-B03A65A2FF94}" srcOrd="0" destOrd="0" presId="urn:microsoft.com/office/officeart/2005/8/layout/hierarchy4"/>
    <dgm:cxn modelId="{C8AA5C7B-1BE9-4645-B9A6-F3884D1E5A95}" type="presOf" srcId="{A69131E4-A495-4443-85FC-6906BF5828CB}" destId="{8B954F33-4CCF-6F4D-881B-FFAE6B5F2611}" srcOrd="0" destOrd="0" presId="urn:microsoft.com/office/officeart/2005/8/layout/hierarchy4"/>
    <dgm:cxn modelId="{C4458A98-6EDF-FA46-BE05-1887E2FB6ED0}" type="presOf" srcId="{504BF1C7-29C8-0040-A352-88C49DDE1804}" destId="{937E6545-9635-F046-8A41-FED3CC124CCE}" srcOrd="0" destOrd="0" presId="urn:microsoft.com/office/officeart/2005/8/layout/hierarchy4"/>
    <dgm:cxn modelId="{5F6E189E-04EF-254B-9342-28EF62F1A25C}" type="presOf" srcId="{DCCAD97D-A306-CF4C-B08C-BB2E995529C8}" destId="{C2865F96-1CD9-154A-B334-2765F24EDDAF}" srcOrd="0" destOrd="0" presId="urn:microsoft.com/office/officeart/2005/8/layout/hierarchy4"/>
    <dgm:cxn modelId="{94FBBDE1-5D20-5B4E-8A13-34D88976D684}" type="presOf" srcId="{87CFB828-5987-524D-A8CB-56DFEEDE1153}" destId="{69B82B47-09DE-A341-805E-21DB6A78DF5A}" srcOrd="0" destOrd="0" presId="urn:microsoft.com/office/officeart/2005/8/layout/hierarchy4"/>
    <dgm:cxn modelId="{1B4B2CE0-516F-BE4B-8D10-1CA87B0C6324}" type="presParOf" srcId="{C2865F96-1CD9-154A-B334-2765F24EDDAF}" destId="{1F5C4163-598E-EB4E-B630-EAA74DE92606}" srcOrd="0" destOrd="0" presId="urn:microsoft.com/office/officeart/2005/8/layout/hierarchy4"/>
    <dgm:cxn modelId="{6B1A90DB-C5FE-7D48-89BA-02C93F2820D8}" type="presParOf" srcId="{1F5C4163-598E-EB4E-B630-EAA74DE92606}" destId="{69B82B47-09DE-A341-805E-21DB6A78DF5A}" srcOrd="0" destOrd="0" presId="urn:microsoft.com/office/officeart/2005/8/layout/hierarchy4"/>
    <dgm:cxn modelId="{C7239E36-0E9F-2D46-A1F2-44044636A64F}" type="presParOf" srcId="{1F5C4163-598E-EB4E-B630-EAA74DE92606}" destId="{8A85E1E2-1B32-BD4E-9EE8-6E5A3444E155}" srcOrd="1" destOrd="0" presId="urn:microsoft.com/office/officeart/2005/8/layout/hierarchy4"/>
    <dgm:cxn modelId="{A03C96E7-C83E-704E-93F6-7EDB9FA4DF94}" type="presParOf" srcId="{1F5C4163-598E-EB4E-B630-EAA74DE92606}" destId="{824431D1-554E-7F43-919F-1F61CAEB2852}" srcOrd="2" destOrd="0" presId="urn:microsoft.com/office/officeart/2005/8/layout/hierarchy4"/>
    <dgm:cxn modelId="{733DFB4A-7A59-B947-B5C8-7CEE858233E2}" type="presParOf" srcId="{824431D1-554E-7F43-919F-1F61CAEB2852}" destId="{2DF84F78-7C64-3340-8777-2C19053E73CE}" srcOrd="0" destOrd="0" presId="urn:microsoft.com/office/officeart/2005/8/layout/hierarchy4"/>
    <dgm:cxn modelId="{2512CD96-91FD-EC42-9ECC-79854D713AD1}" type="presParOf" srcId="{2DF84F78-7C64-3340-8777-2C19053E73CE}" destId="{656EFD0F-0F3D-DF4F-9113-59DFB3E81DD3}" srcOrd="0" destOrd="0" presId="urn:microsoft.com/office/officeart/2005/8/layout/hierarchy4"/>
    <dgm:cxn modelId="{450D8651-F8B9-6C49-AF3F-B7762B9292E5}" type="presParOf" srcId="{2DF84F78-7C64-3340-8777-2C19053E73CE}" destId="{8F1D4086-0E22-A947-A85D-05B572F33BF4}" srcOrd="1" destOrd="0" presId="urn:microsoft.com/office/officeart/2005/8/layout/hierarchy4"/>
    <dgm:cxn modelId="{78B79E22-2B42-604B-B332-822DAB5D0A07}" type="presParOf" srcId="{2DF84F78-7C64-3340-8777-2C19053E73CE}" destId="{51DD57FA-BD44-A646-BF61-6D6C400E94F1}" srcOrd="2" destOrd="0" presId="urn:microsoft.com/office/officeart/2005/8/layout/hierarchy4"/>
    <dgm:cxn modelId="{BE7045B1-A366-ED45-B62A-1173E22E82A5}" type="presParOf" srcId="{51DD57FA-BD44-A646-BF61-6D6C400E94F1}" destId="{5B085F1F-3B2A-734A-BBF6-1EB8128D0729}" srcOrd="0" destOrd="0" presId="urn:microsoft.com/office/officeart/2005/8/layout/hierarchy4"/>
    <dgm:cxn modelId="{F1B9118F-5DD8-EC45-B06E-04B299FF31DC}" type="presParOf" srcId="{5B085F1F-3B2A-734A-BBF6-1EB8128D0729}" destId="{DDBE6092-164E-F847-A993-D32464ED01AE}" srcOrd="0" destOrd="0" presId="urn:microsoft.com/office/officeart/2005/8/layout/hierarchy4"/>
    <dgm:cxn modelId="{E5DD5264-57D6-1440-B050-C0F8872E70CC}" type="presParOf" srcId="{5B085F1F-3B2A-734A-BBF6-1EB8128D0729}" destId="{072A6F1F-05F9-FF4D-AAB9-EC9CF2A27F57}" srcOrd="1" destOrd="0" presId="urn:microsoft.com/office/officeart/2005/8/layout/hierarchy4"/>
    <dgm:cxn modelId="{E535DAED-A519-F04F-8D2E-6393C24F0820}" type="presParOf" srcId="{51DD57FA-BD44-A646-BF61-6D6C400E94F1}" destId="{98FA1077-9FB0-944F-B5BD-1F8A243C54DD}" srcOrd="1" destOrd="0" presId="urn:microsoft.com/office/officeart/2005/8/layout/hierarchy4"/>
    <dgm:cxn modelId="{D2750361-AAE3-B849-BD2B-4FB86DEE14EB}" type="presParOf" srcId="{51DD57FA-BD44-A646-BF61-6D6C400E94F1}" destId="{48350CD9-9A64-8142-9887-08C09EAFB753}" srcOrd="2" destOrd="0" presId="urn:microsoft.com/office/officeart/2005/8/layout/hierarchy4"/>
    <dgm:cxn modelId="{345AAD1A-D5D1-E443-829E-A2DCD6FA54FE}" type="presParOf" srcId="{48350CD9-9A64-8142-9887-08C09EAFB753}" destId="{07CB5D58-87E7-0945-953B-B241689DB9F9}" srcOrd="0" destOrd="0" presId="urn:microsoft.com/office/officeart/2005/8/layout/hierarchy4"/>
    <dgm:cxn modelId="{214942FC-FDD2-7744-BD7D-7BBCADF72AB9}" type="presParOf" srcId="{48350CD9-9A64-8142-9887-08C09EAFB753}" destId="{B73995C5-8139-764F-B573-3374B046D2EA}" srcOrd="1" destOrd="0" presId="urn:microsoft.com/office/officeart/2005/8/layout/hierarchy4"/>
    <dgm:cxn modelId="{14B1A9C1-CE1C-FD40-9190-E5B74F807C7F}" type="presParOf" srcId="{824431D1-554E-7F43-919F-1F61CAEB2852}" destId="{0CECAC60-90B3-E34D-987F-CFC205D35FB2}" srcOrd="1" destOrd="0" presId="urn:microsoft.com/office/officeart/2005/8/layout/hierarchy4"/>
    <dgm:cxn modelId="{DF2148E2-0F8E-2146-84BD-6CB6FAA5D1A0}" type="presParOf" srcId="{824431D1-554E-7F43-919F-1F61CAEB2852}" destId="{C49623B6-D1FF-2D42-844F-88C261DC0541}" srcOrd="2" destOrd="0" presId="urn:microsoft.com/office/officeart/2005/8/layout/hierarchy4"/>
    <dgm:cxn modelId="{BE9A2072-6137-074F-A969-BCC7555F769F}" type="presParOf" srcId="{C49623B6-D1FF-2D42-844F-88C261DC0541}" destId="{F10AEB4B-BF17-F040-9A44-B03A65A2FF94}" srcOrd="0" destOrd="0" presId="urn:microsoft.com/office/officeart/2005/8/layout/hierarchy4"/>
    <dgm:cxn modelId="{EB191D7C-0C98-2D45-9BD9-081B9EC6DFF5}" type="presParOf" srcId="{C49623B6-D1FF-2D42-844F-88C261DC0541}" destId="{CBA1BB55-742E-8D45-BBCA-0BD973197EB9}" srcOrd="1" destOrd="0" presId="urn:microsoft.com/office/officeart/2005/8/layout/hierarchy4"/>
    <dgm:cxn modelId="{F68053DB-24A9-E843-9E53-253A5AE0D11A}" type="presParOf" srcId="{C49623B6-D1FF-2D42-844F-88C261DC0541}" destId="{6CAA38A5-81AF-4847-8AFE-F175CE10C1E5}" srcOrd="2" destOrd="0" presId="urn:microsoft.com/office/officeart/2005/8/layout/hierarchy4"/>
    <dgm:cxn modelId="{C633920A-85E0-254B-B595-1093DD770D79}" type="presParOf" srcId="{6CAA38A5-81AF-4847-8AFE-F175CE10C1E5}" destId="{18059693-2980-C44C-B201-7A668A049EBD}" srcOrd="0" destOrd="0" presId="urn:microsoft.com/office/officeart/2005/8/layout/hierarchy4"/>
    <dgm:cxn modelId="{BF6F1A4B-7C68-4642-A7FD-49A3F0B4A583}" type="presParOf" srcId="{18059693-2980-C44C-B201-7A668A049EBD}" destId="{937E6545-9635-F046-8A41-FED3CC124CCE}" srcOrd="0" destOrd="0" presId="urn:microsoft.com/office/officeart/2005/8/layout/hierarchy4"/>
    <dgm:cxn modelId="{EADE8A75-E02D-7446-AAE9-DA936C19D60E}" type="presParOf" srcId="{18059693-2980-C44C-B201-7A668A049EBD}" destId="{B167A62D-21A7-904D-9EAB-2EFDF14F7185}" srcOrd="1" destOrd="0" presId="urn:microsoft.com/office/officeart/2005/8/layout/hierarchy4"/>
    <dgm:cxn modelId="{55B31BBC-B0F4-B442-9228-A17152D7B057}" type="presParOf" srcId="{6CAA38A5-81AF-4847-8AFE-F175CE10C1E5}" destId="{1B278EEF-16A0-0741-9798-381DF7972802}" srcOrd="1" destOrd="0" presId="urn:microsoft.com/office/officeart/2005/8/layout/hierarchy4"/>
    <dgm:cxn modelId="{1B449F46-DCE8-454D-9580-F774C30CC834}" type="presParOf" srcId="{6CAA38A5-81AF-4847-8AFE-F175CE10C1E5}" destId="{7C78DBF0-FF83-EA41-8EAB-4DA6AF25C562}" srcOrd="2" destOrd="0" presId="urn:microsoft.com/office/officeart/2005/8/layout/hierarchy4"/>
    <dgm:cxn modelId="{B5023FB7-31BD-444D-A249-812F641A65C4}" type="presParOf" srcId="{7C78DBF0-FF83-EA41-8EAB-4DA6AF25C562}" destId="{8B954F33-4CCF-6F4D-881B-FFAE6B5F2611}" srcOrd="0" destOrd="0" presId="urn:microsoft.com/office/officeart/2005/8/layout/hierarchy4"/>
    <dgm:cxn modelId="{369CC2E7-AAD2-1E45-A631-91E4B79B9754}" type="presParOf" srcId="{7C78DBF0-FF83-EA41-8EAB-4DA6AF25C562}" destId="{FD4F88D5-D75E-AD4A-879E-A36CFDC8276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82B47-09DE-A341-805E-21DB6A78DF5A}">
      <dsp:nvSpPr>
        <dsp:cNvPr id="0" name=""/>
        <dsp:cNvSpPr/>
      </dsp:nvSpPr>
      <dsp:spPr>
        <a:xfrm>
          <a:off x="3000" y="1947"/>
          <a:ext cx="8121999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Crossmaps Framework (Unified Semantics for Data </a:t>
          </a:r>
          <a:r>
            <a:rPr lang="en-GB" sz="4400" kern="1200"/>
            <a:t>Prepation)</a:t>
          </a:r>
          <a:endParaRPr lang="en-GB" sz="4400" kern="1200" dirty="0"/>
        </a:p>
      </dsp:txBody>
      <dsp:txXfrm>
        <a:off x="53061" y="52008"/>
        <a:ext cx="8021877" cy="1609086"/>
      </dsp:txXfrm>
    </dsp:sp>
    <dsp:sp modelId="{656EFD0F-0F3D-DF4F-9113-59DFB3E81DD3}">
      <dsp:nvSpPr>
        <dsp:cNvPr id="0" name=""/>
        <dsp:cNvSpPr/>
      </dsp:nvSpPr>
      <dsp:spPr>
        <a:xfrm>
          <a:off x="3000" y="1854729"/>
          <a:ext cx="3979156" cy="1709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Statistics/DS</a:t>
          </a:r>
        </a:p>
      </dsp:txBody>
      <dsp:txXfrm>
        <a:off x="53061" y="1904790"/>
        <a:ext cx="3879034" cy="1609086"/>
      </dsp:txXfrm>
    </dsp:sp>
    <dsp:sp modelId="{DDBE6092-164E-F847-A993-D32464ED01AE}">
      <dsp:nvSpPr>
        <dsp:cNvPr id="0" name=""/>
        <dsp:cNvSpPr/>
      </dsp:nvSpPr>
      <dsp:spPr>
        <a:xfrm>
          <a:off x="3000" y="3707511"/>
          <a:ext cx="1948656" cy="17092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Data Imputation Models</a:t>
          </a:r>
        </a:p>
      </dsp:txBody>
      <dsp:txXfrm>
        <a:off x="53061" y="3757572"/>
        <a:ext cx="1848534" cy="1609086"/>
      </dsp:txXfrm>
    </dsp:sp>
    <dsp:sp modelId="{07CB5D58-87E7-0945-953B-B241689DB9F9}">
      <dsp:nvSpPr>
        <dsp:cNvPr id="0" name=""/>
        <dsp:cNvSpPr/>
      </dsp:nvSpPr>
      <dsp:spPr>
        <a:xfrm>
          <a:off x="2033500" y="3707511"/>
          <a:ext cx="1948656" cy="17092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Ex-Post Harmonisation</a:t>
          </a:r>
        </a:p>
      </dsp:txBody>
      <dsp:txXfrm>
        <a:off x="2083561" y="3757572"/>
        <a:ext cx="1848534" cy="1609086"/>
      </dsp:txXfrm>
    </dsp:sp>
    <dsp:sp modelId="{F10AEB4B-BF17-F040-9A44-B03A65A2FF94}">
      <dsp:nvSpPr>
        <dsp:cNvPr id="0" name=""/>
        <dsp:cNvSpPr/>
      </dsp:nvSpPr>
      <dsp:spPr>
        <a:xfrm>
          <a:off x="4145843" y="1854729"/>
          <a:ext cx="3979156" cy="1709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VIS/CHI</a:t>
          </a:r>
        </a:p>
      </dsp:txBody>
      <dsp:txXfrm>
        <a:off x="4195904" y="1904790"/>
        <a:ext cx="3879034" cy="1609086"/>
      </dsp:txXfrm>
    </dsp:sp>
    <dsp:sp modelId="{937E6545-9635-F046-8A41-FED3CC124CCE}">
      <dsp:nvSpPr>
        <dsp:cNvPr id="0" name=""/>
        <dsp:cNvSpPr/>
      </dsp:nvSpPr>
      <dsp:spPr>
        <a:xfrm>
          <a:off x="4145843" y="3707511"/>
          <a:ext cx="1948656" cy="17092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Semantics of Data Wrangling</a:t>
          </a:r>
        </a:p>
      </dsp:txBody>
      <dsp:txXfrm>
        <a:off x="4195904" y="3757572"/>
        <a:ext cx="1848534" cy="1609086"/>
      </dsp:txXfrm>
    </dsp:sp>
    <dsp:sp modelId="{8B954F33-4CCF-6F4D-881B-FFAE6B5F2611}">
      <dsp:nvSpPr>
        <dsp:cNvPr id="0" name=""/>
        <dsp:cNvSpPr/>
      </dsp:nvSpPr>
      <dsp:spPr>
        <a:xfrm>
          <a:off x="6176343" y="3707511"/>
          <a:ext cx="1948656" cy="17092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Interactive Data Preparation</a:t>
          </a:r>
        </a:p>
      </dsp:txBody>
      <dsp:txXfrm>
        <a:off x="6226404" y="3757572"/>
        <a:ext cx="1848534" cy="160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9AA9-3684-69A3-C81D-BACF82C72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C6E65-8CBD-0F30-F297-AB46F03C3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C4D82-1EA7-7FEE-C97A-ECFDCB0B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2FF-83F2-7148-90ED-17592C34D82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8D466-04F0-58EF-EFDD-0B6A5DD2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D96C-BEB0-B2DF-23FA-174CA0F7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028B-2F40-3E49-9E78-2216E917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1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21BC-524D-B75B-320D-18CA6A8D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F8BF6-B11A-C8BA-B46E-38492477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FB997-6ABE-C327-AABC-7FAF00FD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2FF-83F2-7148-90ED-17592C34D82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32DC5-C220-DE45-7A12-AD77FB1D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097FE-4C94-0983-EC64-BCCE514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028B-2F40-3E49-9E78-2216E917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8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29684-9C53-E562-E391-89A6A2900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F594B-A5CC-EE62-601F-FFF184540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91D2-B0F4-17A5-1950-E522603E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2FF-83F2-7148-90ED-17592C34D82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521E-A597-AADB-BF85-A348ADBD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13D67-8798-F78B-7291-BE955F03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028B-2F40-3E49-9E78-2216E917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2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60A8-7159-F27F-9BE0-B4C956EE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3689-5450-EE76-051E-40AF46DC4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A8517-EFAD-5B9E-4C28-D262A02C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2FF-83F2-7148-90ED-17592C34D82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C2258-2164-8041-90CD-3D8D5DB4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68C01-2517-70D2-6392-AD8E9589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028B-2F40-3E49-9E78-2216E917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8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9658-EB0D-F692-5747-843F77A0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39C96-F352-73B9-0238-9A7C0BA9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5C436-DE61-8AF8-B64D-4585F9F3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2FF-83F2-7148-90ED-17592C34D82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56177-21E8-5AAF-ED3A-819E7A8E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7943-156B-1762-EA9B-08F8A855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028B-2F40-3E49-9E78-2216E917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1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7153-70FA-B888-FE48-913CA3D6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C0CF-1CC4-729B-5F08-FFEAB8E83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394AA-65DC-65C6-7D96-CD9D15C48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A0BEF-559B-65F4-0FC7-AAD50A34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2FF-83F2-7148-90ED-17592C34D82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A8389-83C2-A184-6A59-D4B48185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46AF1-BF6B-C7F0-F78A-D31E0084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028B-2F40-3E49-9E78-2216E917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7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7813-0DF1-FF3F-8EDA-F6C5F89EA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A8C4D-A236-D77A-F9CB-5BD41AE12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79639-C3AF-93E4-9406-767B611DF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A0909-639D-EB4C-45C1-CDC4B5473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8C0C0-71EF-4E4A-8E4B-1AD886BEF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64F8A-CF96-C900-6860-101CCC3C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2FF-83F2-7148-90ED-17592C34D82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82B0A-5CEA-74F0-2A46-D0EAB2C8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204A3-61BF-8FAB-AD7E-1716FCE4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028B-2F40-3E49-9E78-2216E917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7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4EC5-D46E-9E1C-0C28-6AC7A963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F7133-44F5-B8E4-6EB4-4596D865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2FF-83F2-7148-90ED-17592C34D82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4C82B-CCAC-79E2-515A-0FE14F0C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0B696-CD0B-7800-9C20-369CDA88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028B-2F40-3E49-9E78-2216E917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5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5B500-7600-2260-44AE-C47C399B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2FF-83F2-7148-90ED-17592C34D82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CC558-F748-0958-21E3-0BD06FAD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8020C-ECEC-F252-76CA-86F74676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028B-2F40-3E49-9E78-2216E917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5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DCF8-0EDF-5DA8-B1B2-B5A16D9F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92B24-3264-932B-895B-3ECEDFF9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A2064-AACC-85DD-409E-C3E48861D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90F0A-65CE-5C36-58C4-1D4D7A4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2FF-83F2-7148-90ED-17592C34D82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D0C45-54CE-2F9F-8048-FFEE23E6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F5C40-51B8-E08A-CD84-632A4D9A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028B-2F40-3E49-9E78-2216E917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5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F3BA-078E-DA96-2990-F0B6CDA6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DE684-AAE4-5712-B0D1-C9CAD8B8C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B3603-CBBF-8650-DBEB-B304BD349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B4D72-4AF1-B03D-256C-5278E29B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2FF-83F2-7148-90ED-17592C34D82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5FFAF-472B-8800-88B4-A0AE749C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1625E-B738-AAD8-22B7-F6382BEA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028B-2F40-3E49-9E78-2216E917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5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7457-5FB8-1E2C-F8B9-DF1ADC07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AA835-5A5A-1107-2C17-921E59B4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F38C7-0CB8-02FF-63C5-6AC99E6A9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2382FF-83F2-7148-90ED-17592C34D82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04195-69CE-EC4E-3F6A-5DE8C3FC6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1A57-25C7-3EC8-7E3A-B796E6FA9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47028B-2F40-3E49-9E78-2216E917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2814-F419-6E75-DB58-70E44003F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5F6B4-82DE-DD79-5F81-31672A999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8ABBA8-0F42-C28D-28FA-7BDA403BA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2093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476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Cynthia Huang</dc:creator>
  <cp:lastModifiedBy>Cynthia Huang</cp:lastModifiedBy>
  <cp:revision>2</cp:revision>
  <dcterms:created xsi:type="dcterms:W3CDTF">2024-04-15T11:38:02Z</dcterms:created>
  <dcterms:modified xsi:type="dcterms:W3CDTF">2024-04-15T11:48:36Z</dcterms:modified>
</cp:coreProperties>
</file>