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B4909F-DAB8-51A6-1561-ECD8D872F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517E55-08F7-3D3B-D4A9-82E390186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602655-2FB2-0258-16F5-8DCE59AB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7996-5A70-4105-BF7D-74EE4A81A69D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CF17EC-50A6-F1BD-E57D-571BC511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A08F50-42A4-EA08-CB6F-C79EF5B5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C0A9-B6E9-4672-866D-00A1ADBC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00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BDE76-C689-BD75-4EB4-721ED128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0162BA-2247-1ACD-1CFB-249778F2B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5E53BD-EF70-7B3A-BD1A-8BBE36BA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7996-5A70-4105-BF7D-74EE4A81A69D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BA684B-CD73-1448-8C92-E674AFFB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41614B-7629-FA14-2DA2-AAA466A2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C0A9-B6E9-4672-866D-00A1ADBC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451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450A512-1B48-57B9-B766-3EF815E2B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50B1C1-3B31-D0EC-5E52-39BDC4F5A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C79B9B-C1E8-D1C9-84F7-585BC81A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7996-5A70-4105-BF7D-74EE4A81A69D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708137-682E-610C-A7BE-BD024164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ED56E9-2D93-5807-27D9-72782810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C0A9-B6E9-4672-866D-00A1ADBC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17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4BF30-A9C1-175E-3CD1-4AFD8F24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85BD84-F4CE-F387-9000-600E669E2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02F16B-5619-7149-553A-189A6142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7996-5A70-4105-BF7D-74EE4A81A69D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64B50F-C1A2-5E81-AA31-3AD3B20C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B0C6BF-8D29-AC25-7AEB-1E5DB06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C0A9-B6E9-4672-866D-00A1ADBC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6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CE5462-5E1A-2F34-267E-139173FD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1DC7BE-F80E-A893-5A6B-2ABB81E81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A8B4CF-DB2A-0006-0DC8-75EBFFF6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7996-5A70-4105-BF7D-74EE4A81A69D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82D797-64A3-EBB7-F03A-840679FE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70F406-210F-10E6-5455-EB6805C0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C0A9-B6E9-4672-866D-00A1ADBC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26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EEFF7-EFA4-7369-0E91-CB103A1A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4B9689-BF1C-0295-A3D5-FB368D0C7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CF30351-BD25-0671-8471-250B71702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376475-FF1F-04BE-F9EB-6614AE6F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7996-5A70-4105-BF7D-74EE4A81A69D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2EE5BF-43F0-C039-E57B-6D128096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C1279D-D772-399E-7CBF-AD9AFB9B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C0A9-B6E9-4672-866D-00A1ADBC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22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105CE8-99B7-FF30-56E9-0840793F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41D753-0F66-0E37-26BD-7928FFD07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01F474-7370-20A0-6129-697DE7FF4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1F1195-98E6-8DD1-E87F-C4A295AF5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E4DB20-1F3D-6BAC-2F0D-24F5487F8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025CC6E-A2DC-3556-149A-3E52AF45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7996-5A70-4105-BF7D-74EE4A81A69D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D104D57-3176-0320-0507-67876E28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2EB9458-3A1C-982F-183C-9DBCD8F5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C0A9-B6E9-4672-866D-00A1ADBC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68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E0DE9-64CA-3584-6F6E-68FFC787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F9E75B-8B03-A833-A9B0-F7BA4AD5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7996-5A70-4105-BF7D-74EE4A81A69D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17399C-3B38-70ED-34E0-67F7ED04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373E12-0E9C-7275-1907-FF678996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C0A9-B6E9-4672-866D-00A1ADBC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33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9E130F-4D53-78A6-9C0B-56824503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7996-5A70-4105-BF7D-74EE4A81A69D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934D345-F85C-9072-C741-B554BCE0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DA21E6-ED48-3322-E314-E559D7F5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C0A9-B6E9-4672-866D-00A1ADBC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46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4C0237-57EE-A7BA-CA33-FCDA1BC5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B14F6-E0AF-29A0-106A-1150ABCF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8CD665-A00F-BE75-51FF-7461A1AAD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3DE1E0-7D61-01CB-F6BD-4E230885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7996-5A70-4105-BF7D-74EE4A81A69D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68CDAB-426B-2B7C-88B7-70DE354D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6280ED-5F8F-1F08-7F5C-E01D5D1D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C0A9-B6E9-4672-866D-00A1ADBC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98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1E799F-5B28-E899-25B5-EE39ADD8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0DCA010-C549-E3DC-13F6-8E1DDE434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DC2F53-E30B-315D-1FE2-D529B0599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CA73DB-F53C-7ED3-C3CC-F56F5DBF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7996-5A70-4105-BF7D-74EE4A81A69D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F8D7D2-F168-891B-E5F2-E89AA4C5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938DC0-143F-E500-AEA5-49F4B942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DC0A9-B6E9-4672-866D-00A1ADBC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31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66F178-C378-4C0C-2E47-79A16A80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BB5C72-0D12-924D-0859-91F35684D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C371E8-D1A8-CDCB-757F-F3399F6F0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7996-5A70-4105-BF7D-74EE4A81A69D}" type="datetimeFigureOut">
              <a:rPr lang="zh-TW" altLang="en-US" smtClean="0"/>
              <a:t>2025/4/5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E9E71F-E423-0071-D340-B6368FB01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4303CF-668C-855A-B59F-AC3C1AE8E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DC0A9-B6E9-4672-866D-00A1ADBC77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58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3AE9BAF-9828-95FE-036F-57EFBC68B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91702"/>
              </p:ext>
            </p:extLst>
          </p:nvPr>
        </p:nvGraphicFramePr>
        <p:xfrm>
          <a:off x="942680" y="719666"/>
          <a:ext cx="10426047" cy="5228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1031">
                  <a:extLst>
                    <a:ext uri="{9D8B030D-6E8A-4147-A177-3AD203B41FA5}">
                      <a16:colId xmlns:a16="http://schemas.microsoft.com/office/drawing/2014/main" val="2187163432"/>
                    </a:ext>
                  </a:extLst>
                </a:gridCol>
                <a:gridCol w="3978112">
                  <a:extLst>
                    <a:ext uri="{9D8B030D-6E8A-4147-A177-3AD203B41FA5}">
                      <a16:colId xmlns:a16="http://schemas.microsoft.com/office/drawing/2014/main" val="2295470956"/>
                    </a:ext>
                  </a:extLst>
                </a:gridCol>
                <a:gridCol w="4326904">
                  <a:extLst>
                    <a:ext uri="{9D8B030D-6E8A-4147-A177-3AD203B41FA5}">
                      <a16:colId xmlns:a16="http://schemas.microsoft.com/office/drawing/2014/main" val="3150552833"/>
                    </a:ext>
                  </a:extLst>
                </a:gridCol>
              </a:tblGrid>
              <a:tr h="543526"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原版本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新版本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60497"/>
                  </a:ext>
                </a:extLst>
              </a:tr>
              <a:tr h="4685121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輸入完全一樣的問題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97476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0E9A63BA-F119-74D4-E8A7-645AF997A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465" y="1527143"/>
            <a:ext cx="3184974" cy="203427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0016D9-8D04-4525-010F-D3689310A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893" y="1366886"/>
            <a:ext cx="3321487" cy="256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5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8FBCC-09DD-E0BF-C4B5-80EB32287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F716AE1-3F6C-A2FC-7C67-D25CB36E8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20347"/>
              </p:ext>
            </p:extLst>
          </p:nvPr>
        </p:nvGraphicFramePr>
        <p:xfrm>
          <a:off x="942680" y="719666"/>
          <a:ext cx="10426047" cy="5228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1031">
                  <a:extLst>
                    <a:ext uri="{9D8B030D-6E8A-4147-A177-3AD203B41FA5}">
                      <a16:colId xmlns:a16="http://schemas.microsoft.com/office/drawing/2014/main" val="2187163432"/>
                    </a:ext>
                  </a:extLst>
                </a:gridCol>
                <a:gridCol w="3978112">
                  <a:extLst>
                    <a:ext uri="{9D8B030D-6E8A-4147-A177-3AD203B41FA5}">
                      <a16:colId xmlns:a16="http://schemas.microsoft.com/office/drawing/2014/main" val="2295470956"/>
                    </a:ext>
                  </a:extLst>
                </a:gridCol>
                <a:gridCol w="4326904">
                  <a:extLst>
                    <a:ext uri="{9D8B030D-6E8A-4147-A177-3AD203B41FA5}">
                      <a16:colId xmlns:a16="http://schemas.microsoft.com/office/drawing/2014/main" val="3150552833"/>
                    </a:ext>
                  </a:extLst>
                </a:gridCol>
              </a:tblGrid>
              <a:tr h="543526"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原版本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新版本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60497"/>
                  </a:ext>
                </a:extLst>
              </a:tr>
              <a:tr h="4685121">
                <a:tc>
                  <a:txBody>
                    <a:bodyPr/>
                    <a:lstStyle/>
                    <a:p>
                      <a:r>
                        <a:rPr lang="zh-TW" altLang="en-US" dirty="0"/>
                        <a:t>由系統判斷可能問題</a:t>
                      </a:r>
                      <a:r>
                        <a:rPr lang="en-US" altLang="zh-TW" dirty="0"/>
                        <a:t>1-</a:t>
                      </a:r>
                      <a:r>
                        <a:rPr lang="zh-TW" altLang="en-US" dirty="0"/>
                        <a:t>選最可能的回答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9747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3E07FB7E-2446-03C7-7B5C-F708BD74B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669" y="1583702"/>
            <a:ext cx="3427167" cy="38555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5653BC2-BB36-63CA-D32F-6030BF0D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427" y="1331831"/>
            <a:ext cx="43053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0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B8578-35BF-8764-7681-7FD42AE59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C1B38C-60D0-7260-82B9-3943A3C7F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209614"/>
              </p:ext>
            </p:extLst>
          </p:nvPr>
        </p:nvGraphicFramePr>
        <p:xfrm>
          <a:off x="942680" y="719666"/>
          <a:ext cx="10426047" cy="5228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1031">
                  <a:extLst>
                    <a:ext uri="{9D8B030D-6E8A-4147-A177-3AD203B41FA5}">
                      <a16:colId xmlns:a16="http://schemas.microsoft.com/office/drawing/2014/main" val="2187163432"/>
                    </a:ext>
                  </a:extLst>
                </a:gridCol>
                <a:gridCol w="3978112">
                  <a:extLst>
                    <a:ext uri="{9D8B030D-6E8A-4147-A177-3AD203B41FA5}">
                      <a16:colId xmlns:a16="http://schemas.microsoft.com/office/drawing/2014/main" val="2295470956"/>
                    </a:ext>
                  </a:extLst>
                </a:gridCol>
                <a:gridCol w="4326904">
                  <a:extLst>
                    <a:ext uri="{9D8B030D-6E8A-4147-A177-3AD203B41FA5}">
                      <a16:colId xmlns:a16="http://schemas.microsoft.com/office/drawing/2014/main" val="3150552833"/>
                    </a:ext>
                  </a:extLst>
                </a:gridCol>
              </a:tblGrid>
              <a:tr h="543526"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原版本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新版本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60497"/>
                  </a:ext>
                </a:extLst>
              </a:tr>
              <a:tr h="4685121">
                <a:tc>
                  <a:txBody>
                    <a:bodyPr/>
                    <a:lstStyle/>
                    <a:p>
                      <a:r>
                        <a:rPr lang="zh-TW" altLang="en-US" dirty="0"/>
                        <a:t>由系統判斷可能問題</a:t>
                      </a:r>
                      <a:r>
                        <a:rPr lang="en-US" altLang="zh-TW" dirty="0"/>
                        <a:t>2-</a:t>
                      </a:r>
                      <a:r>
                        <a:rPr lang="zh-TW" altLang="en-US" dirty="0"/>
                        <a:t>都很有可能就兩個都答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9747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D8EBCA02-BF94-40CA-F631-8ECD5F49A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727" y="1509712"/>
            <a:ext cx="4191000" cy="38385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F66153C-26EE-A627-3B38-E584474EC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115" y="1706963"/>
            <a:ext cx="3852839" cy="344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2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55AC6-3F50-A9FE-935A-D062437E6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1095FD-648D-EC86-9079-CDBA0962A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302168"/>
              </p:ext>
            </p:extLst>
          </p:nvPr>
        </p:nvGraphicFramePr>
        <p:xfrm>
          <a:off x="942680" y="719666"/>
          <a:ext cx="10426047" cy="5228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1031">
                  <a:extLst>
                    <a:ext uri="{9D8B030D-6E8A-4147-A177-3AD203B41FA5}">
                      <a16:colId xmlns:a16="http://schemas.microsoft.com/office/drawing/2014/main" val="2187163432"/>
                    </a:ext>
                  </a:extLst>
                </a:gridCol>
                <a:gridCol w="3978112">
                  <a:extLst>
                    <a:ext uri="{9D8B030D-6E8A-4147-A177-3AD203B41FA5}">
                      <a16:colId xmlns:a16="http://schemas.microsoft.com/office/drawing/2014/main" val="2295470956"/>
                    </a:ext>
                  </a:extLst>
                </a:gridCol>
                <a:gridCol w="4326904">
                  <a:extLst>
                    <a:ext uri="{9D8B030D-6E8A-4147-A177-3AD203B41FA5}">
                      <a16:colId xmlns:a16="http://schemas.microsoft.com/office/drawing/2014/main" val="3150552833"/>
                    </a:ext>
                  </a:extLst>
                </a:gridCol>
              </a:tblGrid>
              <a:tr h="543526"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原版本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新版本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60497"/>
                  </a:ext>
                </a:extLst>
              </a:tr>
              <a:tr h="4685121">
                <a:tc>
                  <a:txBody>
                    <a:bodyPr/>
                    <a:lstStyle/>
                    <a:p>
                      <a:r>
                        <a:rPr lang="zh-TW" altLang="en-US" dirty="0"/>
                        <a:t>中油點數加入對話查詢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9747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85F7DB69-9ADA-1F84-44BD-501566271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052" y="2383803"/>
            <a:ext cx="42576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2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62CDE-9028-9AF8-DAB2-16899661B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EF6661-05B7-5EDD-5149-9370702FB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95217"/>
              </p:ext>
            </p:extLst>
          </p:nvPr>
        </p:nvGraphicFramePr>
        <p:xfrm>
          <a:off x="942680" y="719666"/>
          <a:ext cx="10426047" cy="5228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1031">
                  <a:extLst>
                    <a:ext uri="{9D8B030D-6E8A-4147-A177-3AD203B41FA5}">
                      <a16:colId xmlns:a16="http://schemas.microsoft.com/office/drawing/2014/main" val="2187163432"/>
                    </a:ext>
                  </a:extLst>
                </a:gridCol>
                <a:gridCol w="3978112">
                  <a:extLst>
                    <a:ext uri="{9D8B030D-6E8A-4147-A177-3AD203B41FA5}">
                      <a16:colId xmlns:a16="http://schemas.microsoft.com/office/drawing/2014/main" val="2295470956"/>
                    </a:ext>
                  </a:extLst>
                </a:gridCol>
                <a:gridCol w="4326904">
                  <a:extLst>
                    <a:ext uri="{9D8B030D-6E8A-4147-A177-3AD203B41FA5}">
                      <a16:colId xmlns:a16="http://schemas.microsoft.com/office/drawing/2014/main" val="3150552833"/>
                    </a:ext>
                  </a:extLst>
                </a:gridCol>
              </a:tblGrid>
              <a:tr h="543526"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原版本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新版本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60497"/>
                  </a:ext>
                </a:extLst>
              </a:tr>
              <a:tr h="4685121">
                <a:tc>
                  <a:txBody>
                    <a:bodyPr/>
                    <a:lstStyle/>
                    <a:p>
                      <a:r>
                        <a:rPr lang="zh-TW" altLang="en-US" dirty="0"/>
                        <a:t>題庫、熱門問題、通訊錄、點數查詢改圖文選單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但是沒有電腦版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!!!!!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</a:rPr>
                        <a:t>有關係嗎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9747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F304BF42-F79A-D53D-BCF3-E47ABC9C4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85" y="1844416"/>
            <a:ext cx="3685078" cy="316916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2B66D07-E26C-32E8-DDAA-78A687E1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477" y="1640264"/>
            <a:ext cx="2082224" cy="41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0501B-E75B-B68B-B239-67483E860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B5C8CF-10CD-2709-07C2-A84DD8FC4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01039"/>
              </p:ext>
            </p:extLst>
          </p:nvPr>
        </p:nvGraphicFramePr>
        <p:xfrm>
          <a:off x="942680" y="719666"/>
          <a:ext cx="10426047" cy="5228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1031">
                  <a:extLst>
                    <a:ext uri="{9D8B030D-6E8A-4147-A177-3AD203B41FA5}">
                      <a16:colId xmlns:a16="http://schemas.microsoft.com/office/drawing/2014/main" val="2187163432"/>
                    </a:ext>
                  </a:extLst>
                </a:gridCol>
                <a:gridCol w="3978112">
                  <a:extLst>
                    <a:ext uri="{9D8B030D-6E8A-4147-A177-3AD203B41FA5}">
                      <a16:colId xmlns:a16="http://schemas.microsoft.com/office/drawing/2014/main" val="2295470956"/>
                    </a:ext>
                  </a:extLst>
                </a:gridCol>
                <a:gridCol w="4326904">
                  <a:extLst>
                    <a:ext uri="{9D8B030D-6E8A-4147-A177-3AD203B41FA5}">
                      <a16:colId xmlns:a16="http://schemas.microsoft.com/office/drawing/2014/main" val="3150552833"/>
                    </a:ext>
                  </a:extLst>
                </a:gridCol>
              </a:tblGrid>
              <a:tr h="543526"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原版本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新版本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60497"/>
                  </a:ext>
                </a:extLst>
              </a:tr>
              <a:tr h="4685121">
                <a:tc>
                  <a:txBody>
                    <a:bodyPr/>
                    <a:lstStyle/>
                    <a:p>
                      <a:r>
                        <a:rPr lang="zh-TW" altLang="en-US" dirty="0"/>
                        <a:t>不相干問題或找不到答案回答找積慧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9747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A1530CEF-5EFA-EFB7-1AA6-B3606B855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891" y="1998921"/>
            <a:ext cx="3993429" cy="143007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2F7BC45-8E4B-1EE8-43CC-7C3E3D2E3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886" y="1432874"/>
            <a:ext cx="2301836" cy="265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8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CA6E9-7B66-6C04-97A4-486EDE4D2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BF77652-D5D5-21B7-6889-EEBF3AC92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59740"/>
              </p:ext>
            </p:extLst>
          </p:nvPr>
        </p:nvGraphicFramePr>
        <p:xfrm>
          <a:off x="942680" y="719666"/>
          <a:ext cx="10426047" cy="52286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1031">
                  <a:extLst>
                    <a:ext uri="{9D8B030D-6E8A-4147-A177-3AD203B41FA5}">
                      <a16:colId xmlns:a16="http://schemas.microsoft.com/office/drawing/2014/main" val="2187163432"/>
                    </a:ext>
                  </a:extLst>
                </a:gridCol>
                <a:gridCol w="3978112">
                  <a:extLst>
                    <a:ext uri="{9D8B030D-6E8A-4147-A177-3AD203B41FA5}">
                      <a16:colId xmlns:a16="http://schemas.microsoft.com/office/drawing/2014/main" val="2295470956"/>
                    </a:ext>
                  </a:extLst>
                </a:gridCol>
                <a:gridCol w="4326904">
                  <a:extLst>
                    <a:ext uri="{9D8B030D-6E8A-4147-A177-3AD203B41FA5}">
                      <a16:colId xmlns:a16="http://schemas.microsoft.com/office/drawing/2014/main" val="3150552833"/>
                    </a:ext>
                  </a:extLst>
                </a:gridCol>
              </a:tblGrid>
              <a:tr h="543526">
                <a:tc>
                  <a:txBody>
                    <a:bodyPr/>
                    <a:lstStyle/>
                    <a:p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原版本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新版本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60497"/>
                  </a:ext>
                </a:extLst>
              </a:tr>
              <a:tr h="4685121"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資料庫資料品質不一，有可能答</a:t>
                      </a:r>
                      <a:r>
                        <a:rPr lang="en-US" altLang="zh-TW" dirty="0"/>
                        <a:t>A</a:t>
                      </a:r>
                      <a:r>
                        <a:rPr lang="zh-TW" altLang="en-US" dirty="0"/>
                        <a:t>問</a:t>
                      </a:r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97476"/>
                  </a:ext>
                </a:extLst>
              </a:tr>
            </a:tbl>
          </a:graphicData>
        </a:graphic>
      </p:graphicFrame>
      <p:pic>
        <p:nvPicPr>
          <p:cNvPr id="3" name="圖片 2">
            <a:extLst>
              <a:ext uri="{FF2B5EF4-FFF2-40B4-BE49-F238E27FC236}">
                <a16:creationId xmlns:a16="http://schemas.microsoft.com/office/drawing/2014/main" id="{FE27980B-A3DC-CB27-B3CE-6C3F4FE8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540" y="1440743"/>
            <a:ext cx="4086780" cy="143443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C60F6C8-7F98-F5C2-D28D-C0DAF015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952" y="3383333"/>
            <a:ext cx="42957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6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111</Words>
  <Application>Microsoft Office PowerPoint</Application>
  <PresentationFormat>寬螢幕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莊 以珺</dc:creator>
  <cp:lastModifiedBy>莊 以珺</cp:lastModifiedBy>
  <cp:revision>2</cp:revision>
  <dcterms:created xsi:type="dcterms:W3CDTF">2025-04-05T09:48:08Z</dcterms:created>
  <dcterms:modified xsi:type="dcterms:W3CDTF">2025-04-05T13:28:34Z</dcterms:modified>
</cp:coreProperties>
</file>