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32AA9-72F0-0071-3D2A-04F44BE1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B26378-D4E2-1DF1-AD06-F3C50DDC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949803-90AC-2192-233A-54A4EF0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B9B5C-5258-A0BA-DD55-1D5F51C2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92EFA-612C-1B32-1D6C-5C9BCB51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71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73054-7A28-90A0-4CF0-E6CB0BD8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E9DF9E-C1A0-840E-83C9-98EAD1125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954AA6-E1D0-A35A-A55A-3DD805CB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5318F-DA33-7EC6-9954-56563EBD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835AE-F029-E306-6185-A6E63780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96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B73C11-F389-157E-3CB5-7E9B25B0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732827-3CAE-639A-A49B-92159E422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1A935-DFC5-3701-194F-5005E94B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1B48B-57B2-B9F0-DEB3-DFAD3F8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C93A00-FFC8-FCB3-7999-1BB3207D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88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5549B-7AAC-6E2F-E0F6-98CAED23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0FDC0-B70F-AE6F-555C-E1004E80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9C606-B5F2-8984-0296-D69BC94D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70A085-C37C-0FD2-662E-2416E90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F47E80-63E3-17AF-86FC-580C2D0F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8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F2331-00C0-6B42-20E8-53E3DE2C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7CB704-8667-C0FF-8557-AF86F5C5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5C7E9-D01F-2FBE-D48E-EE6516DA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69410-D6A8-0760-5B83-C20BB73D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E006A-3C27-9572-A0F3-D476E406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4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3A266-6BE6-E7F9-154A-9F3465CC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2D05C-534D-7384-B36D-6299C7226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8E1F31-2E80-7393-611F-406CD4B62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05E913-E6A4-E3A5-6C4E-63C8FAB7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D75EC6-4BC8-B484-03A3-C8EEE775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9D7E4C-1BAC-1968-9D1E-616D8B66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56DF1-93D8-B2C1-B8A2-B5EDDDA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68C3CC-955A-9186-5485-675F5AAC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1D2F56-0212-1AA1-8962-7A4273369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5BE0B0-D775-9C21-E972-CBD306A21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56FC68-1567-E366-4F8C-A1AF2A719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139204-2AF2-14AC-2C27-1D8BCABE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4E0352-7151-C618-620E-C6CFFF95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1591AA-A8D0-FA31-32D1-B8B61342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4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B1059-F8BA-8AEC-E9B4-53667BD0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C764DB-43AF-8D1A-FFE7-FD1F6EA5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3A7AB8-339A-DEDE-A961-5FA96A33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7CA3D8-6E6F-FE76-5373-B596FFB8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2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A169DB-92D5-3B75-2696-AD3F50E3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A20BE1-CEEA-C77D-716B-98898245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D95225-59C6-EEC0-FFAE-F6A5821F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0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5D3FF-57E2-26BB-E0F1-0251E0EC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9F43D-7127-F20B-F8B2-24824006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E2E1F5-4260-0EC8-4E7C-33E558C0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53A61E-3386-DB58-550F-8E51D55E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04F02A-2B6C-DCD9-9B7B-46F0C3C1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157E0-70AF-E01E-6704-D1A0A393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9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0DB59-35B3-DDAB-7B04-32A83D0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7161D8-F6EF-0D48-8CE1-535294FCF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2A3480-0D25-795F-C88C-35E38CCA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664324-5BF1-7A16-F8D3-C0146E67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FB0B9-3590-E458-E5E0-65773A4A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E16E58-2E1B-2EBA-605B-94ED39FE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126144-BF0D-6F5C-B603-C70232F0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7C54C-6957-AD0D-1679-339F3ED7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D190A-3F95-692C-39B0-66441460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6E46-99E1-48DD-9EF8-86CB63295B16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81129-0907-6B3D-2998-92DF113A1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F8705-B531-22B0-193A-99A640921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81E-DDA5-4CBB-B3A5-87D680B83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00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64B0DE8-F939-D695-301C-799C0AD6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76200"/>
            <a:ext cx="9039225" cy="6705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3260AC-A2C4-DB24-3EC5-C6441496168D}"/>
              </a:ext>
            </a:extLst>
          </p:cNvPr>
          <p:cNvSpPr txBox="1"/>
          <p:nvPr/>
        </p:nvSpPr>
        <p:spPr>
          <a:xfrm>
            <a:off x="358219" y="2714920"/>
            <a:ext cx="94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猜測語意找出相似問題</a:t>
            </a:r>
          </a:p>
        </p:txBody>
      </p:sp>
    </p:spTree>
    <p:extLst>
      <p:ext uri="{BB962C8B-B14F-4D97-AF65-F5344CB8AC3E}">
        <p14:creationId xmlns:p14="http://schemas.microsoft.com/office/powerpoint/2010/main" val="15846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8EE3BC-5C34-0DF3-61CE-3A099C29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8100"/>
            <a:ext cx="9163050" cy="67818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B1B63DE-44EE-7578-793F-7D04D17D7E83}"/>
              </a:ext>
            </a:extLst>
          </p:cNvPr>
          <p:cNvSpPr txBox="1"/>
          <p:nvPr/>
        </p:nvSpPr>
        <p:spPr>
          <a:xfrm>
            <a:off x="131975" y="3225481"/>
            <a:ext cx="112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多個相似問題就全列舉</a:t>
            </a:r>
          </a:p>
        </p:txBody>
      </p:sp>
    </p:spTree>
    <p:extLst>
      <p:ext uri="{BB962C8B-B14F-4D97-AF65-F5344CB8AC3E}">
        <p14:creationId xmlns:p14="http://schemas.microsoft.com/office/powerpoint/2010/main" val="303031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0960A9-6D7F-5FCF-FB59-E6D172A3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0962"/>
            <a:ext cx="8943975" cy="66960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077911-F604-DC61-AAB3-904F915BA9A6}"/>
              </a:ext>
            </a:extLst>
          </p:cNvPr>
          <p:cNvSpPr txBox="1"/>
          <p:nvPr/>
        </p:nvSpPr>
        <p:spPr>
          <a:xfrm>
            <a:off x="131975" y="3225481"/>
            <a:ext cx="112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沒有答案一樣返回卡片</a:t>
            </a:r>
          </a:p>
        </p:txBody>
      </p:sp>
    </p:spTree>
    <p:extLst>
      <p:ext uri="{BB962C8B-B14F-4D97-AF65-F5344CB8AC3E}">
        <p14:creationId xmlns:p14="http://schemas.microsoft.com/office/powerpoint/2010/main" val="77466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莊 以珺</dc:creator>
  <cp:lastModifiedBy>莊 以珺</cp:lastModifiedBy>
  <cp:revision>1</cp:revision>
  <dcterms:created xsi:type="dcterms:W3CDTF">2025-03-20T10:01:26Z</dcterms:created>
  <dcterms:modified xsi:type="dcterms:W3CDTF">2025-03-20T10:35:07Z</dcterms:modified>
</cp:coreProperties>
</file>