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18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7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4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00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7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245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3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0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52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0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8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1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7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5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6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8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9FAA4E-6973-44C8-8565-9F98B48AB4E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6A0B25-0487-405F-BAE6-87724A2D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433919"/>
          </a:xfrm>
        </p:spPr>
        <p:txBody>
          <a:bodyPr/>
          <a:lstStyle/>
          <a:p>
            <a:r>
              <a:rPr lang="en-US" dirty="0" smtClean="0"/>
              <a:t>MY FIRST EXPERIENCE IN AKIRACHIX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welcoming </a:t>
            </a:r>
            <a:r>
              <a:rPr lang="en-US" dirty="0" err="1" smtClean="0"/>
              <a:t>mood.On</a:t>
            </a:r>
            <a:r>
              <a:rPr lang="en-US" dirty="0" smtClean="0"/>
              <a:t> my </a:t>
            </a:r>
            <a:r>
              <a:rPr lang="en-US" dirty="0" err="1" smtClean="0"/>
              <a:t>arriival</a:t>
            </a:r>
            <a:r>
              <a:rPr lang="en-US" dirty="0" smtClean="0"/>
              <a:t>, I found the very lady who had </a:t>
            </a:r>
            <a:r>
              <a:rPr lang="en-US" dirty="0" smtClean="0"/>
              <a:t>interviewed  me  </a:t>
            </a:r>
            <a:r>
              <a:rPr lang="en-US" dirty="0" smtClean="0"/>
              <a:t>through video call and this confirmed for me that I  was in the right </a:t>
            </a:r>
            <a:r>
              <a:rPr lang="en-US" dirty="0" err="1" smtClean="0"/>
              <a:t>place.I</a:t>
            </a:r>
            <a:r>
              <a:rPr lang="en-US" dirty="0" smtClean="0"/>
              <a:t> </a:t>
            </a:r>
            <a:r>
              <a:rPr lang="en-US" dirty="0" err="1" smtClean="0"/>
              <a:t>couldnot</a:t>
            </a:r>
            <a:r>
              <a:rPr lang="en-US" dirty="0" smtClean="0"/>
              <a:t> </a:t>
            </a:r>
            <a:r>
              <a:rPr lang="en-US" dirty="0" smtClean="0"/>
              <a:t>just find it easy to hide my happiness cause I was like </a:t>
            </a:r>
            <a:r>
              <a:rPr lang="en-US" dirty="0" err="1" smtClean="0"/>
              <a:t>Umamaaaaa</a:t>
            </a:r>
            <a:r>
              <a:rPr lang="en-US" dirty="0" smtClean="0"/>
              <a:t>!!!! She actually confirmed her kindness to me when she not only gave me a cup of coffee but also  to my </a:t>
            </a:r>
            <a:r>
              <a:rPr lang="en-US" dirty="0" err="1" smtClean="0"/>
              <a:t>guardian.She</a:t>
            </a:r>
            <a:r>
              <a:rPr lang="en-US" dirty="0" smtClean="0"/>
              <a:t> fell free with me and gave an overview plus an adventure 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Akirachix</a:t>
            </a:r>
            <a:r>
              <a:rPr lang="en-US" dirty="0"/>
              <a:t> </a:t>
            </a:r>
            <a:r>
              <a:rPr lang="en-US" dirty="0" smtClean="0"/>
              <a:t>and even took me class. It was just ore than a wow!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48" y="685799"/>
            <a:ext cx="4260752" cy="64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4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82388"/>
            <a:ext cx="8534400" cy="1304365"/>
          </a:xfrm>
        </p:spPr>
        <p:txBody>
          <a:bodyPr/>
          <a:lstStyle/>
          <a:p>
            <a:r>
              <a:rPr lang="en-US" dirty="0" smtClean="0"/>
              <a:t>My first  weekend in </a:t>
            </a:r>
            <a:r>
              <a:rPr lang="en-US" dirty="0" err="1" smtClean="0"/>
              <a:t>Akirachix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Wow! It was a busy day as usual because I woke up as usual and embarked on my class work. </a:t>
            </a:r>
            <a:r>
              <a:rPr lang="en-US" dirty="0" err="1" smtClean="0"/>
              <a:t>Infact</a:t>
            </a:r>
            <a:r>
              <a:rPr lang="en-US" dirty="0" smtClean="0"/>
              <a:t> it became more </a:t>
            </a:r>
            <a:r>
              <a:rPr lang="en-US" dirty="0" err="1" smtClean="0"/>
              <a:t>tideous</a:t>
            </a:r>
            <a:r>
              <a:rPr lang="en-US" dirty="0" smtClean="0"/>
              <a:t> compared to the other days since I had a make up class plus fixation of the all </a:t>
            </a:r>
            <a:r>
              <a:rPr lang="en-US" dirty="0" err="1" smtClean="0"/>
              <a:t>assignment.Thanks</a:t>
            </a:r>
            <a:r>
              <a:rPr lang="en-US" dirty="0" smtClean="0"/>
              <a:t> God I met all my obligations at the end of the day.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66" y="6858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84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0306"/>
            <a:ext cx="8534400" cy="1506070"/>
          </a:xfrm>
        </p:spPr>
        <p:txBody>
          <a:bodyPr/>
          <a:lstStyle/>
          <a:p>
            <a:r>
              <a:rPr lang="en-US" dirty="0" smtClean="0"/>
              <a:t>My best friends in </a:t>
            </a:r>
            <a:r>
              <a:rPr lang="en-US" dirty="0" err="1" smtClean="0"/>
              <a:t>Akirachix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423750">
            <a:off x="766855" y="1273689"/>
            <a:ext cx="8456143" cy="3442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Valary</a:t>
            </a:r>
            <a:r>
              <a:rPr lang="en-US" dirty="0" smtClean="0"/>
              <a:t>- always at my </a:t>
            </a:r>
            <a:r>
              <a:rPr lang="en-US" dirty="0" err="1" smtClean="0"/>
              <a:t>desposal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Irene-always on my </a:t>
            </a:r>
            <a:r>
              <a:rPr lang="en-US" dirty="0" err="1" smtClean="0"/>
              <a:t>desposal</a:t>
            </a:r>
            <a:r>
              <a:rPr lang="en-US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Beancah</a:t>
            </a:r>
            <a:r>
              <a:rPr lang="en-US" dirty="0" smtClean="0"/>
              <a:t>-friendly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Violet-caring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All   </a:t>
            </a:r>
            <a:r>
              <a:rPr lang="en-US" dirty="0" err="1" smtClean="0"/>
              <a:t>lovelace</a:t>
            </a:r>
            <a:r>
              <a:rPr lang="en-US" dirty="0" smtClean="0"/>
              <a:t> members.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29" y="1612496"/>
            <a:ext cx="891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9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06" y="685800"/>
            <a:ext cx="8534400" cy="1507067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</a:t>
            </a:r>
            <a:r>
              <a:rPr lang="en-US" dirty="0" smtClean="0"/>
              <a:t> meal in </a:t>
            </a:r>
            <a:r>
              <a:rPr lang="en-US" dirty="0" err="1" smtClean="0"/>
              <a:t>Akirachix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of all meals her</a:t>
            </a:r>
            <a:r>
              <a:rPr lang="en-US" dirty="0"/>
              <a:t>e</a:t>
            </a:r>
            <a:r>
              <a:rPr lang="en-US" dirty="0" smtClean="0"/>
              <a:t> being </a:t>
            </a:r>
            <a:r>
              <a:rPr lang="en-US" dirty="0" err="1" smtClean="0"/>
              <a:t>awesome,I</a:t>
            </a:r>
            <a:r>
              <a:rPr lang="en-US" dirty="0" smtClean="0"/>
              <a:t> find my best meal being rice &amp; meat. This is because it has always been my best </a:t>
            </a:r>
            <a:r>
              <a:rPr lang="en-US" dirty="0" err="1" smtClean="0"/>
              <a:t>meal.I</a:t>
            </a:r>
            <a:r>
              <a:rPr lang="en-US" dirty="0" smtClean="0"/>
              <a:t> enjoy it very much.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06" y="2959474"/>
            <a:ext cx="444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8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344707"/>
            <a:ext cx="8534400" cy="94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best site in </a:t>
            </a:r>
            <a:r>
              <a:rPr lang="en-US" dirty="0" err="1" smtClean="0"/>
              <a:t>Akirachix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All the sites in </a:t>
            </a:r>
            <a:r>
              <a:rPr lang="en-US" dirty="0" err="1" smtClean="0"/>
              <a:t>Akirachix</a:t>
            </a:r>
            <a:r>
              <a:rPr lang="en-US" dirty="0" smtClean="0"/>
              <a:t> are wow! But my most </a:t>
            </a:r>
            <a:r>
              <a:rPr lang="en-US" dirty="0" err="1" smtClean="0"/>
              <a:t>favourite</a:t>
            </a:r>
            <a:r>
              <a:rPr lang="en-US" dirty="0" smtClean="0"/>
              <a:t> place is in  class and that’s why I find it uneasy move off  it due to its coolness most so when there are no many students.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1" y="2688261"/>
            <a:ext cx="60960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32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718" y="937308"/>
            <a:ext cx="8534400" cy="1012515"/>
          </a:xfrm>
        </p:spPr>
        <p:txBody>
          <a:bodyPr/>
          <a:lstStyle/>
          <a:p>
            <a:r>
              <a:rPr lang="en-US" dirty="0" smtClean="0"/>
              <a:t>My first night in </a:t>
            </a:r>
            <a:r>
              <a:rPr lang="en-US" dirty="0" err="1" smtClean="0"/>
              <a:t>Akirachix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47" y="766482"/>
            <a:ext cx="8534400" cy="5472953"/>
          </a:xfrm>
        </p:spPr>
        <p:txBody>
          <a:bodyPr/>
          <a:lstStyle/>
          <a:p>
            <a:r>
              <a:rPr lang="en-US" dirty="0" smtClean="0"/>
              <a:t>I took my meal at 8:00pm which was unusual for I could take my dinner at 10:00pm. Though I enjoyed the meal very </a:t>
            </a:r>
            <a:r>
              <a:rPr lang="en-US" dirty="0" err="1" smtClean="0"/>
              <a:t>much.Due</a:t>
            </a:r>
            <a:r>
              <a:rPr lang="en-US" dirty="0" smtClean="0"/>
              <a:t> to the fact </a:t>
            </a:r>
            <a:r>
              <a:rPr lang="en-US" dirty="0" err="1" smtClean="0"/>
              <a:t>xthat</a:t>
            </a:r>
            <a:r>
              <a:rPr lang="en-US" dirty="0" smtClean="0"/>
              <a:t> I reported late in school and therefore had to make up the classes, this made me to sleep very late at 1:00am.I just hoped for the best since it was  already another day.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39" y="766482"/>
            <a:ext cx="4000500" cy="3214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74" y="4294032"/>
            <a:ext cx="6082554" cy="27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0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796</TotalTime>
  <Words>339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MY FIRST EXPERIENCE IN AKIRACHIX </vt:lpstr>
      <vt:lpstr>My first  weekend in Akirachix.</vt:lpstr>
      <vt:lpstr>My best friends in Akirachix.</vt:lpstr>
      <vt:lpstr>My favourite meal in Akirachix.</vt:lpstr>
      <vt:lpstr>MY best site in Akirachix.</vt:lpstr>
      <vt:lpstr>My first night in Akirachix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EXPERIENCE IN AKIRACHIX</dc:title>
  <dc:creator>Student</dc:creator>
  <cp:lastModifiedBy>Student</cp:lastModifiedBy>
  <cp:revision>25</cp:revision>
  <dcterms:created xsi:type="dcterms:W3CDTF">2020-02-17T12:52:12Z</dcterms:created>
  <dcterms:modified xsi:type="dcterms:W3CDTF">2020-02-19T07:11:17Z</dcterms:modified>
</cp:coreProperties>
</file>