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B4F4A29-12C6-44DC-8D62-CFDE0B092ECF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8017B19-20C9-443A-839C-6E3B2CE734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87824" y="2390000"/>
            <a:ext cx="3600400" cy="1975104"/>
          </a:xfrm>
        </p:spPr>
        <p:txBody>
          <a:bodyPr/>
          <a:lstStyle/>
          <a:p>
            <a:r>
              <a:rPr lang="zh-TW" altLang="en-US" dirty="0" smtClean="0"/>
              <a:t>字母記憶遊戲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9064" y="4437112"/>
            <a:ext cx="8101408" cy="1440160"/>
          </a:xfrm>
        </p:spPr>
        <p:txBody>
          <a:bodyPr>
            <a:normAutofit/>
          </a:bodyPr>
          <a:lstStyle/>
          <a:p>
            <a:r>
              <a:rPr lang="en-US" altLang="zh-TW" sz="2700" dirty="0" smtClean="0">
                <a:solidFill>
                  <a:srgbClr val="FFC000"/>
                </a:solidFill>
              </a:rPr>
              <a:t>AI </a:t>
            </a:r>
            <a:r>
              <a:rPr lang="zh-TW" altLang="en-US" sz="2700" dirty="0" smtClean="0">
                <a:solidFill>
                  <a:srgbClr val="FFC000"/>
                </a:solidFill>
              </a:rPr>
              <a:t>應用全端系統養成</a:t>
            </a:r>
            <a:r>
              <a:rPr lang="zh-TW" altLang="en-US" sz="2700" dirty="0" smtClean="0">
                <a:solidFill>
                  <a:srgbClr val="FFC000"/>
                </a:solidFill>
              </a:rPr>
              <a:t>班</a:t>
            </a:r>
            <a:endParaRPr lang="en-US" altLang="zh-TW" sz="2700" dirty="0" smtClean="0">
              <a:solidFill>
                <a:srgbClr val="FFC000"/>
              </a:solidFill>
            </a:endParaRPr>
          </a:p>
          <a:p>
            <a:r>
              <a:rPr lang="zh-TW" altLang="en-US" dirty="0" smtClean="0"/>
              <a:t>指導</a:t>
            </a:r>
            <a:r>
              <a:rPr lang="zh-TW" altLang="en-US" dirty="0" smtClean="0"/>
              <a:t>老師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許雅婷 錢達智</a:t>
            </a:r>
            <a:endParaRPr lang="en-US" altLang="zh-TW" dirty="0" smtClean="0"/>
          </a:p>
          <a:p>
            <a:r>
              <a:rPr lang="zh-TW" altLang="en-US" dirty="0" smtClean="0"/>
              <a:t>學生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張馨宇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玩樂中訓練記憶力、學英文</a:t>
            </a:r>
            <a:endParaRPr lang="en-US" altLang="zh-TW" dirty="0" smtClean="0"/>
          </a:p>
          <a:p>
            <a:r>
              <a:rPr lang="zh-TW" altLang="en-US" dirty="0" smtClean="0"/>
              <a:t>點選「播放」</a:t>
            </a:r>
            <a:endParaRPr lang="en-US" altLang="zh-TW" dirty="0" smtClean="0"/>
          </a:p>
          <a:p>
            <a:r>
              <a:rPr lang="zh-TW" altLang="en-US" dirty="0" smtClean="0"/>
              <a:t>畫面預先展開</a:t>
            </a:r>
            <a:r>
              <a:rPr lang="en-US" altLang="zh-TW" dirty="0" smtClean="0"/>
              <a:t>2</a:t>
            </a:r>
            <a:r>
              <a:rPr lang="zh-TW" altLang="en-US" dirty="0" smtClean="0"/>
              <a:t>秒</a:t>
            </a:r>
            <a:r>
              <a:rPr lang="en-US" altLang="zh-TW" dirty="0" smtClean="0"/>
              <a:t>,</a:t>
            </a:r>
            <a:r>
              <a:rPr lang="zh-TW" altLang="en-US" dirty="0" smtClean="0"/>
              <a:t>隨即隱藏</a:t>
            </a:r>
            <a:endParaRPr lang="en-US" altLang="zh-TW" dirty="0" smtClean="0"/>
          </a:p>
          <a:p>
            <a:r>
              <a:rPr lang="zh-TW" altLang="en-US" dirty="0" smtClean="0"/>
              <a:t>翻開字母找出位置即可得分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485775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5368007" cy="42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555774" y="3613584"/>
            <a:ext cx="1296144" cy="1152128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18659" y="2444215"/>
            <a:ext cx="1296144" cy="1152128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</p:cNvCxnSpPr>
          <p:nvPr/>
        </p:nvCxnSpPr>
        <p:spPr>
          <a:xfrm flipV="1">
            <a:off x="2314803" y="2996952"/>
            <a:ext cx="4273421" cy="23327"/>
          </a:xfrm>
          <a:prstGeom prst="straightConnector1">
            <a:avLst/>
          </a:prstGeom>
          <a:ln w="4762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0"/>
          </p:cNvCxnSpPr>
          <p:nvPr/>
        </p:nvCxnSpPr>
        <p:spPr>
          <a:xfrm flipV="1">
            <a:off x="4203846" y="2996952"/>
            <a:ext cx="8114" cy="616632"/>
          </a:xfrm>
          <a:prstGeom prst="line">
            <a:avLst/>
          </a:prstGeom>
          <a:ln w="47625" cmpd="sng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660232" y="284364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2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zh-TW" altLang="en-US" dirty="0" smtClean="0"/>
              <a:t>記憶英文字位置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5544616" cy="430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5207099" cy="411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5248374" cy="411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5266074" cy="442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153</TotalTime>
  <Words>64</Words>
  <Application>Microsoft Office PowerPoint</Application>
  <PresentationFormat>如螢幕大小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地鐵</vt:lpstr>
      <vt:lpstr>字母記憶遊戲</vt:lpstr>
      <vt:lpstr>遊戲介紹</vt:lpstr>
      <vt:lpstr>遊戲畫面</vt:lpstr>
      <vt:lpstr>遊戲畫面</vt:lpstr>
      <vt:lpstr>遊戲畫面</vt:lpstr>
      <vt:lpstr>遊戲畫面</vt:lpstr>
      <vt:lpstr>遊戲畫面</vt:lpstr>
      <vt:lpstr>遊戲畫面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字母記憶遊戲</dc:title>
  <dc:creator>USER</dc:creator>
  <cp:lastModifiedBy>USER</cp:lastModifiedBy>
  <cp:revision>16</cp:revision>
  <dcterms:created xsi:type="dcterms:W3CDTF">2019-08-07T03:59:50Z</dcterms:created>
  <dcterms:modified xsi:type="dcterms:W3CDTF">2019-08-09T01:02:56Z</dcterms:modified>
</cp:coreProperties>
</file>