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2"/>
  </p:notesMasterIdLst>
  <p:sldIdLst>
    <p:sldId id="256" r:id="rId2"/>
    <p:sldId id="298" r:id="rId3"/>
    <p:sldId id="262" r:id="rId4"/>
    <p:sldId id="258" r:id="rId5"/>
    <p:sldId id="259" r:id="rId6"/>
    <p:sldId id="297" r:id="rId7"/>
    <p:sldId id="260" r:id="rId8"/>
    <p:sldId id="263" r:id="rId9"/>
    <p:sldId id="299" r:id="rId10"/>
    <p:sldId id="275" r:id="rId11"/>
  </p:sldIdLst>
  <p:sldSz cx="9144000" cy="5143500" type="screen16x9"/>
  <p:notesSz cx="6858000" cy="9144000"/>
  <p:embeddedFontLst>
    <p:embeddedFont>
      <p:font typeface="Anaheim" panose="020B0604020202020204" charset="0"/>
      <p:regular r:id="rId13"/>
      <p:bold r:id="rId14"/>
    </p:embeddedFont>
    <p:embeddedFont>
      <p:font typeface="Arimo" panose="020B0604020202020204" charset="0"/>
      <p:regular r:id="rId15"/>
      <p:bold r:id="rId16"/>
      <p:italic r:id="rId17"/>
      <p:boldItalic r:id="rId18"/>
    </p:embeddedFont>
    <p:embeddedFont>
      <p:font typeface="Bebas Neue" panose="020B0606020202050201" pitchFamily="34" charset="0"/>
      <p:regular r:id="rId19"/>
    </p:embeddedFont>
    <p:embeddedFont>
      <p:font typeface="Blinker" panose="020B0604020202020204" charset="0"/>
      <p:regular r:id="rId20"/>
      <p:bold r:id="rId21"/>
    </p:embeddedFont>
    <p:embeddedFont>
      <p:font typeface="Nunito Light" pitchFamily="2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5FA026-84FC-4067-8AE4-4696B22D2330}">
  <a:tblStyle styleId="{D25FA026-84FC-4067-8AE4-4696B22D23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C4DDC3E-7AE0-476A-9735-8EC746E80B4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6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>
          <a:extLst>
            <a:ext uri="{FF2B5EF4-FFF2-40B4-BE49-F238E27FC236}">
              <a16:creationId xmlns:a16="http://schemas.microsoft.com/office/drawing/2014/main" id="{18BB15BC-EFF4-55D6-91A2-A23AB4831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dfce81f19_0_45:notes">
            <a:extLst>
              <a:ext uri="{FF2B5EF4-FFF2-40B4-BE49-F238E27FC236}">
                <a16:creationId xmlns:a16="http://schemas.microsoft.com/office/drawing/2014/main" id="{F2A2366E-64D1-088D-FB55-003E313D2B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dfce81f19_0_45:notes">
            <a:extLst>
              <a:ext uri="{FF2B5EF4-FFF2-40B4-BE49-F238E27FC236}">
                <a16:creationId xmlns:a16="http://schemas.microsoft.com/office/drawing/2014/main" id="{D4CFAAB4-9BC3-E941-5DB7-F624A3C59E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136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>
          <a:extLst>
            <a:ext uri="{FF2B5EF4-FFF2-40B4-BE49-F238E27FC236}">
              <a16:creationId xmlns:a16="http://schemas.microsoft.com/office/drawing/2014/main" id="{5532A7E5-A0C0-B85C-62E2-655AAB14D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84d99d1a72_0_15:notes">
            <a:extLst>
              <a:ext uri="{FF2B5EF4-FFF2-40B4-BE49-F238E27FC236}">
                <a16:creationId xmlns:a16="http://schemas.microsoft.com/office/drawing/2014/main" id="{4460F05D-53ED-8AA5-5124-ECC60DAFA1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84d99d1a72_0_15:notes">
            <a:extLst>
              <a:ext uri="{FF2B5EF4-FFF2-40B4-BE49-F238E27FC236}">
                <a16:creationId xmlns:a16="http://schemas.microsoft.com/office/drawing/2014/main" id="{976C5EFA-0CD6-CE52-9D2F-371EB91717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305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>
          <a:extLst>
            <a:ext uri="{FF2B5EF4-FFF2-40B4-BE49-F238E27FC236}">
              <a16:creationId xmlns:a16="http://schemas.microsoft.com/office/drawing/2014/main" id="{71A02A6C-2D52-DD56-B7CE-8DABD8802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d431007ba2_0_215:notes">
            <a:extLst>
              <a:ext uri="{FF2B5EF4-FFF2-40B4-BE49-F238E27FC236}">
                <a16:creationId xmlns:a16="http://schemas.microsoft.com/office/drawing/2014/main" id="{C7ACB966-FCEF-BC0A-F7B1-8584AAC956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d431007ba2_0_215:notes">
            <a:extLst>
              <a:ext uri="{FF2B5EF4-FFF2-40B4-BE49-F238E27FC236}">
                <a16:creationId xmlns:a16="http://schemas.microsoft.com/office/drawing/2014/main" id="{B72A17CE-82CC-1001-91B7-B0A7CDCC65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795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995025"/>
            <a:ext cx="4206300" cy="24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387825"/>
            <a:ext cx="4206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7" y="4861829"/>
            <a:ext cx="9144055" cy="281669"/>
          </a:xfrm>
          <a:custGeom>
            <a:avLst/>
            <a:gdLst/>
            <a:ahLst/>
            <a:cxnLst/>
            <a:rect l="l" t="t" r="r" b="b"/>
            <a:pathLst>
              <a:path w="90392" h="11073" extrusionOk="0">
                <a:moveTo>
                  <a:pt x="1" y="1"/>
                </a:moveTo>
                <a:lnTo>
                  <a:pt x="1" y="11072"/>
                </a:lnTo>
                <a:lnTo>
                  <a:pt x="90391" y="11072"/>
                </a:lnTo>
                <a:lnTo>
                  <a:pt x="9039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/>
          <p:nvPr/>
        </p:nvSpPr>
        <p:spPr>
          <a:xfrm>
            <a:off x="-27" y="4861829"/>
            <a:ext cx="9144055" cy="281669"/>
          </a:xfrm>
          <a:custGeom>
            <a:avLst/>
            <a:gdLst/>
            <a:ahLst/>
            <a:cxnLst/>
            <a:rect l="l" t="t" r="r" b="b"/>
            <a:pathLst>
              <a:path w="90392" h="11073" extrusionOk="0">
                <a:moveTo>
                  <a:pt x="1" y="1"/>
                </a:moveTo>
                <a:lnTo>
                  <a:pt x="1" y="11072"/>
                </a:lnTo>
                <a:lnTo>
                  <a:pt x="90391" y="11072"/>
                </a:lnTo>
                <a:lnTo>
                  <a:pt x="9039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subTitle" idx="1"/>
          </p:nvPr>
        </p:nvSpPr>
        <p:spPr>
          <a:xfrm>
            <a:off x="1468714" y="1781863"/>
            <a:ext cx="28110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ubTitle" idx="2"/>
          </p:nvPr>
        </p:nvSpPr>
        <p:spPr>
          <a:xfrm>
            <a:off x="5565366" y="1781863"/>
            <a:ext cx="28110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subTitle" idx="3"/>
          </p:nvPr>
        </p:nvSpPr>
        <p:spPr>
          <a:xfrm>
            <a:off x="1464562" y="3184300"/>
            <a:ext cx="28110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ubTitle" idx="4"/>
          </p:nvPr>
        </p:nvSpPr>
        <p:spPr>
          <a:xfrm>
            <a:off x="5561213" y="3184300"/>
            <a:ext cx="28110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subTitle" idx="5"/>
          </p:nvPr>
        </p:nvSpPr>
        <p:spPr>
          <a:xfrm>
            <a:off x="1468715" y="1492338"/>
            <a:ext cx="2811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18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subTitle" idx="6"/>
          </p:nvPr>
        </p:nvSpPr>
        <p:spPr>
          <a:xfrm>
            <a:off x="1464563" y="2894793"/>
            <a:ext cx="2811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18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subTitle" idx="7"/>
          </p:nvPr>
        </p:nvSpPr>
        <p:spPr>
          <a:xfrm>
            <a:off x="5565340" y="1492338"/>
            <a:ext cx="2811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18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subTitle" idx="8"/>
          </p:nvPr>
        </p:nvSpPr>
        <p:spPr>
          <a:xfrm>
            <a:off x="5561188" y="2894793"/>
            <a:ext cx="2811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18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grpSp>
        <p:nvGrpSpPr>
          <p:cNvPr id="149" name="Google Shape;149;p17"/>
          <p:cNvGrpSpPr/>
          <p:nvPr/>
        </p:nvGrpSpPr>
        <p:grpSpPr>
          <a:xfrm>
            <a:off x="8283187" y="4107505"/>
            <a:ext cx="644976" cy="777064"/>
            <a:chOff x="8283187" y="4084759"/>
            <a:chExt cx="644976" cy="777064"/>
          </a:xfrm>
        </p:grpSpPr>
        <p:sp>
          <p:nvSpPr>
            <p:cNvPr id="150" name="Google Shape;150;p17"/>
            <p:cNvSpPr/>
            <p:nvPr/>
          </p:nvSpPr>
          <p:spPr>
            <a:xfrm>
              <a:off x="8283187" y="4158745"/>
              <a:ext cx="641899" cy="204315"/>
            </a:xfrm>
            <a:custGeom>
              <a:avLst/>
              <a:gdLst/>
              <a:ahLst/>
              <a:cxnLst/>
              <a:rect l="l" t="t" r="r" b="b"/>
              <a:pathLst>
                <a:path w="23310" h="7378" extrusionOk="0">
                  <a:moveTo>
                    <a:pt x="14652" y="0"/>
                  </a:moveTo>
                  <a:cubicBezTo>
                    <a:pt x="11144" y="0"/>
                    <a:pt x="12094" y="2561"/>
                    <a:pt x="11110" y="3190"/>
                  </a:cubicBezTo>
                  <a:cubicBezTo>
                    <a:pt x="10845" y="3358"/>
                    <a:pt x="10631" y="3412"/>
                    <a:pt x="10441" y="3412"/>
                  </a:cubicBezTo>
                  <a:cubicBezTo>
                    <a:pt x="10102" y="3412"/>
                    <a:pt x="9840" y="3240"/>
                    <a:pt x="9501" y="3240"/>
                  </a:cubicBezTo>
                  <a:cubicBezTo>
                    <a:pt x="9311" y="3240"/>
                    <a:pt x="9098" y="3294"/>
                    <a:pt x="8834" y="3462"/>
                  </a:cubicBezTo>
                  <a:cubicBezTo>
                    <a:pt x="7830" y="4098"/>
                    <a:pt x="8287" y="5373"/>
                    <a:pt x="7465" y="5556"/>
                  </a:cubicBezTo>
                  <a:cubicBezTo>
                    <a:pt x="7395" y="5571"/>
                    <a:pt x="7323" y="5578"/>
                    <a:pt x="7249" y="5578"/>
                  </a:cubicBezTo>
                  <a:cubicBezTo>
                    <a:pt x="6673" y="5578"/>
                    <a:pt x="5989" y="5159"/>
                    <a:pt x="5305" y="5159"/>
                  </a:cubicBezTo>
                  <a:cubicBezTo>
                    <a:pt x="5053" y="5159"/>
                    <a:pt x="4800" y="5216"/>
                    <a:pt x="4553" y="5373"/>
                  </a:cubicBezTo>
                  <a:cubicBezTo>
                    <a:pt x="3552" y="6009"/>
                    <a:pt x="3552" y="6556"/>
                    <a:pt x="3095" y="6556"/>
                  </a:cubicBezTo>
                  <a:cubicBezTo>
                    <a:pt x="2793" y="6556"/>
                    <a:pt x="2287" y="6394"/>
                    <a:pt x="1821" y="6394"/>
                  </a:cubicBezTo>
                  <a:cubicBezTo>
                    <a:pt x="1588" y="6394"/>
                    <a:pt x="1366" y="6435"/>
                    <a:pt x="1183" y="6556"/>
                  </a:cubicBezTo>
                  <a:cubicBezTo>
                    <a:pt x="637" y="6921"/>
                    <a:pt x="0" y="7378"/>
                    <a:pt x="0" y="7378"/>
                  </a:cubicBezTo>
                  <a:lnTo>
                    <a:pt x="23035" y="7378"/>
                  </a:lnTo>
                  <a:cubicBezTo>
                    <a:pt x="23035" y="7378"/>
                    <a:pt x="23310" y="6556"/>
                    <a:pt x="22306" y="6009"/>
                  </a:cubicBezTo>
                  <a:cubicBezTo>
                    <a:pt x="21305" y="5466"/>
                    <a:pt x="20851" y="5920"/>
                    <a:pt x="20487" y="5466"/>
                  </a:cubicBezTo>
                  <a:cubicBezTo>
                    <a:pt x="20122" y="5009"/>
                    <a:pt x="21487" y="3826"/>
                    <a:pt x="18757" y="2643"/>
                  </a:cubicBezTo>
                  <a:cubicBezTo>
                    <a:pt x="18757" y="2643"/>
                    <a:pt x="18575" y="92"/>
                    <a:pt x="14841" y="2"/>
                  </a:cubicBezTo>
                  <a:cubicBezTo>
                    <a:pt x="14777" y="1"/>
                    <a:pt x="14714" y="0"/>
                    <a:pt x="14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" name="Google Shape;151;p17"/>
            <p:cNvGrpSpPr/>
            <p:nvPr/>
          </p:nvGrpSpPr>
          <p:grpSpPr>
            <a:xfrm>
              <a:off x="8584523" y="4084759"/>
              <a:ext cx="171815" cy="777064"/>
              <a:chOff x="3376692" y="3077129"/>
              <a:chExt cx="116556" cy="524158"/>
            </a:xfrm>
          </p:grpSpPr>
          <p:sp>
            <p:nvSpPr>
              <p:cNvPr id="152" name="Google Shape;152;p17"/>
              <p:cNvSpPr/>
              <p:nvPr/>
            </p:nvSpPr>
            <p:spPr>
              <a:xfrm>
                <a:off x="3426917" y="3091021"/>
                <a:ext cx="16182" cy="510266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3370" extrusionOk="0">
                    <a:moveTo>
                      <a:pt x="1" y="1"/>
                    </a:moveTo>
                    <a:lnTo>
                      <a:pt x="1" y="13370"/>
                    </a:lnTo>
                    <a:lnTo>
                      <a:pt x="424" y="13370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chemeClr val="lt1"/>
              </a:solidFill>
              <a:ln w="59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7"/>
              <p:cNvSpPr/>
              <p:nvPr/>
            </p:nvSpPr>
            <p:spPr>
              <a:xfrm>
                <a:off x="3406346" y="3094570"/>
                <a:ext cx="58545" cy="20647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541" extrusionOk="0">
                    <a:moveTo>
                      <a:pt x="24" y="1"/>
                    </a:moveTo>
                    <a:cubicBezTo>
                      <a:pt x="10" y="35"/>
                      <a:pt x="0" y="69"/>
                      <a:pt x="0" y="104"/>
                    </a:cubicBezTo>
                    <a:cubicBezTo>
                      <a:pt x="0" y="344"/>
                      <a:pt x="344" y="540"/>
                      <a:pt x="767" y="540"/>
                    </a:cubicBezTo>
                    <a:cubicBezTo>
                      <a:pt x="1190" y="540"/>
                      <a:pt x="1534" y="344"/>
                      <a:pt x="1534" y="104"/>
                    </a:cubicBezTo>
                    <a:cubicBezTo>
                      <a:pt x="1534" y="69"/>
                      <a:pt x="1523" y="35"/>
                      <a:pt x="15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9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7"/>
              <p:cNvSpPr/>
              <p:nvPr/>
            </p:nvSpPr>
            <p:spPr>
              <a:xfrm>
                <a:off x="3376692" y="3077129"/>
                <a:ext cx="116556" cy="19464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510" extrusionOk="0">
                    <a:moveTo>
                      <a:pt x="1527" y="0"/>
                    </a:moveTo>
                    <a:lnTo>
                      <a:pt x="0" y="509"/>
                    </a:lnTo>
                    <a:lnTo>
                      <a:pt x="3053" y="509"/>
                    </a:lnTo>
                    <a:lnTo>
                      <a:pt x="1527" y="0"/>
                    </a:lnTo>
                    <a:close/>
                  </a:path>
                </a:pathLst>
              </a:custGeom>
              <a:solidFill>
                <a:schemeClr val="lt1"/>
              </a:solidFill>
              <a:ln w="59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" name="Google Shape;155;p17"/>
            <p:cNvGrpSpPr/>
            <p:nvPr/>
          </p:nvGrpSpPr>
          <p:grpSpPr>
            <a:xfrm>
              <a:off x="8756348" y="4084759"/>
              <a:ext cx="171815" cy="777064"/>
              <a:chOff x="3376692" y="3077129"/>
              <a:chExt cx="116556" cy="524158"/>
            </a:xfrm>
          </p:grpSpPr>
          <p:sp>
            <p:nvSpPr>
              <p:cNvPr id="156" name="Google Shape;156;p17"/>
              <p:cNvSpPr/>
              <p:nvPr/>
            </p:nvSpPr>
            <p:spPr>
              <a:xfrm>
                <a:off x="3426917" y="3091021"/>
                <a:ext cx="16182" cy="510266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3370" extrusionOk="0">
                    <a:moveTo>
                      <a:pt x="1" y="1"/>
                    </a:moveTo>
                    <a:lnTo>
                      <a:pt x="1" y="13370"/>
                    </a:lnTo>
                    <a:lnTo>
                      <a:pt x="424" y="13370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chemeClr val="lt1"/>
              </a:solidFill>
              <a:ln w="59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7"/>
              <p:cNvSpPr/>
              <p:nvPr/>
            </p:nvSpPr>
            <p:spPr>
              <a:xfrm>
                <a:off x="3406346" y="3094570"/>
                <a:ext cx="58545" cy="20647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541" extrusionOk="0">
                    <a:moveTo>
                      <a:pt x="24" y="1"/>
                    </a:moveTo>
                    <a:cubicBezTo>
                      <a:pt x="10" y="35"/>
                      <a:pt x="0" y="69"/>
                      <a:pt x="0" y="104"/>
                    </a:cubicBezTo>
                    <a:cubicBezTo>
                      <a:pt x="0" y="344"/>
                      <a:pt x="344" y="540"/>
                      <a:pt x="767" y="540"/>
                    </a:cubicBezTo>
                    <a:cubicBezTo>
                      <a:pt x="1190" y="540"/>
                      <a:pt x="1534" y="344"/>
                      <a:pt x="1534" y="104"/>
                    </a:cubicBezTo>
                    <a:cubicBezTo>
                      <a:pt x="1534" y="69"/>
                      <a:pt x="1523" y="35"/>
                      <a:pt x="15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59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7"/>
              <p:cNvSpPr/>
              <p:nvPr/>
            </p:nvSpPr>
            <p:spPr>
              <a:xfrm>
                <a:off x="3376692" y="3077129"/>
                <a:ext cx="116556" cy="19464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510" extrusionOk="0">
                    <a:moveTo>
                      <a:pt x="1527" y="0"/>
                    </a:moveTo>
                    <a:lnTo>
                      <a:pt x="0" y="509"/>
                    </a:lnTo>
                    <a:lnTo>
                      <a:pt x="3053" y="509"/>
                    </a:lnTo>
                    <a:lnTo>
                      <a:pt x="1527" y="0"/>
                    </a:lnTo>
                    <a:close/>
                  </a:path>
                </a:pathLst>
              </a:custGeom>
              <a:solidFill>
                <a:schemeClr val="lt1"/>
              </a:solidFill>
              <a:ln w="59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/>
        </p:nvSpPr>
        <p:spPr>
          <a:xfrm>
            <a:off x="2099050" y="3374038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Arimo"/>
                <a:ea typeface="Arimo"/>
                <a:cs typeface="Arimo"/>
                <a:sym typeface="Arimo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sz="1200" b="1" u="sng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7" name="Google Shape;197;p20"/>
          <p:cNvSpPr txBox="1">
            <a:spLocks noGrp="1"/>
          </p:cNvSpPr>
          <p:nvPr>
            <p:ph type="title"/>
          </p:nvPr>
        </p:nvSpPr>
        <p:spPr>
          <a:xfrm>
            <a:off x="2347950" y="539500"/>
            <a:ext cx="4448100" cy="91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0"/>
          <p:cNvSpPr txBox="1">
            <a:spLocks noGrp="1"/>
          </p:cNvSpPr>
          <p:nvPr>
            <p:ph type="subTitle" idx="1"/>
          </p:nvPr>
        </p:nvSpPr>
        <p:spPr>
          <a:xfrm>
            <a:off x="2347900" y="13837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-27" y="4861829"/>
            <a:ext cx="9144055" cy="281669"/>
          </a:xfrm>
          <a:custGeom>
            <a:avLst/>
            <a:gdLst/>
            <a:ahLst/>
            <a:cxnLst/>
            <a:rect l="l" t="t" r="r" b="b"/>
            <a:pathLst>
              <a:path w="90392" h="11073" extrusionOk="0">
                <a:moveTo>
                  <a:pt x="1" y="1"/>
                </a:moveTo>
                <a:lnTo>
                  <a:pt x="1" y="11072"/>
                </a:lnTo>
                <a:lnTo>
                  <a:pt x="90391" y="11072"/>
                </a:lnTo>
                <a:lnTo>
                  <a:pt x="9039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/>
          <p:nvPr/>
        </p:nvSpPr>
        <p:spPr>
          <a:xfrm>
            <a:off x="-27" y="4861829"/>
            <a:ext cx="9144055" cy="281669"/>
          </a:xfrm>
          <a:custGeom>
            <a:avLst/>
            <a:gdLst/>
            <a:ahLst/>
            <a:cxnLst/>
            <a:rect l="l" t="t" r="r" b="b"/>
            <a:pathLst>
              <a:path w="90392" h="11073" extrusionOk="0">
                <a:moveTo>
                  <a:pt x="1" y="1"/>
                </a:moveTo>
                <a:lnTo>
                  <a:pt x="1" y="11072"/>
                </a:lnTo>
                <a:lnTo>
                  <a:pt x="90391" y="11072"/>
                </a:lnTo>
                <a:lnTo>
                  <a:pt x="9039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21"/>
          <p:cNvGrpSpPr/>
          <p:nvPr/>
        </p:nvGrpSpPr>
        <p:grpSpPr>
          <a:xfrm>
            <a:off x="8585097" y="4233351"/>
            <a:ext cx="485769" cy="647073"/>
            <a:chOff x="2423890" y="3042362"/>
            <a:chExt cx="428746" cy="567857"/>
          </a:xfrm>
        </p:grpSpPr>
        <p:sp>
          <p:nvSpPr>
            <p:cNvPr id="203" name="Google Shape;203;p21"/>
            <p:cNvSpPr/>
            <p:nvPr/>
          </p:nvSpPr>
          <p:spPr>
            <a:xfrm>
              <a:off x="2423890" y="3042362"/>
              <a:ext cx="428746" cy="428631"/>
            </a:xfrm>
            <a:custGeom>
              <a:avLst/>
              <a:gdLst/>
              <a:ahLst/>
              <a:cxnLst/>
              <a:rect l="l" t="t" r="r" b="b"/>
              <a:pathLst>
                <a:path w="11234" h="11231" extrusionOk="0">
                  <a:moveTo>
                    <a:pt x="5619" y="0"/>
                  </a:moveTo>
                  <a:cubicBezTo>
                    <a:pt x="2517" y="0"/>
                    <a:pt x="1" y="2514"/>
                    <a:pt x="1" y="5615"/>
                  </a:cubicBezTo>
                  <a:cubicBezTo>
                    <a:pt x="1" y="6960"/>
                    <a:pt x="472" y="8191"/>
                    <a:pt x="1259" y="9160"/>
                  </a:cubicBezTo>
                  <a:lnTo>
                    <a:pt x="1262" y="9153"/>
                  </a:lnTo>
                  <a:cubicBezTo>
                    <a:pt x="1262" y="9153"/>
                    <a:pt x="4151" y="9439"/>
                    <a:pt x="5616" y="11230"/>
                  </a:cubicBezTo>
                  <a:cubicBezTo>
                    <a:pt x="5616" y="11230"/>
                    <a:pt x="7132" y="9197"/>
                    <a:pt x="9859" y="9197"/>
                  </a:cubicBezTo>
                  <a:cubicBezTo>
                    <a:pt x="9886" y="9197"/>
                    <a:pt x="9914" y="9198"/>
                    <a:pt x="9941" y="9198"/>
                  </a:cubicBezTo>
                  <a:cubicBezTo>
                    <a:pt x="10746" y="8228"/>
                    <a:pt x="11231" y="6980"/>
                    <a:pt x="11231" y="5619"/>
                  </a:cubicBezTo>
                  <a:cubicBezTo>
                    <a:pt x="11234" y="2517"/>
                    <a:pt x="8720" y="0"/>
                    <a:pt x="56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2630817" y="3057437"/>
              <a:ext cx="18548" cy="552782"/>
            </a:xfrm>
            <a:custGeom>
              <a:avLst/>
              <a:gdLst/>
              <a:ahLst/>
              <a:cxnLst/>
              <a:rect l="l" t="t" r="r" b="b"/>
              <a:pathLst>
                <a:path w="486" h="14484" extrusionOk="0">
                  <a:moveTo>
                    <a:pt x="97" y="1"/>
                  </a:moveTo>
                  <a:lnTo>
                    <a:pt x="1" y="14483"/>
                  </a:lnTo>
                  <a:lnTo>
                    <a:pt x="486" y="14483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2638182" y="3362674"/>
              <a:ext cx="106213" cy="87551"/>
            </a:xfrm>
            <a:custGeom>
              <a:avLst/>
              <a:gdLst/>
              <a:ahLst/>
              <a:cxnLst/>
              <a:rect l="l" t="t" r="r" b="b"/>
              <a:pathLst>
                <a:path w="2783" h="2294" extrusionOk="0">
                  <a:moveTo>
                    <a:pt x="2782" y="0"/>
                  </a:moveTo>
                  <a:cubicBezTo>
                    <a:pt x="2782" y="0"/>
                    <a:pt x="929" y="441"/>
                    <a:pt x="1" y="1950"/>
                  </a:cubicBezTo>
                  <a:lnTo>
                    <a:pt x="49" y="2294"/>
                  </a:lnTo>
                  <a:cubicBezTo>
                    <a:pt x="49" y="2294"/>
                    <a:pt x="1025" y="537"/>
                    <a:pt x="2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2638182" y="3172769"/>
              <a:ext cx="106213" cy="87589"/>
            </a:xfrm>
            <a:custGeom>
              <a:avLst/>
              <a:gdLst/>
              <a:ahLst/>
              <a:cxnLst/>
              <a:rect l="l" t="t" r="r" b="b"/>
              <a:pathLst>
                <a:path w="2783" h="2295" extrusionOk="0">
                  <a:moveTo>
                    <a:pt x="2782" y="1"/>
                  </a:moveTo>
                  <a:cubicBezTo>
                    <a:pt x="2782" y="1"/>
                    <a:pt x="929" y="441"/>
                    <a:pt x="1" y="1954"/>
                  </a:cubicBezTo>
                  <a:lnTo>
                    <a:pt x="49" y="2294"/>
                  </a:lnTo>
                  <a:cubicBezTo>
                    <a:pt x="49" y="2294"/>
                    <a:pt x="1025" y="537"/>
                    <a:pt x="2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2533994" y="3221199"/>
              <a:ext cx="102397" cy="87589"/>
            </a:xfrm>
            <a:custGeom>
              <a:avLst/>
              <a:gdLst/>
              <a:ahLst/>
              <a:cxnLst/>
              <a:rect l="l" t="t" r="r" b="b"/>
              <a:pathLst>
                <a:path w="2683" h="2295" extrusionOk="0">
                  <a:moveTo>
                    <a:pt x="0" y="1"/>
                  </a:moveTo>
                  <a:cubicBezTo>
                    <a:pt x="1696" y="537"/>
                    <a:pt x="2634" y="2294"/>
                    <a:pt x="2634" y="2294"/>
                  </a:cubicBezTo>
                  <a:lnTo>
                    <a:pt x="2682" y="1950"/>
                  </a:lnTo>
                  <a:cubicBezTo>
                    <a:pt x="1788" y="44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2533994" y="3314244"/>
              <a:ext cx="102397" cy="87589"/>
            </a:xfrm>
            <a:custGeom>
              <a:avLst/>
              <a:gdLst/>
              <a:ahLst/>
              <a:cxnLst/>
              <a:rect l="l" t="t" r="r" b="b"/>
              <a:pathLst>
                <a:path w="2683" h="2295" extrusionOk="0">
                  <a:moveTo>
                    <a:pt x="0" y="1"/>
                  </a:moveTo>
                  <a:cubicBezTo>
                    <a:pt x="1696" y="537"/>
                    <a:pt x="2634" y="2294"/>
                    <a:pt x="2634" y="2294"/>
                  </a:cubicBezTo>
                  <a:lnTo>
                    <a:pt x="2682" y="1954"/>
                  </a:lnTo>
                  <a:cubicBezTo>
                    <a:pt x="1788" y="44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21"/>
          <p:cNvGrpSpPr/>
          <p:nvPr/>
        </p:nvGrpSpPr>
        <p:grpSpPr>
          <a:xfrm>
            <a:off x="8283148" y="4102884"/>
            <a:ext cx="171815" cy="777064"/>
            <a:chOff x="3376692" y="3077129"/>
            <a:chExt cx="116556" cy="524158"/>
          </a:xfrm>
        </p:grpSpPr>
        <p:sp>
          <p:nvSpPr>
            <p:cNvPr id="210" name="Google Shape;210;p21"/>
            <p:cNvSpPr/>
            <p:nvPr/>
          </p:nvSpPr>
          <p:spPr>
            <a:xfrm>
              <a:off x="3426917" y="3091021"/>
              <a:ext cx="16182" cy="510266"/>
            </a:xfrm>
            <a:custGeom>
              <a:avLst/>
              <a:gdLst/>
              <a:ahLst/>
              <a:cxnLst/>
              <a:rect l="l" t="t" r="r" b="b"/>
              <a:pathLst>
                <a:path w="424" h="13370" extrusionOk="0">
                  <a:moveTo>
                    <a:pt x="1" y="1"/>
                  </a:moveTo>
                  <a:lnTo>
                    <a:pt x="1" y="13370"/>
                  </a:lnTo>
                  <a:lnTo>
                    <a:pt x="424" y="13370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chemeClr val="lt1"/>
            </a:solidFill>
            <a:ln w="5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3406346" y="3094570"/>
              <a:ext cx="58545" cy="20647"/>
            </a:xfrm>
            <a:custGeom>
              <a:avLst/>
              <a:gdLst/>
              <a:ahLst/>
              <a:cxnLst/>
              <a:rect l="l" t="t" r="r" b="b"/>
              <a:pathLst>
                <a:path w="1534" h="541" extrusionOk="0">
                  <a:moveTo>
                    <a:pt x="24" y="1"/>
                  </a:moveTo>
                  <a:cubicBezTo>
                    <a:pt x="10" y="35"/>
                    <a:pt x="0" y="69"/>
                    <a:pt x="0" y="104"/>
                  </a:cubicBezTo>
                  <a:cubicBezTo>
                    <a:pt x="0" y="344"/>
                    <a:pt x="344" y="540"/>
                    <a:pt x="767" y="540"/>
                  </a:cubicBezTo>
                  <a:cubicBezTo>
                    <a:pt x="1190" y="540"/>
                    <a:pt x="1534" y="344"/>
                    <a:pt x="1534" y="104"/>
                  </a:cubicBezTo>
                  <a:cubicBezTo>
                    <a:pt x="1534" y="69"/>
                    <a:pt x="1523" y="35"/>
                    <a:pt x="1510" y="1"/>
                  </a:cubicBezTo>
                  <a:close/>
                </a:path>
              </a:pathLst>
            </a:custGeom>
            <a:solidFill>
              <a:schemeClr val="lt1"/>
            </a:solidFill>
            <a:ln w="5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3376692" y="3077129"/>
              <a:ext cx="116556" cy="19464"/>
            </a:xfrm>
            <a:custGeom>
              <a:avLst/>
              <a:gdLst/>
              <a:ahLst/>
              <a:cxnLst/>
              <a:rect l="l" t="t" r="r" b="b"/>
              <a:pathLst>
                <a:path w="3054" h="510" extrusionOk="0">
                  <a:moveTo>
                    <a:pt x="1527" y="0"/>
                  </a:moveTo>
                  <a:lnTo>
                    <a:pt x="0" y="509"/>
                  </a:lnTo>
                  <a:lnTo>
                    <a:pt x="3053" y="509"/>
                  </a:lnTo>
                  <a:lnTo>
                    <a:pt x="1527" y="0"/>
                  </a:lnTo>
                  <a:close/>
                </a:path>
              </a:pathLst>
            </a:custGeom>
            <a:solidFill>
              <a:schemeClr val="lt1"/>
            </a:solidFill>
            <a:ln w="59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/>
          <p:nvPr/>
        </p:nvSpPr>
        <p:spPr>
          <a:xfrm>
            <a:off x="-27" y="4861829"/>
            <a:ext cx="9144055" cy="281669"/>
          </a:xfrm>
          <a:custGeom>
            <a:avLst/>
            <a:gdLst/>
            <a:ahLst/>
            <a:cxnLst/>
            <a:rect l="l" t="t" r="r" b="b"/>
            <a:pathLst>
              <a:path w="90392" h="11073" extrusionOk="0">
                <a:moveTo>
                  <a:pt x="1" y="1"/>
                </a:moveTo>
                <a:lnTo>
                  <a:pt x="1" y="11072"/>
                </a:lnTo>
                <a:lnTo>
                  <a:pt x="90391" y="11072"/>
                </a:lnTo>
                <a:lnTo>
                  <a:pt x="9039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" name="Google Shape;215;p22"/>
          <p:cNvGrpSpPr/>
          <p:nvPr/>
        </p:nvGrpSpPr>
        <p:grpSpPr>
          <a:xfrm>
            <a:off x="95591" y="4158745"/>
            <a:ext cx="787550" cy="721679"/>
            <a:chOff x="95591" y="4158745"/>
            <a:chExt cx="787550" cy="721679"/>
          </a:xfrm>
        </p:grpSpPr>
        <p:sp>
          <p:nvSpPr>
            <p:cNvPr id="216" name="Google Shape;216;p22"/>
            <p:cNvSpPr/>
            <p:nvPr/>
          </p:nvSpPr>
          <p:spPr>
            <a:xfrm>
              <a:off x="241242" y="4158745"/>
              <a:ext cx="641899" cy="204315"/>
            </a:xfrm>
            <a:custGeom>
              <a:avLst/>
              <a:gdLst/>
              <a:ahLst/>
              <a:cxnLst/>
              <a:rect l="l" t="t" r="r" b="b"/>
              <a:pathLst>
                <a:path w="23310" h="7378" extrusionOk="0">
                  <a:moveTo>
                    <a:pt x="14652" y="0"/>
                  </a:moveTo>
                  <a:cubicBezTo>
                    <a:pt x="11144" y="0"/>
                    <a:pt x="12094" y="2561"/>
                    <a:pt x="11110" y="3190"/>
                  </a:cubicBezTo>
                  <a:cubicBezTo>
                    <a:pt x="10845" y="3358"/>
                    <a:pt x="10631" y="3412"/>
                    <a:pt x="10441" y="3412"/>
                  </a:cubicBezTo>
                  <a:cubicBezTo>
                    <a:pt x="10102" y="3412"/>
                    <a:pt x="9840" y="3240"/>
                    <a:pt x="9501" y="3240"/>
                  </a:cubicBezTo>
                  <a:cubicBezTo>
                    <a:pt x="9311" y="3240"/>
                    <a:pt x="9098" y="3294"/>
                    <a:pt x="8834" y="3462"/>
                  </a:cubicBezTo>
                  <a:cubicBezTo>
                    <a:pt x="7830" y="4098"/>
                    <a:pt x="8287" y="5373"/>
                    <a:pt x="7465" y="5556"/>
                  </a:cubicBezTo>
                  <a:cubicBezTo>
                    <a:pt x="7395" y="5571"/>
                    <a:pt x="7323" y="5578"/>
                    <a:pt x="7249" y="5578"/>
                  </a:cubicBezTo>
                  <a:cubicBezTo>
                    <a:pt x="6673" y="5578"/>
                    <a:pt x="5989" y="5159"/>
                    <a:pt x="5305" y="5159"/>
                  </a:cubicBezTo>
                  <a:cubicBezTo>
                    <a:pt x="5053" y="5159"/>
                    <a:pt x="4800" y="5216"/>
                    <a:pt x="4553" y="5373"/>
                  </a:cubicBezTo>
                  <a:cubicBezTo>
                    <a:pt x="3552" y="6009"/>
                    <a:pt x="3552" y="6556"/>
                    <a:pt x="3095" y="6556"/>
                  </a:cubicBezTo>
                  <a:cubicBezTo>
                    <a:pt x="2793" y="6556"/>
                    <a:pt x="2287" y="6394"/>
                    <a:pt x="1821" y="6394"/>
                  </a:cubicBezTo>
                  <a:cubicBezTo>
                    <a:pt x="1588" y="6394"/>
                    <a:pt x="1366" y="6435"/>
                    <a:pt x="1183" y="6556"/>
                  </a:cubicBezTo>
                  <a:cubicBezTo>
                    <a:pt x="637" y="6921"/>
                    <a:pt x="0" y="7378"/>
                    <a:pt x="0" y="7378"/>
                  </a:cubicBezTo>
                  <a:lnTo>
                    <a:pt x="23035" y="7378"/>
                  </a:lnTo>
                  <a:cubicBezTo>
                    <a:pt x="23035" y="7378"/>
                    <a:pt x="23310" y="6556"/>
                    <a:pt x="22306" y="6009"/>
                  </a:cubicBezTo>
                  <a:cubicBezTo>
                    <a:pt x="21305" y="5466"/>
                    <a:pt x="20851" y="5920"/>
                    <a:pt x="20487" y="5466"/>
                  </a:cubicBezTo>
                  <a:cubicBezTo>
                    <a:pt x="20122" y="5009"/>
                    <a:pt x="21487" y="3826"/>
                    <a:pt x="18757" y="2643"/>
                  </a:cubicBezTo>
                  <a:cubicBezTo>
                    <a:pt x="18757" y="2643"/>
                    <a:pt x="18575" y="92"/>
                    <a:pt x="14841" y="2"/>
                  </a:cubicBezTo>
                  <a:cubicBezTo>
                    <a:pt x="14777" y="1"/>
                    <a:pt x="14714" y="0"/>
                    <a:pt x="14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" name="Google Shape;217;p22"/>
            <p:cNvGrpSpPr/>
            <p:nvPr/>
          </p:nvGrpSpPr>
          <p:grpSpPr>
            <a:xfrm>
              <a:off x="95591" y="4233351"/>
              <a:ext cx="485769" cy="647073"/>
              <a:chOff x="2423890" y="3042362"/>
              <a:chExt cx="428746" cy="567857"/>
            </a:xfrm>
          </p:grpSpPr>
          <p:sp>
            <p:nvSpPr>
              <p:cNvPr id="218" name="Google Shape;218;p22"/>
              <p:cNvSpPr/>
              <p:nvPr/>
            </p:nvSpPr>
            <p:spPr>
              <a:xfrm>
                <a:off x="2423890" y="3042362"/>
                <a:ext cx="428746" cy="428631"/>
              </a:xfrm>
              <a:custGeom>
                <a:avLst/>
                <a:gdLst/>
                <a:ahLst/>
                <a:cxnLst/>
                <a:rect l="l" t="t" r="r" b="b"/>
                <a:pathLst>
                  <a:path w="11234" h="11231" extrusionOk="0">
                    <a:moveTo>
                      <a:pt x="5619" y="0"/>
                    </a:moveTo>
                    <a:cubicBezTo>
                      <a:pt x="2517" y="0"/>
                      <a:pt x="1" y="2514"/>
                      <a:pt x="1" y="5615"/>
                    </a:cubicBezTo>
                    <a:cubicBezTo>
                      <a:pt x="1" y="6960"/>
                      <a:pt x="472" y="8191"/>
                      <a:pt x="1259" y="9160"/>
                    </a:cubicBezTo>
                    <a:lnTo>
                      <a:pt x="1262" y="9153"/>
                    </a:lnTo>
                    <a:cubicBezTo>
                      <a:pt x="1262" y="9153"/>
                      <a:pt x="4151" y="9439"/>
                      <a:pt x="5616" y="11230"/>
                    </a:cubicBezTo>
                    <a:cubicBezTo>
                      <a:pt x="5616" y="11230"/>
                      <a:pt x="7132" y="9197"/>
                      <a:pt x="9859" y="9197"/>
                    </a:cubicBezTo>
                    <a:cubicBezTo>
                      <a:pt x="9886" y="9197"/>
                      <a:pt x="9914" y="9198"/>
                      <a:pt x="9941" y="9198"/>
                    </a:cubicBezTo>
                    <a:cubicBezTo>
                      <a:pt x="10746" y="8228"/>
                      <a:pt x="11231" y="6980"/>
                      <a:pt x="11231" y="5619"/>
                    </a:cubicBezTo>
                    <a:cubicBezTo>
                      <a:pt x="11234" y="2517"/>
                      <a:pt x="8720" y="0"/>
                      <a:pt x="56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2"/>
              <p:cNvSpPr/>
              <p:nvPr/>
            </p:nvSpPr>
            <p:spPr>
              <a:xfrm>
                <a:off x="2630817" y="3057437"/>
                <a:ext cx="18548" cy="552782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4484" extrusionOk="0">
                    <a:moveTo>
                      <a:pt x="97" y="1"/>
                    </a:moveTo>
                    <a:lnTo>
                      <a:pt x="1" y="14483"/>
                    </a:lnTo>
                    <a:lnTo>
                      <a:pt x="486" y="14483"/>
                    </a:lnTo>
                    <a:lnTo>
                      <a:pt x="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2"/>
              <p:cNvSpPr/>
              <p:nvPr/>
            </p:nvSpPr>
            <p:spPr>
              <a:xfrm>
                <a:off x="2638182" y="3362674"/>
                <a:ext cx="106213" cy="87551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2294" extrusionOk="0">
                    <a:moveTo>
                      <a:pt x="2782" y="0"/>
                    </a:moveTo>
                    <a:cubicBezTo>
                      <a:pt x="2782" y="0"/>
                      <a:pt x="929" y="441"/>
                      <a:pt x="1" y="1950"/>
                    </a:cubicBezTo>
                    <a:lnTo>
                      <a:pt x="49" y="2294"/>
                    </a:lnTo>
                    <a:cubicBezTo>
                      <a:pt x="49" y="2294"/>
                      <a:pt x="1025" y="537"/>
                      <a:pt x="2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2"/>
              <p:cNvSpPr/>
              <p:nvPr/>
            </p:nvSpPr>
            <p:spPr>
              <a:xfrm>
                <a:off x="2638182" y="3172769"/>
                <a:ext cx="106213" cy="87589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2295" extrusionOk="0">
                    <a:moveTo>
                      <a:pt x="2782" y="1"/>
                    </a:moveTo>
                    <a:cubicBezTo>
                      <a:pt x="2782" y="1"/>
                      <a:pt x="929" y="441"/>
                      <a:pt x="1" y="1954"/>
                    </a:cubicBezTo>
                    <a:lnTo>
                      <a:pt x="49" y="2294"/>
                    </a:lnTo>
                    <a:cubicBezTo>
                      <a:pt x="49" y="2294"/>
                      <a:pt x="1025" y="537"/>
                      <a:pt x="27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2"/>
              <p:cNvSpPr/>
              <p:nvPr/>
            </p:nvSpPr>
            <p:spPr>
              <a:xfrm>
                <a:off x="2533994" y="3221199"/>
                <a:ext cx="102397" cy="87589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2295" extrusionOk="0">
                    <a:moveTo>
                      <a:pt x="0" y="1"/>
                    </a:moveTo>
                    <a:cubicBezTo>
                      <a:pt x="1696" y="537"/>
                      <a:pt x="2634" y="2294"/>
                      <a:pt x="2634" y="2294"/>
                    </a:cubicBezTo>
                    <a:lnTo>
                      <a:pt x="2682" y="1950"/>
                    </a:lnTo>
                    <a:cubicBezTo>
                      <a:pt x="1788" y="441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2"/>
              <p:cNvSpPr/>
              <p:nvPr/>
            </p:nvSpPr>
            <p:spPr>
              <a:xfrm>
                <a:off x="2533994" y="3314244"/>
                <a:ext cx="102397" cy="87589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2295" extrusionOk="0">
                    <a:moveTo>
                      <a:pt x="0" y="1"/>
                    </a:moveTo>
                    <a:cubicBezTo>
                      <a:pt x="1696" y="537"/>
                      <a:pt x="2634" y="2294"/>
                      <a:pt x="2634" y="2294"/>
                    </a:cubicBezTo>
                    <a:lnTo>
                      <a:pt x="2682" y="1954"/>
                    </a:lnTo>
                    <a:cubicBezTo>
                      <a:pt x="1788" y="441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773175" y="2235813"/>
            <a:ext cx="365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773175" y="1550013"/>
            <a:ext cx="12357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>
            <a:spLocks noGrp="1"/>
          </p:cNvSpPr>
          <p:nvPr>
            <p:ph type="pic" idx="3"/>
          </p:nvPr>
        </p:nvSpPr>
        <p:spPr>
          <a:xfrm>
            <a:off x="713225" y="539500"/>
            <a:ext cx="3566100" cy="3548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3"/>
          <p:cNvSpPr/>
          <p:nvPr/>
        </p:nvSpPr>
        <p:spPr>
          <a:xfrm>
            <a:off x="-27" y="4861829"/>
            <a:ext cx="9144055" cy="281669"/>
          </a:xfrm>
          <a:custGeom>
            <a:avLst/>
            <a:gdLst/>
            <a:ahLst/>
            <a:cxnLst/>
            <a:rect l="l" t="t" r="r" b="b"/>
            <a:pathLst>
              <a:path w="90392" h="11073" extrusionOk="0">
                <a:moveTo>
                  <a:pt x="1" y="1"/>
                </a:moveTo>
                <a:lnTo>
                  <a:pt x="1" y="11072"/>
                </a:lnTo>
                <a:lnTo>
                  <a:pt x="90391" y="11072"/>
                </a:lnTo>
                <a:lnTo>
                  <a:pt x="9039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-27" y="4861829"/>
            <a:ext cx="9144055" cy="281669"/>
          </a:xfrm>
          <a:custGeom>
            <a:avLst/>
            <a:gdLst/>
            <a:ahLst/>
            <a:cxnLst/>
            <a:rect l="l" t="t" r="r" b="b"/>
            <a:pathLst>
              <a:path w="90392" h="11073" extrusionOk="0">
                <a:moveTo>
                  <a:pt x="1" y="1"/>
                </a:moveTo>
                <a:lnTo>
                  <a:pt x="1" y="11072"/>
                </a:lnTo>
                <a:lnTo>
                  <a:pt x="90391" y="11072"/>
                </a:lnTo>
                <a:lnTo>
                  <a:pt x="9039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713225" y="1068813"/>
            <a:ext cx="4023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ubTitle" idx="1"/>
          </p:nvPr>
        </p:nvSpPr>
        <p:spPr>
          <a:xfrm>
            <a:off x="713225" y="1565313"/>
            <a:ext cx="40233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>
            <a:spLocks noGrp="1"/>
          </p:cNvSpPr>
          <p:nvPr>
            <p:ph type="pic" idx="2"/>
          </p:nvPr>
        </p:nvSpPr>
        <p:spPr>
          <a:xfrm>
            <a:off x="5643775" y="691900"/>
            <a:ext cx="2787000" cy="354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-27" y="4861829"/>
            <a:ext cx="9144055" cy="281669"/>
          </a:xfrm>
          <a:custGeom>
            <a:avLst/>
            <a:gdLst/>
            <a:ahLst/>
            <a:cxnLst/>
            <a:rect l="l" t="t" r="r" b="b"/>
            <a:pathLst>
              <a:path w="90392" h="11073" extrusionOk="0">
                <a:moveTo>
                  <a:pt x="1" y="1"/>
                </a:moveTo>
                <a:lnTo>
                  <a:pt x="1" y="11072"/>
                </a:lnTo>
                <a:lnTo>
                  <a:pt x="90391" y="11072"/>
                </a:lnTo>
                <a:lnTo>
                  <a:pt x="9039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-27" y="4861829"/>
            <a:ext cx="9144055" cy="281669"/>
          </a:xfrm>
          <a:custGeom>
            <a:avLst/>
            <a:gdLst/>
            <a:ahLst/>
            <a:cxnLst/>
            <a:rect l="l" t="t" r="r" b="b"/>
            <a:pathLst>
              <a:path w="90392" h="11073" extrusionOk="0">
                <a:moveTo>
                  <a:pt x="1" y="1"/>
                </a:moveTo>
                <a:lnTo>
                  <a:pt x="1" y="11072"/>
                </a:lnTo>
                <a:lnTo>
                  <a:pt x="90391" y="11072"/>
                </a:lnTo>
                <a:lnTo>
                  <a:pt x="9039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-17000" y="4575"/>
            <a:ext cx="91839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/>
          <p:nvPr/>
        </p:nvSpPr>
        <p:spPr>
          <a:xfrm>
            <a:off x="-27" y="4861829"/>
            <a:ext cx="9144055" cy="281669"/>
          </a:xfrm>
          <a:custGeom>
            <a:avLst/>
            <a:gdLst/>
            <a:ahLst/>
            <a:cxnLst/>
            <a:rect l="l" t="t" r="r" b="b"/>
            <a:pathLst>
              <a:path w="90392" h="11073" extrusionOk="0">
                <a:moveTo>
                  <a:pt x="1" y="1"/>
                </a:moveTo>
                <a:lnTo>
                  <a:pt x="1" y="11072"/>
                </a:lnTo>
                <a:lnTo>
                  <a:pt x="90391" y="11072"/>
                </a:lnTo>
                <a:lnTo>
                  <a:pt x="9039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2" hasCustomPrompt="1"/>
          </p:nvPr>
        </p:nvSpPr>
        <p:spPr>
          <a:xfrm>
            <a:off x="3556825" y="138873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3" hasCustomPrompt="1"/>
          </p:nvPr>
        </p:nvSpPr>
        <p:spPr>
          <a:xfrm>
            <a:off x="6125275" y="1388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3556825" y="23696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6125275" y="23696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3556825" y="335063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7" hasCustomPrompt="1"/>
          </p:nvPr>
        </p:nvSpPr>
        <p:spPr>
          <a:xfrm>
            <a:off x="6125275" y="33505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3556825" y="1683875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8"/>
          </p:nvPr>
        </p:nvSpPr>
        <p:spPr>
          <a:xfrm>
            <a:off x="3556825" y="2664825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9"/>
          </p:nvPr>
        </p:nvSpPr>
        <p:spPr>
          <a:xfrm>
            <a:off x="3556825" y="3645775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3"/>
          </p:nvPr>
        </p:nvSpPr>
        <p:spPr>
          <a:xfrm>
            <a:off x="6125275" y="1683900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4"/>
          </p:nvPr>
        </p:nvSpPr>
        <p:spPr>
          <a:xfrm>
            <a:off x="6125275" y="2664850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5"/>
          </p:nvPr>
        </p:nvSpPr>
        <p:spPr>
          <a:xfrm>
            <a:off x="6125275" y="3645800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-27" y="4861829"/>
            <a:ext cx="9144055" cy="281669"/>
          </a:xfrm>
          <a:custGeom>
            <a:avLst/>
            <a:gdLst/>
            <a:ahLst/>
            <a:cxnLst/>
            <a:rect l="l" t="t" r="r" b="b"/>
            <a:pathLst>
              <a:path w="90392" h="11073" extrusionOk="0">
                <a:moveTo>
                  <a:pt x="1" y="1"/>
                </a:moveTo>
                <a:lnTo>
                  <a:pt x="1" y="11072"/>
                </a:lnTo>
                <a:lnTo>
                  <a:pt x="90391" y="11072"/>
                </a:lnTo>
                <a:lnTo>
                  <a:pt x="9039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ubTitle" idx="1"/>
          </p:nvPr>
        </p:nvSpPr>
        <p:spPr>
          <a:xfrm>
            <a:off x="720000" y="2642616"/>
            <a:ext cx="23055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subTitle" idx="2"/>
          </p:nvPr>
        </p:nvSpPr>
        <p:spPr>
          <a:xfrm>
            <a:off x="3419222" y="2642616"/>
            <a:ext cx="23055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ubTitle" idx="3"/>
          </p:nvPr>
        </p:nvSpPr>
        <p:spPr>
          <a:xfrm>
            <a:off x="6118443" y="2642616"/>
            <a:ext cx="23055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4"/>
          </p:nvPr>
        </p:nvSpPr>
        <p:spPr>
          <a:xfrm>
            <a:off x="720000" y="2267712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18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5"/>
          </p:nvPr>
        </p:nvSpPr>
        <p:spPr>
          <a:xfrm>
            <a:off x="3419222" y="2267712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18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6"/>
          </p:nvPr>
        </p:nvSpPr>
        <p:spPr>
          <a:xfrm>
            <a:off x="6118444" y="2267712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18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linker"/>
              <a:buNone/>
              <a:defRPr sz="2400"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grpSp>
        <p:nvGrpSpPr>
          <p:cNvPr id="129" name="Google Shape;129;p16"/>
          <p:cNvGrpSpPr/>
          <p:nvPr/>
        </p:nvGrpSpPr>
        <p:grpSpPr>
          <a:xfrm>
            <a:off x="95591" y="4158745"/>
            <a:ext cx="787550" cy="721679"/>
            <a:chOff x="95591" y="4158745"/>
            <a:chExt cx="787550" cy="721679"/>
          </a:xfrm>
        </p:grpSpPr>
        <p:sp>
          <p:nvSpPr>
            <p:cNvPr id="130" name="Google Shape;130;p16"/>
            <p:cNvSpPr/>
            <p:nvPr/>
          </p:nvSpPr>
          <p:spPr>
            <a:xfrm>
              <a:off x="241242" y="4158745"/>
              <a:ext cx="641899" cy="204315"/>
            </a:xfrm>
            <a:custGeom>
              <a:avLst/>
              <a:gdLst/>
              <a:ahLst/>
              <a:cxnLst/>
              <a:rect l="l" t="t" r="r" b="b"/>
              <a:pathLst>
                <a:path w="23310" h="7378" extrusionOk="0">
                  <a:moveTo>
                    <a:pt x="14652" y="0"/>
                  </a:moveTo>
                  <a:cubicBezTo>
                    <a:pt x="11144" y="0"/>
                    <a:pt x="12094" y="2561"/>
                    <a:pt x="11110" y="3190"/>
                  </a:cubicBezTo>
                  <a:cubicBezTo>
                    <a:pt x="10845" y="3358"/>
                    <a:pt x="10631" y="3412"/>
                    <a:pt x="10441" y="3412"/>
                  </a:cubicBezTo>
                  <a:cubicBezTo>
                    <a:pt x="10102" y="3412"/>
                    <a:pt x="9840" y="3240"/>
                    <a:pt x="9501" y="3240"/>
                  </a:cubicBezTo>
                  <a:cubicBezTo>
                    <a:pt x="9311" y="3240"/>
                    <a:pt x="9098" y="3294"/>
                    <a:pt x="8834" y="3462"/>
                  </a:cubicBezTo>
                  <a:cubicBezTo>
                    <a:pt x="7830" y="4098"/>
                    <a:pt x="8287" y="5373"/>
                    <a:pt x="7465" y="5556"/>
                  </a:cubicBezTo>
                  <a:cubicBezTo>
                    <a:pt x="7395" y="5571"/>
                    <a:pt x="7323" y="5578"/>
                    <a:pt x="7249" y="5578"/>
                  </a:cubicBezTo>
                  <a:cubicBezTo>
                    <a:pt x="6673" y="5578"/>
                    <a:pt x="5989" y="5159"/>
                    <a:pt x="5305" y="5159"/>
                  </a:cubicBezTo>
                  <a:cubicBezTo>
                    <a:pt x="5053" y="5159"/>
                    <a:pt x="4800" y="5216"/>
                    <a:pt x="4553" y="5373"/>
                  </a:cubicBezTo>
                  <a:cubicBezTo>
                    <a:pt x="3552" y="6009"/>
                    <a:pt x="3552" y="6556"/>
                    <a:pt x="3095" y="6556"/>
                  </a:cubicBezTo>
                  <a:cubicBezTo>
                    <a:pt x="2793" y="6556"/>
                    <a:pt x="2287" y="6394"/>
                    <a:pt x="1821" y="6394"/>
                  </a:cubicBezTo>
                  <a:cubicBezTo>
                    <a:pt x="1588" y="6394"/>
                    <a:pt x="1366" y="6435"/>
                    <a:pt x="1183" y="6556"/>
                  </a:cubicBezTo>
                  <a:cubicBezTo>
                    <a:pt x="637" y="6921"/>
                    <a:pt x="0" y="7378"/>
                    <a:pt x="0" y="7378"/>
                  </a:cubicBezTo>
                  <a:lnTo>
                    <a:pt x="23035" y="7378"/>
                  </a:lnTo>
                  <a:cubicBezTo>
                    <a:pt x="23035" y="7378"/>
                    <a:pt x="23310" y="6556"/>
                    <a:pt x="22306" y="6009"/>
                  </a:cubicBezTo>
                  <a:cubicBezTo>
                    <a:pt x="21305" y="5466"/>
                    <a:pt x="20851" y="5920"/>
                    <a:pt x="20487" y="5466"/>
                  </a:cubicBezTo>
                  <a:cubicBezTo>
                    <a:pt x="20122" y="5009"/>
                    <a:pt x="21487" y="3826"/>
                    <a:pt x="18757" y="2643"/>
                  </a:cubicBezTo>
                  <a:cubicBezTo>
                    <a:pt x="18757" y="2643"/>
                    <a:pt x="18575" y="92"/>
                    <a:pt x="14841" y="2"/>
                  </a:cubicBezTo>
                  <a:cubicBezTo>
                    <a:pt x="14777" y="1"/>
                    <a:pt x="14714" y="0"/>
                    <a:pt x="14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" name="Google Shape;131;p16"/>
            <p:cNvGrpSpPr/>
            <p:nvPr/>
          </p:nvGrpSpPr>
          <p:grpSpPr>
            <a:xfrm>
              <a:off x="95591" y="4233351"/>
              <a:ext cx="485769" cy="647073"/>
              <a:chOff x="2423890" y="3042362"/>
              <a:chExt cx="428746" cy="567857"/>
            </a:xfrm>
          </p:grpSpPr>
          <p:sp>
            <p:nvSpPr>
              <p:cNvPr id="132" name="Google Shape;132;p16"/>
              <p:cNvSpPr/>
              <p:nvPr/>
            </p:nvSpPr>
            <p:spPr>
              <a:xfrm>
                <a:off x="2423890" y="3042362"/>
                <a:ext cx="428746" cy="428631"/>
              </a:xfrm>
              <a:custGeom>
                <a:avLst/>
                <a:gdLst/>
                <a:ahLst/>
                <a:cxnLst/>
                <a:rect l="l" t="t" r="r" b="b"/>
                <a:pathLst>
                  <a:path w="11234" h="11231" extrusionOk="0">
                    <a:moveTo>
                      <a:pt x="5619" y="0"/>
                    </a:moveTo>
                    <a:cubicBezTo>
                      <a:pt x="2517" y="0"/>
                      <a:pt x="1" y="2514"/>
                      <a:pt x="1" y="5615"/>
                    </a:cubicBezTo>
                    <a:cubicBezTo>
                      <a:pt x="1" y="6960"/>
                      <a:pt x="472" y="8191"/>
                      <a:pt x="1259" y="9160"/>
                    </a:cubicBezTo>
                    <a:lnTo>
                      <a:pt x="1262" y="9153"/>
                    </a:lnTo>
                    <a:cubicBezTo>
                      <a:pt x="1262" y="9153"/>
                      <a:pt x="4151" y="9439"/>
                      <a:pt x="5616" y="11230"/>
                    </a:cubicBezTo>
                    <a:cubicBezTo>
                      <a:pt x="5616" y="11230"/>
                      <a:pt x="7132" y="9197"/>
                      <a:pt x="9859" y="9197"/>
                    </a:cubicBezTo>
                    <a:cubicBezTo>
                      <a:pt x="9886" y="9197"/>
                      <a:pt x="9914" y="9198"/>
                      <a:pt x="9941" y="9198"/>
                    </a:cubicBezTo>
                    <a:cubicBezTo>
                      <a:pt x="10746" y="8228"/>
                      <a:pt x="11231" y="6980"/>
                      <a:pt x="11231" y="5619"/>
                    </a:cubicBezTo>
                    <a:cubicBezTo>
                      <a:pt x="11234" y="2517"/>
                      <a:pt x="8720" y="0"/>
                      <a:pt x="56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6"/>
              <p:cNvSpPr/>
              <p:nvPr/>
            </p:nvSpPr>
            <p:spPr>
              <a:xfrm>
                <a:off x="2630817" y="3057437"/>
                <a:ext cx="18548" cy="552782"/>
              </a:xfrm>
              <a:custGeom>
                <a:avLst/>
                <a:gdLst/>
                <a:ahLst/>
                <a:cxnLst/>
                <a:rect l="l" t="t" r="r" b="b"/>
                <a:pathLst>
                  <a:path w="486" h="14484" extrusionOk="0">
                    <a:moveTo>
                      <a:pt x="97" y="1"/>
                    </a:moveTo>
                    <a:lnTo>
                      <a:pt x="1" y="14483"/>
                    </a:lnTo>
                    <a:lnTo>
                      <a:pt x="486" y="14483"/>
                    </a:lnTo>
                    <a:lnTo>
                      <a:pt x="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6"/>
              <p:cNvSpPr/>
              <p:nvPr/>
            </p:nvSpPr>
            <p:spPr>
              <a:xfrm>
                <a:off x="2638182" y="3362674"/>
                <a:ext cx="106213" cy="87551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2294" extrusionOk="0">
                    <a:moveTo>
                      <a:pt x="2782" y="0"/>
                    </a:moveTo>
                    <a:cubicBezTo>
                      <a:pt x="2782" y="0"/>
                      <a:pt x="929" y="441"/>
                      <a:pt x="1" y="1950"/>
                    </a:cubicBezTo>
                    <a:lnTo>
                      <a:pt x="49" y="2294"/>
                    </a:lnTo>
                    <a:cubicBezTo>
                      <a:pt x="49" y="2294"/>
                      <a:pt x="1025" y="537"/>
                      <a:pt x="27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6"/>
              <p:cNvSpPr/>
              <p:nvPr/>
            </p:nvSpPr>
            <p:spPr>
              <a:xfrm>
                <a:off x="2638182" y="3172769"/>
                <a:ext cx="106213" cy="87589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2295" extrusionOk="0">
                    <a:moveTo>
                      <a:pt x="2782" y="1"/>
                    </a:moveTo>
                    <a:cubicBezTo>
                      <a:pt x="2782" y="1"/>
                      <a:pt x="929" y="441"/>
                      <a:pt x="1" y="1954"/>
                    </a:cubicBezTo>
                    <a:lnTo>
                      <a:pt x="49" y="2294"/>
                    </a:lnTo>
                    <a:cubicBezTo>
                      <a:pt x="49" y="2294"/>
                      <a:pt x="1025" y="537"/>
                      <a:pt x="27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6"/>
              <p:cNvSpPr/>
              <p:nvPr/>
            </p:nvSpPr>
            <p:spPr>
              <a:xfrm>
                <a:off x="2533994" y="3221199"/>
                <a:ext cx="102397" cy="87589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2295" extrusionOk="0">
                    <a:moveTo>
                      <a:pt x="0" y="1"/>
                    </a:moveTo>
                    <a:cubicBezTo>
                      <a:pt x="1696" y="537"/>
                      <a:pt x="2634" y="2294"/>
                      <a:pt x="2634" y="2294"/>
                    </a:cubicBezTo>
                    <a:lnTo>
                      <a:pt x="2682" y="1950"/>
                    </a:lnTo>
                    <a:cubicBezTo>
                      <a:pt x="1788" y="441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6"/>
              <p:cNvSpPr/>
              <p:nvPr/>
            </p:nvSpPr>
            <p:spPr>
              <a:xfrm>
                <a:off x="2533994" y="3314244"/>
                <a:ext cx="102397" cy="87589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2295" extrusionOk="0">
                    <a:moveTo>
                      <a:pt x="0" y="1"/>
                    </a:moveTo>
                    <a:cubicBezTo>
                      <a:pt x="1696" y="537"/>
                      <a:pt x="2634" y="2294"/>
                      <a:pt x="2634" y="2294"/>
                    </a:cubicBezTo>
                    <a:lnTo>
                      <a:pt x="2682" y="1954"/>
                    </a:lnTo>
                    <a:cubicBezTo>
                      <a:pt x="1788" y="441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2" r:id="rId9"/>
    <p:sldLayoutId id="2147483663" r:id="rId10"/>
    <p:sldLayoutId id="2147483666" r:id="rId11"/>
    <p:sldLayoutId id="2147483667" r:id="rId12"/>
    <p:sldLayoutId id="2147483668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>
            <a:spLocks noGrp="1"/>
          </p:cNvSpPr>
          <p:nvPr>
            <p:ph type="ctrTitle"/>
          </p:nvPr>
        </p:nvSpPr>
        <p:spPr>
          <a:xfrm>
            <a:off x="781049" y="1213004"/>
            <a:ext cx="7219376" cy="1127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s-ES" sz="2400" dirty="0"/>
              <a:t>Desarrollo e Implementación de un </a:t>
            </a:r>
            <a:r>
              <a:rPr lang="es-ES" sz="2400" dirty="0" err="1"/>
              <a:t>Chatbot</a:t>
            </a:r>
            <a:r>
              <a:rPr lang="es-ES" sz="2400" dirty="0"/>
              <a:t> Conversacional para el Ingreso y Consulta de Datos en Bases de Datos SQL en Pequeños Negocios</a:t>
            </a:r>
            <a:endParaRPr sz="2400" dirty="0"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1"/>
          </p:nvPr>
        </p:nvSpPr>
        <p:spPr>
          <a:xfrm>
            <a:off x="1190624" y="2572553"/>
            <a:ext cx="6400225" cy="1357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Autor: Cynthia Marcela Villagra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Profesor: Erick Ravelo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Instituto de Formación Técnica Superior </a:t>
            </a:r>
            <a:r>
              <a:rPr lang="es-ES" dirty="0" err="1"/>
              <a:t>N°</a:t>
            </a:r>
            <a:r>
              <a:rPr lang="es-ES" dirty="0"/>
              <a:t> 24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 Año 2025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1E0A9B7-7982-0E56-D2E3-6A2F6EA6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r="2032"/>
          <a:stretch>
            <a:fillRect/>
          </a:stretch>
        </p:blipFill>
        <p:spPr>
          <a:xfrm>
            <a:off x="7338324" y="128129"/>
            <a:ext cx="1629002" cy="8668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45"/>
          <p:cNvSpPr/>
          <p:nvPr/>
        </p:nvSpPr>
        <p:spPr>
          <a:xfrm rot="-5400000" flipH="1">
            <a:off x="-1658427" y="1060625"/>
            <a:ext cx="3893847" cy="3620985"/>
          </a:xfrm>
          <a:custGeom>
            <a:avLst/>
            <a:gdLst/>
            <a:ahLst/>
            <a:cxnLst/>
            <a:rect l="l" t="t" r="r" b="b"/>
            <a:pathLst>
              <a:path w="92943" h="86430" extrusionOk="0">
                <a:moveTo>
                  <a:pt x="49263" y="1"/>
                </a:moveTo>
                <a:cubicBezTo>
                  <a:pt x="48145" y="1"/>
                  <a:pt x="47008" y="49"/>
                  <a:pt x="45853" y="153"/>
                </a:cubicBezTo>
                <a:cubicBezTo>
                  <a:pt x="27945" y="1762"/>
                  <a:pt x="22915" y="10417"/>
                  <a:pt x="17279" y="19872"/>
                </a:cubicBezTo>
                <a:cubicBezTo>
                  <a:pt x="12843" y="27317"/>
                  <a:pt x="10574" y="36078"/>
                  <a:pt x="7779" y="44213"/>
                </a:cubicBezTo>
                <a:cubicBezTo>
                  <a:pt x="5217" y="51664"/>
                  <a:pt x="1" y="59012"/>
                  <a:pt x="771" y="67230"/>
                </a:cubicBezTo>
                <a:cubicBezTo>
                  <a:pt x="1747" y="77621"/>
                  <a:pt x="11970" y="84388"/>
                  <a:pt x="21491" y="86063"/>
                </a:cubicBezTo>
                <a:cubicBezTo>
                  <a:pt x="22913" y="86313"/>
                  <a:pt x="24276" y="86430"/>
                  <a:pt x="25589" y="86430"/>
                </a:cubicBezTo>
                <a:cubicBezTo>
                  <a:pt x="36541" y="86430"/>
                  <a:pt x="43975" y="78318"/>
                  <a:pt x="52929" y="72113"/>
                </a:cubicBezTo>
                <a:cubicBezTo>
                  <a:pt x="52946" y="72103"/>
                  <a:pt x="52967" y="72089"/>
                  <a:pt x="52984" y="72075"/>
                </a:cubicBezTo>
                <a:cubicBezTo>
                  <a:pt x="54435" y="71075"/>
                  <a:pt x="55938" y="70143"/>
                  <a:pt x="57526" y="69376"/>
                </a:cubicBezTo>
                <a:cubicBezTo>
                  <a:pt x="70001" y="63338"/>
                  <a:pt x="82878" y="68571"/>
                  <a:pt x="87908" y="54285"/>
                </a:cubicBezTo>
                <a:cubicBezTo>
                  <a:pt x="92942" y="39998"/>
                  <a:pt x="86502" y="20075"/>
                  <a:pt x="77445" y="10214"/>
                </a:cubicBezTo>
                <a:cubicBezTo>
                  <a:pt x="77445" y="10214"/>
                  <a:pt x="65472" y="1"/>
                  <a:pt x="49263" y="1"/>
                </a:cubicBezTo>
                <a:close/>
              </a:path>
            </a:pathLst>
          </a:custGeom>
          <a:solidFill>
            <a:srgbClr val="FFFFFF">
              <a:alpha val="20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6" name="Google Shape;1296;p45"/>
          <p:cNvGrpSpPr/>
          <p:nvPr/>
        </p:nvGrpSpPr>
        <p:grpSpPr>
          <a:xfrm>
            <a:off x="176418" y="787973"/>
            <a:ext cx="1625364" cy="810227"/>
            <a:chOff x="176418" y="787973"/>
            <a:chExt cx="1625364" cy="810227"/>
          </a:xfrm>
        </p:grpSpPr>
        <p:sp>
          <p:nvSpPr>
            <p:cNvPr id="1297" name="Google Shape;1297;p45"/>
            <p:cNvSpPr/>
            <p:nvPr/>
          </p:nvSpPr>
          <p:spPr>
            <a:xfrm>
              <a:off x="1113389" y="787973"/>
              <a:ext cx="688393" cy="218000"/>
            </a:xfrm>
            <a:custGeom>
              <a:avLst/>
              <a:gdLst/>
              <a:ahLst/>
              <a:cxnLst/>
              <a:rect l="l" t="t" r="r" b="b"/>
              <a:pathLst>
                <a:path w="15732" h="4982" extrusionOk="0">
                  <a:moveTo>
                    <a:pt x="9894" y="1"/>
                  </a:moveTo>
                  <a:cubicBezTo>
                    <a:pt x="7517" y="1"/>
                    <a:pt x="8159" y="1732"/>
                    <a:pt x="7496" y="2155"/>
                  </a:cubicBezTo>
                  <a:cubicBezTo>
                    <a:pt x="7317" y="2268"/>
                    <a:pt x="7173" y="2304"/>
                    <a:pt x="7045" y="2304"/>
                  </a:cubicBezTo>
                  <a:cubicBezTo>
                    <a:pt x="6816" y="2304"/>
                    <a:pt x="6639" y="2187"/>
                    <a:pt x="6410" y="2187"/>
                  </a:cubicBezTo>
                  <a:cubicBezTo>
                    <a:pt x="6282" y="2187"/>
                    <a:pt x="6138" y="2224"/>
                    <a:pt x="5959" y="2337"/>
                  </a:cubicBezTo>
                  <a:cubicBezTo>
                    <a:pt x="5282" y="2770"/>
                    <a:pt x="5591" y="3630"/>
                    <a:pt x="5037" y="3754"/>
                  </a:cubicBezTo>
                  <a:cubicBezTo>
                    <a:pt x="4991" y="3764"/>
                    <a:pt x="4943" y="3768"/>
                    <a:pt x="4894" y="3768"/>
                  </a:cubicBezTo>
                  <a:cubicBezTo>
                    <a:pt x="4504" y="3768"/>
                    <a:pt x="4043" y="3485"/>
                    <a:pt x="3580" y="3485"/>
                  </a:cubicBezTo>
                  <a:cubicBezTo>
                    <a:pt x="3409" y="3485"/>
                    <a:pt x="3238" y="3524"/>
                    <a:pt x="3071" y="3630"/>
                  </a:cubicBezTo>
                  <a:cubicBezTo>
                    <a:pt x="2393" y="4060"/>
                    <a:pt x="2393" y="4428"/>
                    <a:pt x="2087" y="4428"/>
                  </a:cubicBezTo>
                  <a:cubicBezTo>
                    <a:pt x="1883" y="4428"/>
                    <a:pt x="1542" y="4319"/>
                    <a:pt x="1228" y="4319"/>
                  </a:cubicBezTo>
                  <a:cubicBezTo>
                    <a:pt x="1071" y="4319"/>
                    <a:pt x="920" y="4346"/>
                    <a:pt x="798" y="4428"/>
                  </a:cubicBezTo>
                  <a:cubicBezTo>
                    <a:pt x="430" y="4675"/>
                    <a:pt x="0" y="4981"/>
                    <a:pt x="0" y="4981"/>
                  </a:cubicBezTo>
                  <a:lnTo>
                    <a:pt x="15545" y="4981"/>
                  </a:lnTo>
                  <a:cubicBezTo>
                    <a:pt x="15545" y="4981"/>
                    <a:pt x="15731" y="4428"/>
                    <a:pt x="15054" y="4060"/>
                  </a:cubicBezTo>
                  <a:cubicBezTo>
                    <a:pt x="14376" y="3692"/>
                    <a:pt x="14070" y="3998"/>
                    <a:pt x="13826" y="3692"/>
                  </a:cubicBezTo>
                  <a:cubicBezTo>
                    <a:pt x="13579" y="3382"/>
                    <a:pt x="14500" y="2585"/>
                    <a:pt x="12657" y="1787"/>
                  </a:cubicBezTo>
                  <a:cubicBezTo>
                    <a:pt x="12657" y="1787"/>
                    <a:pt x="12533" y="64"/>
                    <a:pt x="10013" y="2"/>
                  </a:cubicBezTo>
                  <a:cubicBezTo>
                    <a:pt x="9972" y="1"/>
                    <a:pt x="9933" y="1"/>
                    <a:pt x="98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5"/>
            <p:cNvSpPr/>
            <p:nvPr/>
          </p:nvSpPr>
          <p:spPr>
            <a:xfrm flipH="1">
              <a:off x="176418" y="1275446"/>
              <a:ext cx="1019987" cy="322755"/>
            </a:xfrm>
            <a:custGeom>
              <a:avLst/>
              <a:gdLst/>
              <a:ahLst/>
              <a:cxnLst/>
              <a:rect l="l" t="t" r="r" b="b"/>
              <a:pathLst>
                <a:path w="23310" h="7376" extrusionOk="0">
                  <a:moveTo>
                    <a:pt x="14652" y="1"/>
                  </a:moveTo>
                  <a:cubicBezTo>
                    <a:pt x="11140" y="1"/>
                    <a:pt x="12093" y="2562"/>
                    <a:pt x="11106" y="3187"/>
                  </a:cubicBezTo>
                  <a:cubicBezTo>
                    <a:pt x="10841" y="3357"/>
                    <a:pt x="10627" y="3411"/>
                    <a:pt x="10437" y="3411"/>
                  </a:cubicBezTo>
                  <a:cubicBezTo>
                    <a:pt x="10100" y="3411"/>
                    <a:pt x="9838" y="3241"/>
                    <a:pt x="9500" y="3241"/>
                  </a:cubicBezTo>
                  <a:cubicBezTo>
                    <a:pt x="9310" y="3241"/>
                    <a:pt x="9095" y="3294"/>
                    <a:pt x="8830" y="3462"/>
                  </a:cubicBezTo>
                  <a:cubicBezTo>
                    <a:pt x="7830" y="4099"/>
                    <a:pt x="8283" y="5374"/>
                    <a:pt x="7465" y="5556"/>
                  </a:cubicBezTo>
                  <a:cubicBezTo>
                    <a:pt x="7395" y="5572"/>
                    <a:pt x="7323" y="5579"/>
                    <a:pt x="7249" y="5579"/>
                  </a:cubicBezTo>
                  <a:cubicBezTo>
                    <a:pt x="6673" y="5579"/>
                    <a:pt x="5988" y="5160"/>
                    <a:pt x="5305" y="5160"/>
                  </a:cubicBezTo>
                  <a:cubicBezTo>
                    <a:pt x="5052" y="5160"/>
                    <a:pt x="4800" y="5217"/>
                    <a:pt x="4553" y="5374"/>
                  </a:cubicBezTo>
                  <a:cubicBezTo>
                    <a:pt x="3552" y="6010"/>
                    <a:pt x="3552" y="6557"/>
                    <a:pt x="3095" y="6557"/>
                  </a:cubicBezTo>
                  <a:cubicBezTo>
                    <a:pt x="2792" y="6557"/>
                    <a:pt x="2286" y="6395"/>
                    <a:pt x="1821" y="6395"/>
                  </a:cubicBezTo>
                  <a:cubicBezTo>
                    <a:pt x="1588" y="6395"/>
                    <a:pt x="1365" y="6436"/>
                    <a:pt x="1183" y="6557"/>
                  </a:cubicBezTo>
                  <a:cubicBezTo>
                    <a:pt x="636" y="6922"/>
                    <a:pt x="0" y="7375"/>
                    <a:pt x="0" y="7375"/>
                  </a:cubicBezTo>
                  <a:lnTo>
                    <a:pt x="23034" y="7375"/>
                  </a:lnTo>
                  <a:cubicBezTo>
                    <a:pt x="23034" y="7375"/>
                    <a:pt x="23310" y="6557"/>
                    <a:pt x="22306" y="6010"/>
                  </a:cubicBezTo>
                  <a:cubicBezTo>
                    <a:pt x="21305" y="5464"/>
                    <a:pt x="20851" y="5921"/>
                    <a:pt x="20487" y="5464"/>
                  </a:cubicBezTo>
                  <a:cubicBezTo>
                    <a:pt x="20122" y="5010"/>
                    <a:pt x="21487" y="3827"/>
                    <a:pt x="18757" y="2644"/>
                  </a:cubicBezTo>
                  <a:cubicBezTo>
                    <a:pt x="18757" y="2644"/>
                    <a:pt x="18575" y="93"/>
                    <a:pt x="14841" y="3"/>
                  </a:cubicBezTo>
                  <a:cubicBezTo>
                    <a:pt x="14776" y="2"/>
                    <a:pt x="14713" y="1"/>
                    <a:pt x="14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45"/>
          <p:cNvGrpSpPr/>
          <p:nvPr/>
        </p:nvGrpSpPr>
        <p:grpSpPr>
          <a:xfrm>
            <a:off x="188211" y="2308360"/>
            <a:ext cx="1908869" cy="2559841"/>
            <a:chOff x="340611" y="2308360"/>
            <a:chExt cx="1908869" cy="2559841"/>
          </a:xfrm>
        </p:grpSpPr>
        <p:grpSp>
          <p:nvGrpSpPr>
            <p:cNvPr id="1300" name="Google Shape;1300;p45"/>
            <p:cNvGrpSpPr/>
            <p:nvPr/>
          </p:nvGrpSpPr>
          <p:grpSpPr>
            <a:xfrm>
              <a:off x="340611" y="2308360"/>
              <a:ext cx="1372366" cy="2559841"/>
              <a:chOff x="211277" y="1372637"/>
              <a:chExt cx="1196587" cy="2231965"/>
            </a:xfrm>
          </p:grpSpPr>
          <p:sp>
            <p:nvSpPr>
              <p:cNvPr id="1301" name="Google Shape;1301;p45"/>
              <p:cNvSpPr/>
              <p:nvPr/>
            </p:nvSpPr>
            <p:spPr>
              <a:xfrm>
                <a:off x="254059" y="1397940"/>
                <a:ext cx="1117586" cy="2206662"/>
              </a:xfrm>
              <a:custGeom>
                <a:avLst/>
                <a:gdLst/>
                <a:ahLst/>
                <a:cxnLst/>
                <a:rect l="l" t="t" r="r" b="b"/>
                <a:pathLst>
                  <a:path w="29283" h="57819" extrusionOk="0">
                    <a:moveTo>
                      <a:pt x="0" y="1"/>
                    </a:moveTo>
                    <a:lnTo>
                      <a:pt x="0" y="57818"/>
                    </a:lnTo>
                    <a:lnTo>
                      <a:pt x="29282" y="57818"/>
                    </a:lnTo>
                    <a:lnTo>
                      <a:pt x="292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45"/>
              <p:cNvSpPr/>
              <p:nvPr/>
            </p:nvSpPr>
            <p:spPr>
              <a:xfrm>
                <a:off x="259707" y="1633910"/>
                <a:ext cx="31497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8253" h="1" fill="none" extrusionOk="0">
                    <a:moveTo>
                      <a:pt x="8252" y="0"/>
                    </a:moveTo>
                    <a:lnTo>
                      <a:pt x="0" y="0"/>
                    </a:lnTo>
                  </a:path>
                </a:pathLst>
              </a:custGeom>
              <a:noFill/>
              <a:ln w="59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45"/>
              <p:cNvSpPr/>
              <p:nvPr/>
            </p:nvSpPr>
            <p:spPr>
              <a:xfrm>
                <a:off x="259707" y="2008950"/>
                <a:ext cx="31497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8253" h="1" fill="none" extrusionOk="0">
                    <a:moveTo>
                      <a:pt x="8252" y="0"/>
                    </a:moveTo>
                    <a:lnTo>
                      <a:pt x="0" y="0"/>
                    </a:lnTo>
                  </a:path>
                </a:pathLst>
              </a:custGeom>
              <a:noFill/>
              <a:ln w="59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5"/>
              <p:cNvSpPr/>
              <p:nvPr/>
            </p:nvSpPr>
            <p:spPr>
              <a:xfrm>
                <a:off x="259707" y="2398416"/>
                <a:ext cx="31497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8253" h="1" fill="none" extrusionOk="0">
                    <a:moveTo>
                      <a:pt x="8252" y="1"/>
                    </a:moveTo>
                    <a:lnTo>
                      <a:pt x="0" y="1"/>
                    </a:lnTo>
                  </a:path>
                </a:pathLst>
              </a:custGeom>
              <a:noFill/>
              <a:ln w="59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45"/>
              <p:cNvSpPr/>
              <p:nvPr/>
            </p:nvSpPr>
            <p:spPr>
              <a:xfrm>
                <a:off x="259707" y="2802461"/>
                <a:ext cx="31497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8253" h="1" fill="none" extrusionOk="0">
                    <a:moveTo>
                      <a:pt x="8252" y="1"/>
                    </a:moveTo>
                    <a:lnTo>
                      <a:pt x="0" y="1"/>
                    </a:lnTo>
                  </a:path>
                </a:pathLst>
              </a:custGeom>
              <a:noFill/>
              <a:ln w="59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45"/>
              <p:cNvSpPr/>
              <p:nvPr/>
            </p:nvSpPr>
            <p:spPr>
              <a:xfrm>
                <a:off x="259707" y="3177501"/>
                <a:ext cx="31497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8253" h="1" fill="none" extrusionOk="0">
                    <a:moveTo>
                      <a:pt x="8252" y="1"/>
                    </a:moveTo>
                    <a:lnTo>
                      <a:pt x="0" y="1"/>
                    </a:lnTo>
                  </a:path>
                </a:pathLst>
              </a:custGeom>
              <a:noFill/>
              <a:ln w="59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45"/>
              <p:cNvSpPr/>
              <p:nvPr/>
            </p:nvSpPr>
            <p:spPr>
              <a:xfrm>
                <a:off x="573723" y="1397940"/>
                <a:ext cx="797916" cy="2206662"/>
              </a:xfrm>
              <a:custGeom>
                <a:avLst/>
                <a:gdLst/>
                <a:ahLst/>
                <a:cxnLst/>
                <a:rect l="l" t="t" r="r" b="b"/>
                <a:pathLst>
                  <a:path w="20907" h="57819" extrusionOk="0">
                    <a:moveTo>
                      <a:pt x="0" y="1"/>
                    </a:moveTo>
                    <a:lnTo>
                      <a:pt x="0" y="57818"/>
                    </a:lnTo>
                    <a:lnTo>
                      <a:pt x="20906" y="57818"/>
                    </a:lnTo>
                    <a:lnTo>
                      <a:pt x="20906" y="1"/>
                    </a:lnTo>
                    <a:close/>
                  </a:path>
                </a:pathLst>
              </a:custGeom>
              <a:solidFill>
                <a:schemeClr val="lt1"/>
              </a:solidFill>
              <a:ln w="59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45"/>
              <p:cNvSpPr/>
              <p:nvPr/>
            </p:nvSpPr>
            <p:spPr>
              <a:xfrm>
                <a:off x="573723" y="1397940"/>
                <a:ext cx="797916" cy="124189"/>
              </a:xfrm>
              <a:custGeom>
                <a:avLst/>
                <a:gdLst/>
                <a:ahLst/>
                <a:cxnLst/>
                <a:rect l="l" t="t" r="r" b="b"/>
                <a:pathLst>
                  <a:path w="20907" h="3254" extrusionOk="0">
                    <a:moveTo>
                      <a:pt x="0" y="1"/>
                    </a:moveTo>
                    <a:lnTo>
                      <a:pt x="0" y="3254"/>
                    </a:lnTo>
                    <a:lnTo>
                      <a:pt x="20906" y="3254"/>
                    </a:lnTo>
                    <a:lnTo>
                      <a:pt x="209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45"/>
              <p:cNvSpPr/>
              <p:nvPr/>
            </p:nvSpPr>
            <p:spPr>
              <a:xfrm>
                <a:off x="573723" y="1784162"/>
                <a:ext cx="797916" cy="124151"/>
              </a:xfrm>
              <a:custGeom>
                <a:avLst/>
                <a:gdLst/>
                <a:ahLst/>
                <a:cxnLst/>
                <a:rect l="l" t="t" r="r" b="b"/>
                <a:pathLst>
                  <a:path w="20907" h="3253" extrusionOk="0">
                    <a:moveTo>
                      <a:pt x="0" y="0"/>
                    </a:moveTo>
                    <a:lnTo>
                      <a:pt x="0" y="3253"/>
                    </a:lnTo>
                    <a:lnTo>
                      <a:pt x="20906" y="3253"/>
                    </a:lnTo>
                    <a:lnTo>
                      <a:pt x="209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45"/>
              <p:cNvSpPr/>
              <p:nvPr/>
            </p:nvSpPr>
            <p:spPr>
              <a:xfrm>
                <a:off x="573723" y="2180040"/>
                <a:ext cx="797916" cy="124189"/>
              </a:xfrm>
              <a:custGeom>
                <a:avLst/>
                <a:gdLst/>
                <a:ahLst/>
                <a:cxnLst/>
                <a:rect l="l" t="t" r="r" b="b"/>
                <a:pathLst>
                  <a:path w="20907" h="3254" extrusionOk="0">
                    <a:moveTo>
                      <a:pt x="0" y="1"/>
                    </a:moveTo>
                    <a:lnTo>
                      <a:pt x="0" y="3254"/>
                    </a:lnTo>
                    <a:lnTo>
                      <a:pt x="20906" y="3254"/>
                    </a:lnTo>
                    <a:lnTo>
                      <a:pt x="209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45"/>
              <p:cNvSpPr/>
              <p:nvPr/>
            </p:nvSpPr>
            <p:spPr>
              <a:xfrm>
                <a:off x="573723" y="2566263"/>
                <a:ext cx="797916" cy="124189"/>
              </a:xfrm>
              <a:custGeom>
                <a:avLst/>
                <a:gdLst/>
                <a:ahLst/>
                <a:cxnLst/>
                <a:rect l="l" t="t" r="r" b="b"/>
                <a:pathLst>
                  <a:path w="20907" h="3254" extrusionOk="0">
                    <a:moveTo>
                      <a:pt x="0" y="0"/>
                    </a:moveTo>
                    <a:lnTo>
                      <a:pt x="0" y="3253"/>
                    </a:lnTo>
                    <a:lnTo>
                      <a:pt x="20906" y="3253"/>
                    </a:lnTo>
                    <a:lnTo>
                      <a:pt x="209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45"/>
              <p:cNvSpPr/>
              <p:nvPr/>
            </p:nvSpPr>
            <p:spPr>
              <a:xfrm>
                <a:off x="573723" y="3356644"/>
                <a:ext cx="797916" cy="106175"/>
              </a:xfrm>
              <a:custGeom>
                <a:avLst/>
                <a:gdLst/>
                <a:ahLst/>
                <a:cxnLst/>
                <a:rect l="l" t="t" r="r" b="b"/>
                <a:pathLst>
                  <a:path w="20907" h="2782" extrusionOk="0">
                    <a:moveTo>
                      <a:pt x="0" y="0"/>
                    </a:moveTo>
                    <a:lnTo>
                      <a:pt x="0" y="2782"/>
                    </a:lnTo>
                    <a:lnTo>
                      <a:pt x="20906" y="2782"/>
                    </a:lnTo>
                    <a:lnTo>
                      <a:pt x="209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45"/>
              <p:cNvSpPr/>
              <p:nvPr/>
            </p:nvSpPr>
            <p:spPr>
              <a:xfrm>
                <a:off x="573723" y="2952447"/>
                <a:ext cx="797916" cy="124189"/>
              </a:xfrm>
              <a:custGeom>
                <a:avLst/>
                <a:gdLst/>
                <a:ahLst/>
                <a:cxnLst/>
                <a:rect l="l" t="t" r="r" b="b"/>
                <a:pathLst>
                  <a:path w="20907" h="3254" extrusionOk="0">
                    <a:moveTo>
                      <a:pt x="0" y="1"/>
                    </a:moveTo>
                    <a:lnTo>
                      <a:pt x="0" y="3254"/>
                    </a:lnTo>
                    <a:lnTo>
                      <a:pt x="20906" y="3254"/>
                    </a:lnTo>
                    <a:lnTo>
                      <a:pt x="209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45"/>
              <p:cNvSpPr/>
              <p:nvPr/>
            </p:nvSpPr>
            <p:spPr>
              <a:xfrm>
                <a:off x="794427" y="3387481"/>
                <a:ext cx="319059" cy="217083"/>
              </a:xfrm>
              <a:custGeom>
                <a:avLst/>
                <a:gdLst/>
                <a:ahLst/>
                <a:cxnLst/>
                <a:rect l="l" t="t" r="r" b="b"/>
                <a:pathLst>
                  <a:path w="8360" h="5688" extrusionOk="0">
                    <a:moveTo>
                      <a:pt x="1" y="0"/>
                    </a:moveTo>
                    <a:lnTo>
                      <a:pt x="1" y="5687"/>
                    </a:lnTo>
                    <a:lnTo>
                      <a:pt x="8360" y="5687"/>
                    </a:lnTo>
                    <a:lnTo>
                      <a:pt x="83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45"/>
              <p:cNvSpPr/>
              <p:nvPr/>
            </p:nvSpPr>
            <p:spPr>
              <a:xfrm>
                <a:off x="720960" y="1465796"/>
                <a:ext cx="38" cy="1909548"/>
              </a:xfrm>
              <a:custGeom>
                <a:avLst/>
                <a:gdLst/>
                <a:ahLst/>
                <a:cxnLst/>
                <a:rect l="l" t="t" r="r" b="b"/>
                <a:pathLst>
                  <a:path w="1" h="50034" fill="none" extrusionOk="0">
                    <a:moveTo>
                      <a:pt x="0" y="0"/>
                    </a:moveTo>
                    <a:lnTo>
                      <a:pt x="0" y="50033"/>
                    </a:lnTo>
                  </a:path>
                </a:pathLst>
              </a:custGeom>
              <a:noFill/>
              <a:ln w="59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45"/>
              <p:cNvSpPr/>
              <p:nvPr/>
            </p:nvSpPr>
            <p:spPr>
              <a:xfrm>
                <a:off x="966204" y="1465796"/>
                <a:ext cx="38" cy="1909548"/>
              </a:xfrm>
              <a:custGeom>
                <a:avLst/>
                <a:gdLst/>
                <a:ahLst/>
                <a:cxnLst/>
                <a:rect l="l" t="t" r="r" b="b"/>
                <a:pathLst>
                  <a:path w="1" h="50034" fill="none" extrusionOk="0">
                    <a:moveTo>
                      <a:pt x="1" y="0"/>
                    </a:moveTo>
                    <a:lnTo>
                      <a:pt x="1" y="50033"/>
                    </a:lnTo>
                  </a:path>
                </a:pathLst>
              </a:custGeom>
              <a:noFill/>
              <a:ln w="59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45"/>
              <p:cNvSpPr/>
              <p:nvPr/>
            </p:nvSpPr>
            <p:spPr>
              <a:xfrm>
                <a:off x="1211600" y="1465796"/>
                <a:ext cx="38" cy="1909548"/>
              </a:xfrm>
              <a:custGeom>
                <a:avLst/>
                <a:gdLst/>
                <a:ahLst/>
                <a:cxnLst/>
                <a:rect l="l" t="t" r="r" b="b"/>
                <a:pathLst>
                  <a:path w="1" h="50034" fill="none" extrusionOk="0">
                    <a:moveTo>
                      <a:pt x="1" y="0"/>
                    </a:moveTo>
                    <a:lnTo>
                      <a:pt x="1" y="50033"/>
                    </a:lnTo>
                  </a:path>
                </a:pathLst>
              </a:custGeom>
              <a:noFill/>
              <a:ln w="59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45"/>
              <p:cNvSpPr/>
              <p:nvPr/>
            </p:nvSpPr>
            <p:spPr>
              <a:xfrm>
                <a:off x="340654" y="1465796"/>
                <a:ext cx="38" cy="1909548"/>
              </a:xfrm>
              <a:custGeom>
                <a:avLst/>
                <a:gdLst/>
                <a:ahLst/>
                <a:cxnLst/>
                <a:rect l="l" t="t" r="r" b="b"/>
                <a:pathLst>
                  <a:path w="1" h="50034" fill="none" extrusionOk="0">
                    <a:moveTo>
                      <a:pt x="1" y="0"/>
                    </a:moveTo>
                    <a:lnTo>
                      <a:pt x="1" y="50033"/>
                    </a:lnTo>
                  </a:path>
                </a:pathLst>
              </a:custGeom>
              <a:noFill/>
              <a:ln w="59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45"/>
              <p:cNvSpPr/>
              <p:nvPr/>
            </p:nvSpPr>
            <p:spPr>
              <a:xfrm>
                <a:off x="418356" y="1465796"/>
                <a:ext cx="38" cy="1909548"/>
              </a:xfrm>
              <a:custGeom>
                <a:avLst/>
                <a:gdLst/>
                <a:ahLst/>
                <a:cxnLst/>
                <a:rect l="l" t="t" r="r" b="b"/>
                <a:pathLst>
                  <a:path w="1" h="50034" fill="none" extrusionOk="0">
                    <a:moveTo>
                      <a:pt x="0" y="0"/>
                    </a:moveTo>
                    <a:lnTo>
                      <a:pt x="0" y="50033"/>
                    </a:lnTo>
                  </a:path>
                </a:pathLst>
              </a:custGeom>
              <a:noFill/>
              <a:ln w="59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45"/>
              <p:cNvSpPr/>
              <p:nvPr/>
            </p:nvSpPr>
            <p:spPr>
              <a:xfrm>
                <a:off x="496020" y="1465796"/>
                <a:ext cx="38" cy="1909548"/>
              </a:xfrm>
              <a:custGeom>
                <a:avLst/>
                <a:gdLst/>
                <a:ahLst/>
                <a:cxnLst/>
                <a:rect l="l" t="t" r="r" b="b"/>
                <a:pathLst>
                  <a:path w="1" h="50034" fill="none" extrusionOk="0">
                    <a:moveTo>
                      <a:pt x="1" y="0"/>
                    </a:moveTo>
                    <a:lnTo>
                      <a:pt x="1" y="50033"/>
                    </a:lnTo>
                  </a:path>
                </a:pathLst>
              </a:custGeom>
              <a:noFill/>
              <a:ln w="59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45"/>
              <p:cNvSpPr/>
              <p:nvPr/>
            </p:nvSpPr>
            <p:spPr>
              <a:xfrm>
                <a:off x="211277" y="1372637"/>
                <a:ext cx="1196587" cy="105412"/>
              </a:xfrm>
              <a:custGeom>
                <a:avLst/>
                <a:gdLst/>
                <a:ahLst/>
                <a:cxnLst/>
                <a:rect l="l" t="t" r="r" b="b"/>
                <a:pathLst>
                  <a:path w="31353" h="2762" extrusionOk="0">
                    <a:moveTo>
                      <a:pt x="0" y="0"/>
                    </a:moveTo>
                    <a:lnTo>
                      <a:pt x="0" y="2761"/>
                    </a:lnTo>
                    <a:lnTo>
                      <a:pt x="31352" y="2761"/>
                    </a:lnTo>
                    <a:lnTo>
                      <a:pt x="313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45"/>
              <p:cNvSpPr/>
              <p:nvPr/>
            </p:nvSpPr>
            <p:spPr>
              <a:xfrm>
                <a:off x="536971" y="1372637"/>
                <a:ext cx="870887" cy="105412"/>
              </a:xfrm>
              <a:custGeom>
                <a:avLst/>
                <a:gdLst/>
                <a:ahLst/>
                <a:cxnLst/>
                <a:rect l="l" t="t" r="r" b="b"/>
                <a:pathLst>
                  <a:path w="22819" h="2762" extrusionOk="0">
                    <a:moveTo>
                      <a:pt x="1" y="0"/>
                    </a:moveTo>
                    <a:lnTo>
                      <a:pt x="1" y="2761"/>
                    </a:lnTo>
                    <a:lnTo>
                      <a:pt x="22818" y="2761"/>
                    </a:lnTo>
                    <a:lnTo>
                      <a:pt x="22818" y="0"/>
                    </a:lnTo>
                    <a:close/>
                  </a:path>
                </a:pathLst>
              </a:custGeom>
              <a:solidFill>
                <a:schemeClr val="lt1"/>
              </a:solidFill>
              <a:ln w="59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45"/>
              <p:cNvSpPr/>
              <p:nvPr/>
            </p:nvSpPr>
            <p:spPr>
              <a:xfrm>
                <a:off x="211277" y="1765118"/>
                <a:ext cx="1196587" cy="105412"/>
              </a:xfrm>
              <a:custGeom>
                <a:avLst/>
                <a:gdLst/>
                <a:ahLst/>
                <a:cxnLst/>
                <a:rect l="l" t="t" r="r" b="b"/>
                <a:pathLst>
                  <a:path w="31353" h="2762" extrusionOk="0">
                    <a:moveTo>
                      <a:pt x="0" y="1"/>
                    </a:moveTo>
                    <a:lnTo>
                      <a:pt x="0" y="2762"/>
                    </a:lnTo>
                    <a:lnTo>
                      <a:pt x="31352" y="2762"/>
                    </a:lnTo>
                    <a:lnTo>
                      <a:pt x="313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45"/>
              <p:cNvSpPr/>
              <p:nvPr/>
            </p:nvSpPr>
            <p:spPr>
              <a:xfrm>
                <a:off x="536971" y="1765118"/>
                <a:ext cx="870887" cy="105412"/>
              </a:xfrm>
              <a:custGeom>
                <a:avLst/>
                <a:gdLst/>
                <a:ahLst/>
                <a:cxnLst/>
                <a:rect l="l" t="t" r="r" b="b"/>
                <a:pathLst>
                  <a:path w="22819" h="2762" extrusionOk="0">
                    <a:moveTo>
                      <a:pt x="1" y="1"/>
                    </a:moveTo>
                    <a:lnTo>
                      <a:pt x="1" y="2762"/>
                    </a:lnTo>
                    <a:lnTo>
                      <a:pt x="22818" y="2762"/>
                    </a:lnTo>
                    <a:lnTo>
                      <a:pt x="22818" y="1"/>
                    </a:lnTo>
                    <a:close/>
                  </a:path>
                </a:pathLst>
              </a:custGeom>
              <a:solidFill>
                <a:schemeClr val="lt1"/>
              </a:solidFill>
              <a:ln w="59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45"/>
              <p:cNvSpPr/>
              <p:nvPr/>
            </p:nvSpPr>
            <p:spPr>
              <a:xfrm>
                <a:off x="211277" y="2157638"/>
                <a:ext cx="1196587" cy="105526"/>
              </a:xfrm>
              <a:custGeom>
                <a:avLst/>
                <a:gdLst/>
                <a:ahLst/>
                <a:cxnLst/>
                <a:rect l="l" t="t" r="r" b="b"/>
                <a:pathLst>
                  <a:path w="31353" h="2765" extrusionOk="0">
                    <a:moveTo>
                      <a:pt x="0" y="0"/>
                    </a:moveTo>
                    <a:lnTo>
                      <a:pt x="0" y="2765"/>
                    </a:lnTo>
                    <a:lnTo>
                      <a:pt x="31352" y="2765"/>
                    </a:lnTo>
                    <a:lnTo>
                      <a:pt x="313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45"/>
              <p:cNvSpPr/>
              <p:nvPr/>
            </p:nvSpPr>
            <p:spPr>
              <a:xfrm>
                <a:off x="536971" y="2157638"/>
                <a:ext cx="870887" cy="105526"/>
              </a:xfrm>
              <a:custGeom>
                <a:avLst/>
                <a:gdLst/>
                <a:ahLst/>
                <a:cxnLst/>
                <a:rect l="l" t="t" r="r" b="b"/>
                <a:pathLst>
                  <a:path w="22819" h="2765" extrusionOk="0">
                    <a:moveTo>
                      <a:pt x="1" y="0"/>
                    </a:moveTo>
                    <a:lnTo>
                      <a:pt x="1" y="2765"/>
                    </a:lnTo>
                    <a:lnTo>
                      <a:pt x="22818" y="2765"/>
                    </a:lnTo>
                    <a:lnTo>
                      <a:pt x="22818" y="0"/>
                    </a:lnTo>
                    <a:close/>
                  </a:path>
                </a:pathLst>
              </a:custGeom>
              <a:solidFill>
                <a:schemeClr val="lt1"/>
              </a:solidFill>
              <a:ln w="59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5"/>
              <p:cNvSpPr/>
              <p:nvPr/>
            </p:nvSpPr>
            <p:spPr>
              <a:xfrm>
                <a:off x="211277" y="2550119"/>
                <a:ext cx="1196587" cy="105526"/>
              </a:xfrm>
              <a:custGeom>
                <a:avLst/>
                <a:gdLst/>
                <a:ahLst/>
                <a:cxnLst/>
                <a:rect l="l" t="t" r="r" b="b"/>
                <a:pathLst>
                  <a:path w="31353" h="2765" extrusionOk="0">
                    <a:moveTo>
                      <a:pt x="0" y="0"/>
                    </a:moveTo>
                    <a:lnTo>
                      <a:pt x="0" y="2765"/>
                    </a:lnTo>
                    <a:lnTo>
                      <a:pt x="31352" y="2765"/>
                    </a:lnTo>
                    <a:lnTo>
                      <a:pt x="313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45"/>
              <p:cNvSpPr/>
              <p:nvPr/>
            </p:nvSpPr>
            <p:spPr>
              <a:xfrm>
                <a:off x="536971" y="2550119"/>
                <a:ext cx="870887" cy="105526"/>
              </a:xfrm>
              <a:custGeom>
                <a:avLst/>
                <a:gdLst/>
                <a:ahLst/>
                <a:cxnLst/>
                <a:rect l="l" t="t" r="r" b="b"/>
                <a:pathLst>
                  <a:path w="22819" h="2765" extrusionOk="0">
                    <a:moveTo>
                      <a:pt x="1" y="0"/>
                    </a:moveTo>
                    <a:lnTo>
                      <a:pt x="1" y="2765"/>
                    </a:lnTo>
                    <a:lnTo>
                      <a:pt x="22818" y="2765"/>
                    </a:lnTo>
                    <a:lnTo>
                      <a:pt x="22818" y="0"/>
                    </a:lnTo>
                    <a:close/>
                  </a:path>
                </a:pathLst>
              </a:custGeom>
              <a:solidFill>
                <a:schemeClr val="lt1"/>
              </a:solidFill>
              <a:ln w="59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45"/>
              <p:cNvSpPr/>
              <p:nvPr/>
            </p:nvSpPr>
            <p:spPr>
              <a:xfrm>
                <a:off x="211277" y="2942600"/>
                <a:ext cx="1196587" cy="105564"/>
              </a:xfrm>
              <a:custGeom>
                <a:avLst/>
                <a:gdLst/>
                <a:ahLst/>
                <a:cxnLst/>
                <a:rect l="l" t="t" r="r" b="b"/>
                <a:pathLst>
                  <a:path w="31353" h="2766" extrusionOk="0">
                    <a:moveTo>
                      <a:pt x="0" y="1"/>
                    </a:moveTo>
                    <a:lnTo>
                      <a:pt x="0" y="2765"/>
                    </a:lnTo>
                    <a:lnTo>
                      <a:pt x="31352" y="2765"/>
                    </a:lnTo>
                    <a:lnTo>
                      <a:pt x="313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45"/>
              <p:cNvSpPr/>
              <p:nvPr/>
            </p:nvSpPr>
            <p:spPr>
              <a:xfrm>
                <a:off x="536971" y="2942600"/>
                <a:ext cx="870887" cy="105564"/>
              </a:xfrm>
              <a:custGeom>
                <a:avLst/>
                <a:gdLst/>
                <a:ahLst/>
                <a:cxnLst/>
                <a:rect l="l" t="t" r="r" b="b"/>
                <a:pathLst>
                  <a:path w="22819" h="2766" extrusionOk="0">
                    <a:moveTo>
                      <a:pt x="1" y="1"/>
                    </a:moveTo>
                    <a:lnTo>
                      <a:pt x="1" y="2765"/>
                    </a:lnTo>
                    <a:lnTo>
                      <a:pt x="22818" y="2765"/>
                    </a:lnTo>
                    <a:lnTo>
                      <a:pt x="22818" y="1"/>
                    </a:lnTo>
                    <a:close/>
                  </a:path>
                </a:pathLst>
              </a:custGeom>
              <a:solidFill>
                <a:schemeClr val="lt1"/>
              </a:solidFill>
              <a:ln w="59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45"/>
              <p:cNvSpPr/>
              <p:nvPr/>
            </p:nvSpPr>
            <p:spPr>
              <a:xfrm>
                <a:off x="211277" y="3335234"/>
                <a:ext cx="1196587" cy="105412"/>
              </a:xfrm>
              <a:custGeom>
                <a:avLst/>
                <a:gdLst/>
                <a:ahLst/>
                <a:cxnLst/>
                <a:rect l="l" t="t" r="r" b="b"/>
                <a:pathLst>
                  <a:path w="31353" h="2762" extrusionOk="0">
                    <a:moveTo>
                      <a:pt x="0" y="1"/>
                    </a:moveTo>
                    <a:lnTo>
                      <a:pt x="0" y="2762"/>
                    </a:lnTo>
                    <a:lnTo>
                      <a:pt x="31352" y="2762"/>
                    </a:lnTo>
                    <a:lnTo>
                      <a:pt x="313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45"/>
              <p:cNvSpPr/>
              <p:nvPr/>
            </p:nvSpPr>
            <p:spPr>
              <a:xfrm>
                <a:off x="536971" y="3335234"/>
                <a:ext cx="870887" cy="105412"/>
              </a:xfrm>
              <a:custGeom>
                <a:avLst/>
                <a:gdLst/>
                <a:ahLst/>
                <a:cxnLst/>
                <a:rect l="l" t="t" r="r" b="b"/>
                <a:pathLst>
                  <a:path w="22819" h="2762" extrusionOk="0">
                    <a:moveTo>
                      <a:pt x="1" y="1"/>
                    </a:moveTo>
                    <a:lnTo>
                      <a:pt x="1" y="2762"/>
                    </a:lnTo>
                    <a:lnTo>
                      <a:pt x="22818" y="2762"/>
                    </a:lnTo>
                    <a:lnTo>
                      <a:pt x="22818" y="1"/>
                    </a:lnTo>
                    <a:close/>
                  </a:path>
                </a:pathLst>
              </a:custGeom>
              <a:solidFill>
                <a:schemeClr val="lt1"/>
              </a:solidFill>
              <a:ln w="59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5"/>
              <p:cNvSpPr/>
              <p:nvPr/>
            </p:nvSpPr>
            <p:spPr>
              <a:xfrm>
                <a:off x="574639" y="1633910"/>
                <a:ext cx="79016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704" h="1" fill="none" extrusionOk="0">
                    <a:moveTo>
                      <a:pt x="0" y="0"/>
                    </a:moveTo>
                    <a:lnTo>
                      <a:pt x="20703" y="0"/>
                    </a:lnTo>
                  </a:path>
                </a:pathLst>
              </a:custGeom>
              <a:noFill/>
              <a:ln w="59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5"/>
              <p:cNvSpPr/>
              <p:nvPr/>
            </p:nvSpPr>
            <p:spPr>
              <a:xfrm>
                <a:off x="574639" y="2008950"/>
                <a:ext cx="79016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704" h="1" fill="none" extrusionOk="0">
                    <a:moveTo>
                      <a:pt x="0" y="0"/>
                    </a:moveTo>
                    <a:lnTo>
                      <a:pt x="20703" y="0"/>
                    </a:lnTo>
                  </a:path>
                </a:pathLst>
              </a:custGeom>
              <a:noFill/>
              <a:ln w="59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5"/>
              <p:cNvSpPr/>
              <p:nvPr/>
            </p:nvSpPr>
            <p:spPr>
              <a:xfrm>
                <a:off x="574639" y="2398416"/>
                <a:ext cx="79016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704" h="1" fill="none" extrusionOk="0">
                    <a:moveTo>
                      <a:pt x="0" y="1"/>
                    </a:moveTo>
                    <a:lnTo>
                      <a:pt x="20703" y="1"/>
                    </a:lnTo>
                  </a:path>
                </a:pathLst>
              </a:custGeom>
              <a:noFill/>
              <a:ln w="59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5"/>
              <p:cNvSpPr/>
              <p:nvPr/>
            </p:nvSpPr>
            <p:spPr>
              <a:xfrm>
                <a:off x="574639" y="2802461"/>
                <a:ext cx="79016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704" h="1" fill="none" extrusionOk="0">
                    <a:moveTo>
                      <a:pt x="0" y="1"/>
                    </a:moveTo>
                    <a:lnTo>
                      <a:pt x="20703" y="1"/>
                    </a:lnTo>
                  </a:path>
                </a:pathLst>
              </a:custGeom>
              <a:noFill/>
              <a:ln w="59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5"/>
              <p:cNvSpPr/>
              <p:nvPr/>
            </p:nvSpPr>
            <p:spPr>
              <a:xfrm>
                <a:off x="574639" y="3177501"/>
                <a:ext cx="79016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704" h="1" fill="none" extrusionOk="0">
                    <a:moveTo>
                      <a:pt x="0" y="1"/>
                    </a:moveTo>
                    <a:lnTo>
                      <a:pt x="20703" y="1"/>
                    </a:lnTo>
                  </a:path>
                </a:pathLst>
              </a:custGeom>
              <a:noFill/>
              <a:ln w="59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8" name="Google Shape;1338;p45"/>
            <p:cNvGrpSpPr/>
            <p:nvPr/>
          </p:nvGrpSpPr>
          <p:grpSpPr>
            <a:xfrm flipH="1">
              <a:off x="658203" y="4186022"/>
              <a:ext cx="1591278" cy="682173"/>
              <a:chOff x="734403" y="4186022"/>
              <a:chExt cx="1591278" cy="682173"/>
            </a:xfrm>
          </p:grpSpPr>
          <p:grpSp>
            <p:nvGrpSpPr>
              <p:cNvPr id="1339" name="Google Shape;1339;p45"/>
              <p:cNvGrpSpPr/>
              <p:nvPr/>
            </p:nvGrpSpPr>
            <p:grpSpPr>
              <a:xfrm>
                <a:off x="1000827" y="4186022"/>
                <a:ext cx="514923" cy="681996"/>
                <a:chOff x="2423890" y="3042362"/>
                <a:chExt cx="428746" cy="567857"/>
              </a:xfrm>
            </p:grpSpPr>
            <p:sp>
              <p:nvSpPr>
                <p:cNvPr id="1340" name="Google Shape;1340;p45"/>
                <p:cNvSpPr/>
                <p:nvPr/>
              </p:nvSpPr>
              <p:spPr>
                <a:xfrm>
                  <a:off x="2423890" y="3042362"/>
                  <a:ext cx="428746" cy="428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34" h="11231" extrusionOk="0">
                      <a:moveTo>
                        <a:pt x="5619" y="0"/>
                      </a:moveTo>
                      <a:cubicBezTo>
                        <a:pt x="2517" y="0"/>
                        <a:pt x="1" y="2514"/>
                        <a:pt x="1" y="5615"/>
                      </a:cubicBezTo>
                      <a:cubicBezTo>
                        <a:pt x="1" y="6960"/>
                        <a:pt x="472" y="8191"/>
                        <a:pt x="1259" y="9160"/>
                      </a:cubicBezTo>
                      <a:lnTo>
                        <a:pt x="1262" y="9153"/>
                      </a:lnTo>
                      <a:cubicBezTo>
                        <a:pt x="1262" y="9153"/>
                        <a:pt x="4151" y="9439"/>
                        <a:pt x="5616" y="11230"/>
                      </a:cubicBezTo>
                      <a:cubicBezTo>
                        <a:pt x="5616" y="11230"/>
                        <a:pt x="7132" y="9197"/>
                        <a:pt x="9859" y="9197"/>
                      </a:cubicBezTo>
                      <a:cubicBezTo>
                        <a:pt x="9886" y="9197"/>
                        <a:pt x="9914" y="9198"/>
                        <a:pt x="9941" y="9198"/>
                      </a:cubicBezTo>
                      <a:cubicBezTo>
                        <a:pt x="10746" y="8228"/>
                        <a:pt x="11231" y="6980"/>
                        <a:pt x="11231" y="5619"/>
                      </a:cubicBezTo>
                      <a:cubicBezTo>
                        <a:pt x="11234" y="2517"/>
                        <a:pt x="8720" y="0"/>
                        <a:pt x="561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1" name="Google Shape;1341;p45"/>
                <p:cNvSpPr/>
                <p:nvPr/>
              </p:nvSpPr>
              <p:spPr>
                <a:xfrm>
                  <a:off x="2630817" y="3057437"/>
                  <a:ext cx="18548" cy="552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14484" extrusionOk="0">
                      <a:moveTo>
                        <a:pt x="97" y="1"/>
                      </a:moveTo>
                      <a:lnTo>
                        <a:pt x="1" y="14483"/>
                      </a:lnTo>
                      <a:lnTo>
                        <a:pt x="486" y="14483"/>
                      </a:lnTo>
                      <a:lnTo>
                        <a:pt x="9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2" name="Google Shape;1342;p45"/>
                <p:cNvSpPr/>
                <p:nvPr/>
              </p:nvSpPr>
              <p:spPr>
                <a:xfrm>
                  <a:off x="2638182" y="3362674"/>
                  <a:ext cx="106213" cy="87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3" h="2294" extrusionOk="0">
                      <a:moveTo>
                        <a:pt x="2782" y="0"/>
                      </a:moveTo>
                      <a:cubicBezTo>
                        <a:pt x="2782" y="0"/>
                        <a:pt x="929" y="441"/>
                        <a:pt x="1" y="1950"/>
                      </a:cubicBezTo>
                      <a:lnTo>
                        <a:pt x="49" y="2294"/>
                      </a:lnTo>
                      <a:cubicBezTo>
                        <a:pt x="49" y="2294"/>
                        <a:pt x="1025" y="537"/>
                        <a:pt x="27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3" name="Google Shape;1343;p45"/>
                <p:cNvSpPr/>
                <p:nvPr/>
              </p:nvSpPr>
              <p:spPr>
                <a:xfrm>
                  <a:off x="2638182" y="3172769"/>
                  <a:ext cx="106213" cy="8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3" h="2295" extrusionOk="0">
                      <a:moveTo>
                        <a:pt x="2782" y="1"/>
                      </a:moveTo>
                      <a:cubicBezTo>
                        <a:pt x="2782" y="1"/>
                        <a:pt x="929" y="441"/>
                        <a:pt x="1" y="1954"/>
                      </a:cubicBezTo>
                      <a:lnTo>
                        <a:pt x="49" y="2294"/>
                      </a:lnTo>
                      <a:cubicBezTo>
                        <a:pt x="49" y="2294"/>
                        <a:pt x="1025" y="537"/>
                        <a:pt x="27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" name="Google Shape;1344;p45"/>
                <p:cNvSpPr/>
                <p:nvPr/>
              </p:nvSpPr>
              <p:spPr>
                <a:xfrm>
                  <a:off x="2533994" y="3221199"/>
                  <a:ext cx="102397" cy="8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" h="2295" extrusionOk="0">
                      <a:moveTo>
                        <a:pt x="0" y="1"/>
                      </a:moveTo>
                      <a:cubicBezTo>
                        <a:pt x="1696" y="537"/>
                        <a:pt x="2634" y="2294"/>
                        <a:pt x="2634" y="2294"/>
                      </a:cubicBezTo>
                      <a:lnTo>
                        <a:pt x="2682" y="1950"/>
                      </a:lnTo>
                      <a:cubicBezTo>
                        <a:pt x="1788" y="441"/>
                        <a:pt x="1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" name="Google Shape;1345;p45"/>
                <p:cNvSpPr/>
                <p:nvPr/>
              </p:nvSpPr>
              <p:spPr>
                <a:xfrm>
                  <a:off x="2533994" y="3314244"/>
                  <a:ext cx="102397" cy="8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" h="2295" extrusionOk="0">
                      <a:moveTo>
                        <a:pt x="0" y="1"/>
                      </a:moveTo>
                      <a:cubicBezTo>
                        <a:pt x="1696" y="537"/>
                        <a:pt x="2634" y="2294"/>
                        <a:pt x="2634" y="2294"/>
                      </a:cubicBezTo>
                      <a:lnTo>
                        <a:pt x="2682" y="1954"/>
                      </a:lnTo>
                      <a:cubicBezTo>
                        <a:pt x="1788" y="441"/>
                        <a:pt x="1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46" name="Google Shape;1346;p45"/>
              <p:cNvGrpSpPr/>
              <p:nvPr/>
            </p:nvGrpSpPr>
            <p:grpSpPr>
              <a:xfrm>
                <a:off x="1896935" y="4300338"/>
                <a:ext cx="428746" cy="567857"/>
                <a:chOff x="2423890" y="3042362"/>
                <a:chExt cx="428746" cy="567857"/>
              </a:xfrm>
            </p:grpSpPr>
            <p:sp>
              <p:nvSpPr>
                <p:cNvPr id="1347" name="Google Shape;1347;p45"/>
                <p:cNvSpPr/>
                <p:nvPr/>
              </p:nvSpPr>
              <p:spPr>
                <a:xfrm>
                  <a:off x="2423890" y="3042362"/>
                  <a:ext cx="428746" cy="428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34" h="11231" extrusionOk="0">
                      <a:moveTo>
                        <a:pt x="5619" y="0"/>
                      </a:moveTo>
                      <a:cubicBezTo>
                        <a:pt x="2517" y="0"/>
                        <a:pt x="1" y="2514"/>
                        <a:pt x="1" y="5615"/>
                      </a:cubicBezTo>
                      <a:cubicBezTo>
                        <a:pt x="1" y="6960"/>
                        <a:pt x="472" y="8191"/>
                        <a:pt x="1259" y="9160"/>
                      </a:cubicBezTo>
                      <a:lnTo>
                        <a:pt x="1262" y="9153"/>
                      </a:lnTo>
                      <a:cubicBezTo>
                        <a:pt x="1262" y="9153"/>
                        <a:pt x="4151" y="9439"/>
                        <a:pt x="5616" y="11230"/>
                      </a:cubicBezTo>
                      <a:cubicBezTo>
                        <a:pt x="5616" y="11230"/>
                        <a:pt x="7132" y="9197"/>
                        <a:pt x="9859" y="9197"/>
                      </a:cubicBezTo>
                      <a:cubicBezTo>
                        <a:pt x="9886" y="9197"/>
                        <a:pt x="9914" y="9198"/>
                        <a:pt x="9941" y="9198"/>
                      </a:cubicBezTo>
                      <a:cubicBezTo>
                        <a:pt x="10746" y="8228"/>
                        <a:pt x="11231" y="6980"/>
                        <a:pt x="11231" y="5619"/>
                      </a:cubicBezTo>
                      <a:cubicBezTo>
                        <a:pt x="11234" y="2517"/>
                        <a:pt x="8720" y="0"/>
                        <a:pt x="561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" name="Google Shape;1348;p45"/>
                <p:cNvSpPr/>
                <p:nvPr/>
              </p:nvSpPr>
              <p:spPr>
                <a:xfrm>
                  <a:off x="2630817" y="3057437"/>
                  <a:ext cx="18548" cy="552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14484" extrusionOk="0">
                      <a:moveTo>
                        <a:pt x="97" y="1"/>
                      </a:moveTo>
                      <a:lnTo>
                        <a:pt x="1" y="14483"/>
                      </a:lnTo>
                      <a:lnTo>
                        <a:pt x="486" y="14483"/>
                      </a:lnTo>
                      <a:lnTo>
                        <a:pt x="9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45"/>
                <p:cNvSpPr/>
                <p:nvPr/>
              </p:nvSpPr>
              <p:spPr>
                <a:xfrm>
                  <a:off x="2638182" y="3362674"/>
                  <a:ext cx="106213" cy="87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3" h="2294" extrusionOk="0">
                      <a:moveTo>
                        <a:pt x="2782" y="0"/>
                      </a:moveTo>
                      <a:cubicBezTo>
                        <a:pt x="2782" y="0"/>
                        <a:pt x="929" y="441"/>
                        <a:pt x="1" y="1950"/>
                      </a:cubicBezTo>
                      <a:lnTo>
                        <a:pt x="49" y="2294"/>
                      </a:lnTo>
                      <a:cubicBezTo>
                        <a:pt x="49" y="2294"/>
                        <a:pt x="1025" y="537"/>
                        <a:pt x="27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45"/>
                <p:cNvSpPr/>
                <p:nvPr/>
              </p:nvSpPr>
              <p:spPr>
                <a:xfrm>
                  <a:off x="2638182" y="3172769"/>
                  <a:ext cx="106213" cy="8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3" h="2295" extrusionOk="0">
                      <a:moveTo>
                        <a:pt x="2782" y="1"/>
                      </a:moveTo>
                      <a:cubicBezTo>
                        <a:pt x="2782" y="1"/>
                        <a:pt x="929" y="441"/>
                        <a:pt x="1" y="1954"/>
                      </a:cubicBezTo>
                      <a:lnTo>
                        <a:pt x="49" y="2294"/>
                      </a:lnTo>
                      <a:cubicBezTo>
                        <a:pt x="49" y="2294"/>
                        <a:pt x="1025" y="537"/>
                        <a:pt x="27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" name="Google Shape;1351;p45"/>
                <p:cNvSpPr/>
                <p:nvPr/>
              </p:nvSpPr>
              <p:spPr>
                <a:xfrm>
                  <a:off x="2533994" y="3221199"/>
                  <a:ext cx="102397" cy="8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" h="2295" extrusionOk="0">
                      <a:moveTo>
                        <a:pt x="0" y="1"/>
                      </a:moveTo>
                      <a:cubicBezTo>
                        <a:pt x="1696" y="537"/>
                        <a:pt x="2634" y="2294"/>
                        <a:pt x="2634" y="2294"/>
                      </a:cubicBezTo>
                      <a:lnTo>
                        <a:pt x="2682" y="1950"/>
                      </a:lnTo>
                      <a:cubicBezTo>
                        <a:pt x="1788" y="441"/>
                        <a:pt x="1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45"/>
                <p:cNvSpPr/>
                <p:nvPr/>
              </p:nvSpPr>
              <p:spPr>
                <a:xfrm>
                  <a:off x="2533994" y="3314244"/>
                  <a:ext cx="102397" cy="8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" h="2295" extrusionOk="0">
                      <a:moveTo>
                        <a:pt x="0" y="1"/>
                      </a:moveTo>
                      <a:cubicBezTo>
                        <a:pt x="1696" y="537"/>
                        <a:pt x="2634" y="2294"/>
                        <a:pt x="2634" y="2294"/>
                      </a:cubicBezTo>
                      <a:lnTo>
                        <a:pt x="2682" y="1954"/>
                      </a:lnTo>
                      <a:cubicBezTo>
                        <a:pt x="1788" y="441"/>
                        <a:pt x="1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3" name="Google Shape;1353;p45"/>
              <p:cNvGrpSpPr/>
              <p:nvPr/>
            </p:nvGrpSpPr>
            <p:grpSpPr>
              <a:xfrm>
                <a:off x="734403" y="4186078"/>
                <a:ext cx="151651" cy="681982"/>
                <a:chOff x="3376692" y="3077129"/>
                <a:chExt cx="116556" cy="524158"/>
              </a:xfrm>
            </p:grpSpPr>
            <p:sp>
              <p:nvSpPr>
                <p:cNvPr id="1354" name="Google Shape;1354;p45"/>
                <p:cNvSpPr/>
                <p:nvPr/>
              </p:nvSpPr>
              <p:spPr>
                <a:xfrm>
                  <a:off x="3426917" y="3091021"/>
                  <a:ext cx="16182" cy="51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13370" extrusionOk="0">
                      <a:moveTo>
                        <a:pt x="1" y="1"/>
                      </a:moveTo>
                      <a:lnTo>
                        <a:pt x="1" y="13370"/>
                      </a:lnTo>
                      <a:lnTo>
                        <a:pt x="424" y="13370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1355;p45"/>
                <p:cNvSpPr/>
                <p:nvPr/>
              </p:nvSpPr>
              <p:spPr>
                <a:xfrm>
                  <a:off x="3406346" y="3094570"/>
                  <a:ext cx="58545" cy="20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541" extrusionOk="0">
                      <a:moveTo>
                        <a:pt x="24" y="1"/>
                      </a:moveTo>
                      <a:cubicBezTo>
                        <a:pt x="10" y="35"/>
                        <a:pt x="0" y="69"/>
                        <a:pt x="0" y="104"/>
                      </a:cubicBezTo>
                      <a:cubicBezTo>
                        <a:pt x="0" y="344"/>
                        <a:pt x="344" y="540"/>
                        <a:pt x="767" y="540"/>
                      </a:cubicBezTo>
                      <a:cubicBezTo>
                        <a:pt x="1190" y="540"/>
                        <a:pt x="1534" y="344"/>
                        <a:pt x="1534" y="104"/>
                      </a:cubicBezTo>
                      <a:cubicBezTo>
                        <a:pt x="1534" y="69"/>
                        <a:pt x="1523" y="35"/>
                        <a:pt x="151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" name="Google Shape;1356;p45"/>
                <p:cNvSpPr/>
                <p:nvPr/>
              </p:nvSpPr>
              <p:spPr>
                <a:xfrm>
                  <a:off x="3376692" y="3077129"/>
                  <a:ext cx="116556" cy="19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4" h="510" extrusionOk="0">
                      <a:moveTo>
                        <a:pt x="1527" y="0"/>
                      </a:moveTo>
                      <a:lnTo>
                        <a:pt x="0" y="509"/>
                      </a:lnTo>
                      <a:lnTo>
                        <a:pt x="3053" y="509"/>
                      </a:lnTo>
                      <a:lnTo>
                        <a:pt x="152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7" name="Google Shape;1357;p45"/>
              <p:cNvGrpSpPr/>
              <p:nvPr/>
            </p:nvGrpSpPr>
            <p:grpSpPr>
              <a:xfrm>
                <a:off x="1630515" y="4186078"/>
                <a:ext cx="151651" cy="681982"/>
                <a:chOff x="3376692" y="3077129"/>
                <a:chExt cx="116556" cy="524158"/>
              </a:xfrm>
            </p:grpSpPr>
            <p:sp>
              <p:nvSpPr>
                <p:cNvPr id="1358" name="Google Shape;1358;p45"/>
                <p:cNvSpPr/>
                <p:nvPr/>
              </p:nvSpPr>
              <p:spPr>
                <a:xfrm>
                  <a:off x="3426917" y="3091021"/>
                  <a:ext cx="16182" cy="51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13370" extrusionOk="0">
                      <a:moveTo>
                        <a:pt x="1" y="1"/>
                      </a:moveTo>
                      <a:lnTo>
                        <a:pt x="1" y="13370"/>
                      </a:lnTo>
                      <a:lnTo>
                        <a:pt x="424" y="13370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" name="Google Shape;1359;p45"/>
                <p:cNvSpPr/>
                <p:nvPr/>
              </p:nvSpPr>
              <p:spPr>
                <a:xfrm>
                  <a:off x="3406346" y="3094570"/>
                  <a:ext cx="58545" cy="20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541" extrusionOk="0">
                      <a:moveTo>
                        <a:pt x="24" y="1"/>
                      </a:moveTo>
                      <a:cubicBezTo>
                        <a:pt x="10" y="35"/>
                        <a:pt x="0" y="69"/>
                        <a:pt x="0" y="104"/>
                      </a:cubicBezTo>
                      <a:cubicBezTo>
                        <a:pt x="0" y="344"/>
                        <a:pt x="344" y="540"/>
                        <a:pt x="767" y="540"/>
                      </a:cubicBezTo>
                      <a:cubicBezTo>
                        <a:pt x="1190" y="540"/>
                        <a:pt x="1534" y="344"/>
                        <a:pt x="1534" y="104"/>
                      </a:cubicBezTo>
                      <a:cubicBezTo>
                        <a:pt x="1534" y="69"/>
                        <a:pt x="1523" y="35"/>
                        <a:pt x="151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" name="Google Shape;1360;p45"/>
                <p:cNvSpPr/>
                <p:nvPr/>
              </p:nvSpPr>
              <p:spPr>
                <a:xfrm>
                  <a:off x="3376692" y="3077129"/>
                  <a:ext cx="116556" cy="19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4" h="510" extrusionOk="0">
                      <a:moveTo>
                        <a:pt x="1527" y="0"/>
                      </a:moveTo>
                      <a:lnTo>
                        <a:pt x="0" y="509"/>
                      </a:lnTo>
                      <a:lnTo>
                        <a:pt x="3053" y="509"/>
                      </a:lnTo>
                      <a:lnTo>
                        <a:pt x="152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61" name="Google Shape;1361;p45"/>
          <p:cNvGrpSpPr/>
          <p:nvPr/>
        </p:nvGrpSpPr>
        <p:grpSpPr>
          <a:xfrm>
            <a:off x="7044898" y="893773"/>
            <a:ext cx="3893847" cy="3967713"/>
            <a:chOff x="7044898" y="893773"/>
            <a:chExt cx="3893847" cy="3967713"/>
          </a:xfrm>
        </p:grpSpPr>
        <p:sp>
          <p:nvSpPr>
            <p:cNvPr id="1362" name="Google Shape;1362;p45"/>
            <p:cNvSpPr/>
            <p:nvPr/>
          </p:nvSpPr>
          <p:spPr>
            <a:xfrm flipH="1">
              <a:off x="7044898" y="1060625"/>
              <a:ext cx="3893847" cy="3620985"/>
            </a:xfrm>
            <a:custGeom>
              <a:avLst/>
              <a:gdLst/>
              <a:ahLst/>
              <a:cxnLst/>
              <a:rect l="l" t="t" r="r" b="b"/>
              <a:pathLst>
                <a:path w="92943" h="86430" extrusionOk="0">
                  <a:moveTo>
                    <a:pt x="49263" y="1"/>
                  </a:moveTo>
                  <a:cubicBezTo>
                    <a:pt x="48145" y="1"/>
                    <a:pt x="47008" y="49"/>
                    <a:pt x="45853" y="153"/>
                  </a:cubicBezTo>
                  <a:cubicBezTo>
                    <a:pt x="27945" y="1762"/>
                    <a:pt x="22915" y="10417"/>
                    <a:pt x="17279" y="19872"/>
                  </a:cubicBezTo>
                  <a:cubicBezTo>
                    <a:pt x="12843" y="27317"/>
                    <a:pt x="10574" y="36078"/>
                    <a:pt x="7779" y="44213"/>
                  </a:cubicBezTo>
                  <a:cubicBezTo>
                    <a:pt x="5217" y="51664"/>
                    <a:pt x="1" y="59012"/>
                    <a:pt x="771" y="67230"/>
                  </a:cubicBezTo>
                  <a:cubicBezTo>
                    <a:pt x="1747" y="77621"/>
                    <a:pt x="11970" y="84388"/>
                    <a:pt x="21491" y="86063"/>
                  </a:cubicBezTo>
                  <a:cubicBezTo>
                    <a:pt x="22913" y="86313"/>
                    <a:pt x="24276" y="86430"/>
                    <a:pt x="25589" y="86430"/>
                  </a:cubicBezTo>
                  <a:cubicBezTo>
                    <a:pt x="36541" y="86430"/>
                    <a:pt x="43975" y="78318"/>
                    <a:pt x="52929" y="72113"/>
                  </a:cubicBezTo>
                  <a:cubicBezTo>
                    <a:pt x="52946" y="72103"/>
                    <a:pt x="52967" y="72089"/>
                    <a:pt x="52984" y="72075"/>
                  </a:cubicBezTo>
                  <a:cubicBezTo>
                    <a:pt x="54435" y="71075"/>
                    <a:pt x="55938" y="70143"/>
                    <a:pt x="57526" y="69376"/>
                  </a:cubicBezTo>
                  <a:cubicBezTo>
                    <a:pt x="70001" y="63338"/>
                    <a:pt x="82878" y="68571"/>
                    <a:pt x="87908" y="54285"/>
                  </a:cubicBezTo>
                  <a:cubicBezTo>
                    <a:pt x="92942" y="39998"/>
                    <a:pt x="86502" y="20075"/>
                    <a:pt x="77445" y="10214"/>
                  </a:cubicBezTo>
                  <a:cubicBezTo>
                    <a:pt x="77445" y="10214"/>
                    <a:pt x="65472" y="1"/>
                    <a:pt x="49263" y="1"/>
                  </a:cubicBezTo>
                  <a:close/>
                </a:path>
              </a:pathLst>
            </a:custGeom>
            <a:solidFill>
              <a:srgbClr val="FFFFFF">
                <a:alpha val="2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3" name="Google Shape;1363;p45"/>
            <p:cNvGrpSpPr/>
            <p:nvPr/>
          </p:nvGrpSpPr>
          <p:grpSpPr>
            <a:xfrm>
              <a:off x="7433752" y="3031911"/>
              <a:ext cx="1378030" cy="1829575"/>
              <a:chOff x="7433752" y="3031911"/>
              <a:chExt cx="1378030" cy="1829575"/>
            </a:xfrm>
          </p:grpSpPr>
          <p:grpSp>
            <p:nvGrpSpPr>
              <p:cNvPr id="1364" name="Google Shape;1364;p45"/>
              <p:cNvGrpSpPr/>
              <p:nvPr/>
            </p:nvGrpSpPr>
            <p:grpSpPr>
              <a:xfrm flipH="1">
                <a:off x="8046598" y="3031911"/>
                <a:ext cx="765185" cy="1829575"/>
                <a:chOff x="2389743" y="2531075"/>
                <a:chExt cx="448973" cy="1073505"/>
              </a:xfrm>
            </p:grpSpPr>
            <p:sp>
              <p:nvSpPr>
                <p:cNvPr id="1365" name="Google Shape;1365;p45"/>
                <p:cNvSpPr/>
                <p:nvPr/>
              </p:nvSpPr>
              <p:spPr>
                <a:xfrm>
                  <a:off x="2389743" y="2531075"/>
                  <a:ext cx="448973" cy="1073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4" h="28128" extrusionOk="0">
                      <a:moveTo>
                        <a:pt x="0" y="1"/>
                      </a:moveTo>
                      <a:lnTo>
                        <a:pt x="0" y="28127"/>
                      </a:lnTo>
                      <a:lnTo>
                        <a:pt x="11763" y="28127"/>
                      </a:lnTo>
                      <a:lnTo>
                        <a:pt x="11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" name="Google Shape;1366;p45"/>
                <p:cNvSpPr/>
                <p:nvPr/>
              </p:nvSpPr>
              <p:spPr>
                <a:xfrm>
                  <a:off x="2389743" y="2531075"/>
                  <a:ext cx="448973" cy="53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4" h="1394" extrusionOk="0">
                      <a:moveTo>
                        <a:pt x="0" y="1"/>
                      </a:moveTo>
                      <a:lnTo>
                        <a:pt x="0" y="1393"/>
                      </a:lnTo>
                      <a:lnTo>
                        <a:pt x="11763" y="1393"/>
                      </a:lnTo>
                      <a:lnTo>
                        <a:pt x="11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" name="Google Shape;1367;p45"/>
                <p:cNvSpPr/>
                <p:nvPr/>
              </p:nvSpPr>
              <p:spPr>
                <a:xfrm>
                  <a:off x="2394293" y="2646980"/>
                  <a:ext cx="179681" cy="123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8" h="3226" extrusionOk="0">
                      <a:moveTo>
                        <a:pt x="0" y="0"/>
                      </a:moveTo>
                      <a:lnTo>
                        <a:pt x="0" y="3225"/>
                      </a:lnTo>
                      <a:lnTo>
                        <a:pt x="4707" y="3225"/>
                      </a:lnTo>
                      <a:lnTo>
                        <a:pt x="4707" y="313"/>
                      </a:lnTo>
                      <a:cubicBezTo>
                        <a:pt x="4707" y="141"/>
                        <a:pt x="4566" y="0"/>
                        <a:pt x="439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8" name="Google Shape;1368;p45"/>
                <p:cNvSpPr/>
                <p:nvPr/>
              </p:nvSpPr>
              <p:spPr>
                <a:xfrm>
                  <a:off x="2594541" y="2646980"/>
                  <a:ext cx="239638" cy="123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9" h="3226" extrusionOk="0">
                      <a:moveTo>
                        <a:pt x="313" y="0"/>
                      </a:moveTo>
                      <a:cubicBezTo>
                        <a:pt x="141" y="0"/>
                        <a:pt x="0" y="141"/>
                        <a:pt x="0" y="313"/>
                      </a:cubicBezTo>
                      <a:lnTo>
                        <a:pt x="0" y="3225"/>
                      </a:lnTo>
                      <a:lnTo>
                        <a:pt x="6279" y="3225"/>
                      </a:lnTo>
                      <a:lnTo>
                        <a:pt x="627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9" name="Google Shape;1369;p45"/>
                <p:cNvSpPr/>
                <p:nvPr/>
              </p:nvSpPr>
              <p:spPr>
                <a:xfrm>
                  <a:off x="2389743" y="2766892"/>
                  <a:ext cx="448973" cy="53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4" h="1394" extrusionOk="0">
                      <a:moveTo>
                        <a:pt x="0" y="1"/>
                      </a:moveTo>
                      <a:lnTo>
                        <a:pt x="0" y="1393"/>
                      </a:lnTo>
                      <a:lnTo>
                        <a:pt x="11763" y="1393"/>
                      </a:lnTo>
                      <a:lnTo>
                        <a:pt x="11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0" name="Google Shape;1370;p45"/>
                <p:cNvSpPr/>
                <p:nvPr/>
              </p:nvSpPr>
              <p:spPr>
                <a:xfrm>
                  <a:off x="2394293" y="2847228"/>
                  <a:ext cx="179681" cy="123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8" h="3226" extrusionOk="0">
                      <a:moveTo>
                        <a:pt x="0" y="0"/>
                      </a:moveTo>
                      <a:lnTo>
                        <a:pt x="0" y="3225"/>
                      </a:lnTo>
                      <a:lnTo>
                        <a:pt x="4707" y="3225"/>
                      </a:lnTo>
                      <a:lnTo>
                        <a:pt x="4707" y="313"/>
                      </a:lnTo>
                      <a:cubicBezTo>
                        <a:pt x="4707" y="141"/>
                        <a:pt x="4566" y="0"/>
                        <a:pt x="439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1" name="Google Shape;1371;p45"/>
                <p:cNvSpPr/>
                <p:nvPr/>
              </p:nvSpPr>
              <p:spPr>
                <a:xfrm>
                  <a:off x="2594541" y="2847228"/>
                  <a:ext cx="239638" cy="123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9" h="3226" extrusionOk="0">
                      <a:moveTo>
                        <a:pt x="313" y="0"/>
                      </a:moveTo>
                      <a:cubicBezTo>
                        <a:pt x="141" y="0"/>
                        <a:pt x="0" y="141"/>
                        <a:pt x="0" y="313"/>
                      </a:cubicBezTo>
                      <a:lnTo>
                        <a:pt x="0" y="3225"/>
                      </a:lnTo>
                      <a:lnTo>
                        <a:pt x="6279" y="3225"/>
                      </a:lnTo>
                      <a:lnTo>
                        <a:pt x="627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2" name="Google Shape;1372;p45"/>
                <p:cNvSpPr/>
                <p:nvPr/>
              </p:nvSpPr>
              <p:spPr>
                <a:xfrm>
                  <a:off x="2389743" y="2967140"/>
                  <a:ext cx="448973" cy="53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4" h="1394" extrusionOk="0">
                      <a:moveTo>
                        <a:pt x="0" y="1"/>
                      </a:moveTo>
                      <a:lnTo>
                        <a:pt x="0" y="1393"/>
                      </a:lnTo>
                      <a:lnTo>
                        <a:pt x="11763" y="1393"/>
                      </a:lnTo>
                      <a:lnTo>
                        <a:pt x="11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3" name="Google Shape;1373;p45"/>
                <p:cNvSpPr/>
                <p:nvPr/>
              </p:nvSpPr>
              <p:spPr>
                <a:xfrm>
                  <a:off x="2394293" y="3047476"/>
                  <a:ext cx="179681" cy="123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8" h="3226" extrusionOk="0">
                      <a:moveTo>
                        <a:pt x="0" y="0"/>
                      </a:moveTo>
                      <a:lnTo>
                        <a:pt x="0" y="3225"/>
                      </a:lnTo>
                      <a:lnTo>
                        <a:pt x="4707" y="3225"/>
                      </a:lnTo>
                      <a:lnTo>
                        <a:pt x="4707" y="313"/>
                      </a:lnTo>
                      <a:cubicBezTo>
                        <a:pt x="4707" y="141"/>
                        <a:pt x="4566" y="0"/>
                        <a:pt x="439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4" name="Google Shape;1374;p45"/>
                <p:cNvSpPr/>
                <p:nvPr/>
              </p:nvSpPr>
              <p:spPr>
                <a:xfrm>
                  <a:off x="2594541" y="3047476"/>
                  <a:ext cx="239638" cy="123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9" h="3226" extrusionOk="0">
                      <a:moveTo>
                        <a:pt x="313" y="0"/>
                      </a:moveTo>
                      <a:cubicBezTo>
                        <a:pt x="141" y="0"/>
                        <a:pt x="0" y="141"/>
                        <a:pt x="0" y="313"/>
                      </a:cubicBezTo>
                      <a:lnTo>
                        <a:pt x="0" y="3225"/>
                      </a:lnTo>
                      <a:lnTo>
                        <a:pt x="6279" y="3225"/>
                      </a:lnTo>
                      <a:lnTo>
                        <a:pt x="627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5" name="Google Shape;1375;p45"/>
                <p:cNvSpPr/>
                <p:nvPr/>
              </p:nvSpPr>
              <p:spPr>
                <a:xfrm>
                  <a:off x="2389743" y="3167388"/>
                  <a:ext cx="448973" cy="53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4" h="1394" extrusionOk="0">
                      <a:moveTo>
                        <a:pt x="0" y="1"/>
                      </a:moveTo>
                      <a:lnTo>
                        <a:pt x="0" y="1394"/>
                      </a:lnTo>
                      <a:lnTo>
                        <a:pt x="11763" y="1394"/>
                      </a:lnTo>
                      <a:lnTo>
                        <a:pt x="11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6" name="Google Shape;1376;p45"/>
                <p:cNvSpPr/>
                <p:nvPr/>
              </p:nvSpPr>
              <p:spPr>
                <a:xfrm>
                  <a:off x="2394293" y="3247724"/>
                  <a:ext cx="179681" cy="123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8" h="3226" extrusionOk="0">
                      <a:moveTo>
                        <a:pt x="0" y="0"/>
                      </a:moveTo>
                      <a:lnTo>
                        <a:pt x="0" y="3226"/>
                      </a:lnTo>
                      <a:lnTo>
                        <a:pt x="4707" y="3226"/>
                      </a:lnTo>
                      <a:lnTo>
                        <a:pt x="4707" y="313"/>
                      </a:lnTo>
                      <a:cubicBezTo>
                        <a:pt x="4707" y="141"/>
                        <a:pt x="4566" y="0"/>
                        <a:pt x="439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7" name="Google Shape;1377;p45"/>
                <p:cNvSpPr/>
                <p:nvPr/>
              </p:nvSpPr>
              <p:spPr>
                <a:xfrm>
                  <a:off x="2594541" y="3247724"/>
                  <a:ext cx="239638" cy="123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9" h="3226" extrusionOk="0">
                      <a:moveTo>
                        <a:pt x="313" y="0"/>
                      </a:moveTo>
                      <a:cubicBezTo>
                        <a:pt x="141" y="0"/>
                        <a:pt x="0" y="141"/>
                        <a:pt x="0" y="313"/>
                      </a:cubicBezTo>
                      <a:lnTo>
                        <a:pt x="0" y="3226"/>
                      </a:lnTo>
                      <a:lnTo>
                        <a:pt x="6279" y="3226"/>
                      </a:lnTo>
                      <a:lnTo>
                        <a:pt x="627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8" name="Google Shape;1378;p45"/>
                <p:cNvSpPr/>
                <p:nvPr/>
              </p:nvSpPr>
              <p:spPr>
                <a:xfrm>
                  <a:off x="2389743" y="3367788"/>
                  <a:ext cx="448973" cy="53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4" h="1390" extrusionOk="0">
                      <a:moveTo>
                        <a:pt x="0" y="0"/>
                      </a:moveTo>
                      <a:lnTo>
                        <a:pt x="0" y="1390"/>
                      </a:lnTo>
                      <a:lnTo>
                        <a:pt x="11763" y="1390"/>
                      </a:lnTo>
                      <a:lnTo>
                        <a:pt x="1176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9" name="Google Shape;1379;p45"/>
                <p:cNvSpPr/>
                <p:nvPr/>
              </p:nvSpPr>
              <p:spPr>
                <a:xfrm>
                  <a:off x="2439429" y="3486223"/>
                  <a:ext cx="338485" cy="41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9" h="1081" extrusionOk="0">
                      <a:moveTo>
                        <a:pt x="1" y="1"/>
                      </a:moveTo>
                      <a:lnTo>
                        <a:pt x="1" y="1080"/>
                      </a:lnTo>
                      <a:lnTo>
                        <a:pt x="8869" y="1080"/>
                      </a:lnTo>
                      <a:lnTo>
                        <a:pt x="886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80" name="Google Shape;1380;p45"/>
              <p:cNvGrpSpPr/>
              <p:nvPr/>
            </p:nvGrpSpPr>
            <p:grpSpPr>
              <a:xfrm>
                <a:off x="7433752" y="4179158"/>
                <a:ext cx="1047763" cy="682038"/>
                <a:chOff x="7773072" y="4179158"/>
                <a:chExt cx="1047763" cy="682038"/>
              </a:xfrm>
            </p:grpSpPr>
            <p:grpSp>
              <p:nvGrpSpPr>
                <p:cNvPr id="1381" name="Google Shape;1381;p45"/>
                <p:cNvGrpSpPr/>
                <p:nvPr/>
              </p:nvGrpSpPr>
              <p:grpSpPr>
                <a:xfrm flipH="1">
                  <a:off x="8039488" y="4179158"/>
                  <a:ext cx="514923" cy="681996"/>
                  <a:chOff x="2423890" y="3042362"/>
                  <a:chExt cx="428746" cy="567857"/>
                </a:xfrm>
              </p:grpSpPr>
              <p:sp>
                <p:nvSpPr>
                  <p:cNvPr id="1382" name="Google Shape;1382;p45"/>
                  <p:cNvSpPr/>
                  <p:nvPr/>
                </p:nvSpPr>
                <p:spPr>
                  <a:xfrm>
                    <a:off x="2423890" y="3042362"/>
                    <a:ext cx="428746" cy="428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34" h="11231" extrusionOk="0">
                        <a:moveTo>
                          <a:pt x="5619" y="0"/>
                        </a:moveTo>
                        <a:cubicBezTo>
                          <a:pt x="2517" y="0"/>
                          <a:pt x="1" y="2514"/>
                          <a:pt x="1" y="5615"/>
                        </a:cubicBezTo>
                        <a:cubicBezTo>
                          <a:pt x="1" y="6960"/>
                          <a:pt x="472" y="8191"/>
                          <a:pt x="1259" y="9160"/>
                        </a:cubicBezTo>
                        <a:lnTo>
                          <a:pt x="1262" y="9153"/>
                        </a:lnTo>
                        <a:cubicBezTo>
                          <a:pt x="1262" y="9153"/>
                          <a:pt x="4151" y="9439"/>
                          <a:pt x="5616" y="11230"/>
                        </a:cubicBezTo>
                        <a:cubicBezTo>
                          <a:pt x="5616" y="11230"/>
                          <a:pt x="7132" y="9197"/>
                          <a:pt x="9859" y="9197"/>
                        </a:cubicBezTo>
                        <a:cubicBezTo>
                          <a:pt x="9886" y="9197"/>
                          <a:pt x="9914" y="9198"/>
                          <a:pt x="9941" y="9198"/>
                        </a:cubicBezTo>
                        <a:cubicBezTo>
                          <a:pt x="10746" y="8228"/>
                          <a:pt x="11231" y="6980"/>
                          <a:pt x="11231" y="5619"/>
                        </a:cubicBezTo>
                        <a:cubicBezTo>
                          <a:pt x="11234" y="2517"/>
                          <a:pt x="8720" y="0"/>
                          <a:pt x="5619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3" name="Google Shape;1383;p45"/>
                  <p:cNvSpPr/>
                  <p:nvPr/>
                </p:nvSpPr>
                <p:spPr>
                  <a:xfrm>
                    <a:off x="2630817" y="3057437"/>
                    <a:ext cx="18548" cy="5527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6" h="14484" extrusionOk="0">
                        <a:moveTo>
                          <a:pt x="97" y="1"/>
                        </a:moveTo>
                        <a:lnTo>
                          <a:pt x="1" y="14483"/>
                        </a:lnTo>
                        <a:lnTo>
                          <a:pt x="486" y="14483"/>
                        </a:lnTo>
                        <a:lnTo>
                          <a:pt x="9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4" name="Google Shape;1384;p45"/>
                  <p:cNvSpPr/>
                  <p:nvPr/>
                </p:nvSpPr>
                <p:spPr>
                  <a:xfrm>
                    <a:off x="2638182" y="3362674"/>
                    <a:ext cx="106213" cy="875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3" h="2294" extrusionOk="0">
                        <a:moveTo>
                          <a:pt x="2782" y="0"/>
                        </a:moveTo>
                        <a:cubicBezTo>
                          <a:pt x="2782" y="0"/>
                          <a:pt x="929" y="441"/>
                          <a:pt x="1" y="1950"/>
                        </a:cubicBezTo>
                        <a:lnTo>
                          <a:pt x="49" y="2294"/>
                        </a:lnTo>
                        <a:cubicBezTo>
                          <a:pt x="49" y="2294"/>
                          <a:pt x="1025" y="537"/>
                          <a:pt x="278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5" name="Google Shape;1385;p45"/>
                  <p:cNvSpPr/>
                  <p:nvPr/>
                </p:nvSpPr>
                <p:spPr>
                  <a:xfrm>
                    <a:off x="2638182" y="3172769"/>
                    <a:ext cx="106213" cy="875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3" h="2295" extrusionOk="0">
                        <a:moveTo>
                          <a:pt x="2782" y="1"/>
                        </a:moveTo>
                        <a:cubicBezTo>
                          <a:pt x="2782" y="1"/>
                          <a:pt x="929" y="441"/>
                          <a:pt x="1" y="1954"/>
                        </a:cubicBezTo>
                        <a:lnTo>
                          <a:pt x="49" y="2294"/>
                        </a:lnTo>
                        <a:cubicBezTo>
                          <a:pt x="49" y="2294"/>
                          <a:pt x="1025" y="537"/>
                          <a:pt x="278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6" name="Google Shape;1386;p45"/>
                  <p:cNvSpPr/>
                  <p:nvPr/>
                </p:nvSpPr>
                <p:spPr>
                  <a:xfrm>
                    <a:off x="2533994" y="3221199"/>
                    <a:ext cx="102397" cy="875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83" h="2295" extrusionOk="0">
                        <a:moveTo>
                          <a:pt x="0" y="1"/>
                        </a:moveTo>
                        <a:cubicBezTo>
                          <a:pt x="1696" y="537"/>
                          <a:pt x="2634" y="2294"/>
                          <a:pt x="2634" y="2294"/>
                        </a:cubicBezTo>
                        <a:lnTo>
                          <a:pt x="2682" y="1950"/>
                        </a:lnTo>
                        <a:cubicBezTo>
                          <a:pt x="1788" y="441"/>
                          <a:pt x="1" y="1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7" name="Google Shape;1387;p45"/>
                  <p:cNvSpPr/>
                  <p:nvPr/>
                </p:nvSpPr>
                <p:spPr>
                  <a:xfrm>
                    <a:off x="2533994" y="3314244"/>
                    <a:ext cx="102397" cy="875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83" h="2295" extrusionOk="0">
                        <a:moveTo>
                          <a:pt x="0" y="1"/>
                        </a:moveTo>
                        <a:cubicBezTo>
                          <a:pt x="1696" y="537"/>
                          <a:pt x="2634" y="2294"/>
                          <a:pt x="2634" y="2294"/>
                        </a:cubicBezTo>
                        <a:lnTo>
                          <a:pt x="2682" y="1954"/>
                        </a:lnTo>
                        <a:cubicBezTo>
                          <a:pt x="1788" y="441"/>
                          <a:pt x="1" y="1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88" name="Google Shape;1388;p45"/>
                <p:cNvGrpSpPr/>
                <p:nvPr/>
              </p:nvGrpSpPr>
              <p:grpSpPr>
                <a:xfrm flipH="1">
                  <a:off x="8669185" y="4179214"/>
                  <a:ext cx="151651" cy="681982"/>
                  <a:chOff x="3376692" y="3077129"/>
                  <a:chExt cx="116556" cy="524158"/>
                </a:xfrm>
              </p:grpSpPr>
              <p:sp>
                <p:nvSpPr>
                  <p:cNvPr id="1389" name="Google Shape;1389;p45"/>
                  <p:cNvSpPr/>
                  <p:nvPr/>
                </p:nvSpPr>
                <p:spPr>
                  <a:xfrm>
                    <a:off x="3426917" y="3091021"/>
                    <a:ext cx="16182" cy="51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13370" extrusionOk="0">
                        <a:moveTo>
                          <a:pt x="1" y="1"/>
                        </a:moveTo>
                        <a:lnTo>
                          <a:pt x="1" y="13370"/>
                        </a:lnTo>
                        <a:lnTo>
                          <a:pt x="424" y="13370"/>
                        </a:lnTo>
                        <a:lnTo>
                          <a:pt x="424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59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0" name="Google Shape;1390;p45"/>
                  <p:cNvSpPr/>
                  <p:nvPr/>
                </p:nvSpPr>
                <p:spPr>
                  <a:xfrm>
                    <a:off x="3406346" y="3094570"/>
                    <a:ext cx="58545" cy="206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4" h="541" extrusionOk="0">
                        <a:moveTo>
                          <a:pt x="24" y="1"/>
                        </a:moveTo>
                        <a:cubicBezTo>
                          <a:pt x="10" y="35"/>
                          <a:pt x="0" y="69"/>
                          <a:pt x="0" y="104"/>
                        </a:cubicBezTo>
                        <a:cubicBezTo>
                          <a:pt x="0" y="344"/>
                          <a:pt x="344" y="540"/>
                          <a:pt x="767" y="540"/>
                        </a:cubicBezTo>
                        <a:cubicBezTo>
                          <a:pt x="1190" y="540"/>
                          <a:pt x="1534" y="344"/>
                          <a:pt x="1534" y="104"/>
                        </a:cubicBezTo>
                        <a:cubicBezTo>
                          <a:pt x="1534" y="69"/>
                          <a:pt x="1523" y="35"/>
                          <a:pt x="1510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59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1" name="Google Shape;1391;p45"/>
                  <p:cNvSpPr/>
                  <p:nvPr/>
                </p:nvSpPr>
                <p:spPr>
                  <a:xfrm>
                    <a:off x="3376692" y="3077129"/>
                    <a:ext cx="116556" cy="194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4" h="510" extrusionOk="0">
                        <a:moveTo>
                          <a:pt x="1527" y="0"/>
                        </a:moveTo>
                        <a:lnTo>
                          <a:pt x="0" y="509"/>
                        </a:lnTo>
                        <a:lnTo>
                          <a:pt x="3053" y="509"/>
                        </a:lnTo>
                        <a:lnTo>
                          <a:pt x="152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59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92" name="Google Shape;1392;p45"/>
                <p:cNvGrpSpPr/>
                <p:nvPr/>
              </p:nvGrpSpPr>
              <p:grpSpPr>
                <a:xfrm flipH="1">
                  <a:off x="7773072" y="4179214"/>
                  <a:ext cx="151651" cy="681982"/>
                  <a:chOff x="3376692" y="3077129"/>
                  <a:chExt cx="116556" cy="524158"/>
                </a:xfrm>
              </p:grpSpPr>
              <p:sp>
                <p:nvSpPr>
                  <p:cNvPr id="1393" name="Google Shape;1393;p45"/>
                  <p:cNvSpPr/>
                  <p:nvPr/>
                </p:nvSpPr>
                <p:spPr>
                  <a:xfrm>
                    <a:off x="3426917" y="3091021"/>
                    <a:ext cx="16182" cy="51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13370" extrusionOk="0">
                        <a:moveTo>
                          <a:pt x="1" y="1"/>
                        </a:moveTo>
                        <a:lnTo>
                          <a:pt x="1" y="13370"/>
                        </a:lnTo>
                        <a:lnTo>
                          <a:pt x="424" y="13370"/>
                        </a:lnTo>
                        <a:lnTo>
                          <a:pt x="424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59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4" name="Google Shape;1394;p45"/>
                  <p:cNvSpPr/>
                  <p:nvPr/>
                </p:nvSpPr>
                <p:spPr>
                  <a:xfrm>
                    <a:off x="3406346" y="3094570"/>
                    <a:ext cx="58545" cy="206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4" h="541" extrusionOk="0">
                        <a:moveTo>
                          <a:pt x="24" y="1"/>
                        </a:moveTo>
                        <a:cubicBezTo>
                          <a:pt x="10" y="35"/>
                          <a:pt x="0" y="69"/>
                          <a:pt x="0" y="104"/>
                        </a:cubicBezTo>
                        <a:cubicBezTo>
                          <a:pt x="0" y="344"/>
                          <a:pt x="344" y="540"/>
                          <a:pt x="767" y="540"/>
                        </a:cubicBezTo>
                        <a:cubicBezTo>
                          <a:pt x="1190" y="540"/>
                          <a:pt x="1534" y="344"/>
                          <a:pt x="1534" y="104"/>
                        </a:cubicBezTo>
                        <a:cubicBezTo>
                          <a:pt x="1534" y="69"/>
                          <a:pt x="1523" y="35"/>
                          <a:pt x="1510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59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5" name="Google Shape;1395;p45"/>
                  <p:cNvSpPr/>
                  <p:nvPr/>
                </p:nvSpPr>
                <p:spPr>
                  <a:xfrm>
                    <a:off x="3376692" y="3077129"/>
                    <a:ext cx="116556" cy="194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4" h="510" extrusionOk="0">
                        <a:moveTo>
                          <a:pt x="1527" y="0"/>
                        </a:moveTo>
                        <a:lnTo>
                          <a:pt x="0" y="509"/>
                        </a:lnTo>
                        <a:lnTo>
                          <a:pt x="3053" y="509"/>
                        </a:lnTo>
                        <a:lnTo>
                          <a:pt x="152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59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396" name="Google Shape;1396;p45"/>
            <p:cNvGrpSpPr/>
            <p:nvPr/>
          </p:nvGrpSpPr>
          <p:grpSpPr>
            <a:xfrm>
              <a:off x="7080920" y="893773"/>
              <a:ext cx="1676278" cy="994278"/>
              <a:chOff x="7080920" y="893773"/>
              <a:chExt cx="1676278" cy="994278"/>
            </a:xfrm>
          </p:grpSpPr>
          <p:sp>
            <p:nvSpPr>
              <p:cNvPr id="1397" name="Google Shape;1397;p45"/>
              <p:cNvSpPr/>
              <p:nvPr/>
            </p:nvSpPr>
            <p:spPr>
              <a:xfrm flipH="1">
                <a:off x="7946127" y="893773"/>
                <a:ext cx="811071" cy="256699"/>
              </a:xfrm>
              <a:custGeom>
                <a:avLst/>
                <a:gdLst/>
                <a:ahLst/>
                <a:cxnLst/>
                <a:rect l="l" t="t" r="r" b="b"/>
                <a:pathLst>
                  <a:path w="23310" h="7378" extrusionOk="0">
                    <a:moveTo>
                      <a:pt x="14652" y="0"/>
                    </a:moveTo>
                    <a:cubicBezTo>
                      <a:pt x="11144" y="0"/>
                      <a:pt x="12094" y="2561"/>
                      <a:pt x="11110" y="3190"/>
                    </a:cubicBezTo>
                    <a:cubicBezTo>
                      <a:pt x="10845" y="3358"/>
                      <a:pt x="10631" y="3412"/>
                      <a:pt x="10441" y="3412"/>
                    </a:cubicBezTo>
                    <a:cubicBezTo>
                      <a:pt x="10102" y="3412"/>
                      <a:pt x="9840" y="3240"/>
                      <a:pt x="9501" y="3240"/>
                    </a:cubicBezTo>
                    <a:cubicBezTo>
                      <a:pt x="9311" y="3240"/>
                      <a:pt x="9098" y="3294"/>
                      <a:pt x="8834" y="3462"/>
                    </a:cubicBezTo>
                    <a:cubicBezTo>
                      <a:pt x="7830" y="4098"/>
                      <a:pt x="8287" y="5373"/>
                      <a:pt x="7465" y="5556"/>
                    </a:cubicBezTo>
                    <a:cubicBezTo>
                      <a:pt x="7395" y="5571"/>
                      <a:pt x="7323" y="5578"/>
                      <a:pt x="7249" y="5578"/>
                    </a:cubicBezTo>
                    <a:cubicBezTo>
                      <a:pt x="6673" y="5578"/>
                      <a:pt x="5989" y="5159"/>
                      <a:pt x="5305" y="5159"/>
                    </a:cubicBezTo>
                    <a:cubicBezTo>
                      <a:pt x="5053" y="5159"/>
                      <a:pt x="4800" y="5216"/>
                      <a:pt x="4553" y="5373"/>
                    </a:cubicBezTo>
                    <a:cubicBezTo>
                      <a:pt x="3552" y="6009"/>
                      <a:pt x="3552" y="6556"/>
                      <a:pt x="3095" y="6556"/>
                    </a:cubicBezTo>
                    <a:cubicBezTo>
                      <a:pt x="2793" y="6556"/>
                      <a:pt x="2287" y="6394"/>
                      <a:pt x="1821" y="6394"/>
                    </a:cubicBezTo>
                    <a:cubicBezTo>
                      <a:pt x="1588" y="6394"/>
                      <a:pt x="1366" y="6435"/>
                      <a:pt x="1183" y="6556"/>
                    </a:cubicBezTo>
                    <a:cubicBezTo>
                      <a:pt x="637" y="6921"/>
                      <a:pt x="0" y="7378"/>
                      <a:pt x="0" y="7378"/>
                    </a:cubicBezTo>
                    <a:lnTo>
                      <a:pt x="23035" y="7378"/>
                    </a:lnTo>
                    <a:cubicBezTo>
                      <a:pt x="23035" y="7378"/>
                      <a:pt x="23310" y="6556"/>
                      <a:pt x="22306" y="6009"/>
                    </a:cubicBezTo>
                    <a:cubicBezTo>
                      <a:pt x="21305" y="5466"/>
                      <a:pt x="20851" y="5920"/>
                      <a:pt x="20487" y="5466"/>
                    </a:cubicBezTo>
                    <a:cubicBezTo>
                      <a:pt x="20122" y="5009"/>
                      <a:pt x="21487" y="3826"/>
                      <a:pt x="18757" y="2643"/>
                    </a:cubicBezTo>
                    <a:cubicBezTo>
                      <a:pt x="18757" y="2643"/>
                      <a:pt x="18575" y="92"/>
                      <a:pt x="14841" y="2"/>
                    </a:cubicBezTo>
                    <a:cubicBezTo>
                      <a:pt x="14777" y="1"/>
                      <a:pt x="14714" y="0"/>
                      <a:pt x="146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5"/>
              <p:cNvSpPr/>
              <p:nvPr/>
            </p:nvSpPr>
            <p:spPr>
              <a:xfrm>
                <a:off x="7080920" y="1565296"/>
                <a:ext cx="1019987" cy="322755"/>
              </a:xfrm>
              <a:custGeom>
                <a:avLst/>
                <a:gdLst/>
                <a:ahLst/>
                <a:cxnLst/>
                <a:rect l="l" t="t" r="r" b="b"/>
                <a:pathLst>
                  <a:path w="23310" h="7376" extrusionOk="0">
                    <a:moveTo>
                      <a:pt x="14652" y="1"/>
                    </a:moveTo>
                    <a:cubicBezTo>
                      <a:pt x="11140" y="1"/>
                      <a:pt x="12093" y="2562"/>
                      <a:pt x="11106" y="3187"/>
                    </a:cubicBezTo>
                    <a:cubicBezTo>
                      <a:pt x="10841" y="3357"/>
                      <a:pt x="10627" y="3411"/>
                      <a:pt x="10437" y="3411"/>
                    </a:cubicBezTo>
                    <a:cubicBezTo>
                      <a:pt x="10100" y="3411"/>
                      <a:pt x="9838" y="3241"/>
                      <a:pt x="9500" y="3241"/>
                    </a:cubicBezTo>
                    <a:cubicBezTo>
                      <a:pt x="9310" y="3241"/>
                      <a:pt x="9095" y="3294"/>
                      <a:pt x="8830" y="3462"/>
                    </a:cubicBezTo>
                    <a:cubicBezTo>
                      <a:pt x="7830" y="4099"/>
                      <a:pt x="8283" y="5374"/>
                      <a:pt x="7465" y="5556"/>
                    </a:cubicBezTo>
                    <a:cubicBezTo>
                      <a:pt x="7395" y="5572"/>
                      <a:pt x="7323" y="5579"/>
                      <a:pt x="7249" y="5579"/>
                    </a:cubicBezTo>
                    <a:cubicBezTo>
                      <a:pt x="6673" y="5579"/>
                      <a:pt x="5988" y="5160"/>
                      <a:pt x="5305" y="5160"/>
                    </a:cubicBezTo>
                    <a:cubicBezTo>
                      <a:pt x="5052" y="5160"/>
                      <a:pt x="4800" y="5217"/>
                      <a:pt x="4553" y="5374"/>
                    </a:cubicBezTo>
                    <a:cubicBezTo>
                      <a:pt x="3552" y="6010"/>
                      <a:pt x="3552" y="6557"/>
                      <a:pt x="3095" y="6557"/>
                    </a:cubicBezTo>
                    <a:cubicBezTo>
                      <a:pt x="2792" y="6557"/>
                      <a:pt x="2286" y="6395"/>
                      <a:pt x="1821" y="6395"/>
                    </a:cubicBezTo>
                    <a:cubicBezTo>
                      <a:pt x="1588" y="6395"/>
                      <a:pt x="1365" y="6436"/>
                      <a:pt x="1183" y="6557"/>
                    </a:cubicBezTo>
                    <a:cubicBezTo>
                      <a:pt x="636" y="6922"/>
                      <a:pt x="0" y="7375"/>
                      <a:pt x="0" y="7375"/>
                    </a:cubicBezTo>
                    <a:lnTo>
                      <a:pt x="23034" y="7375"/>
                    </a:lnTo>
                    <a:cubicBezTo>
                      <a:pt x="23034" y="7375"/>
                      <a:pt x="23310" y="6557"/>
                      <a:pt x="22306" y="6010"/>
                    </a:cubicBezTo>
                    <a:cubicBezTo>
                      <a:pt x="21305" y="5464"/>
                      <a:pt x="20851" y="5921"/>
                      <a:pt x="20487" y="5464"/>
                    </a:cubicBezTo>
                    <a:cubicBezTo>
                      <a:pt x="20122" y="5010"/>
                      <a:pt x="21487" y="3827"/>
                      <a:pt x="18757" y="2644"/>
                    </a:cubicBezTo>
                    <a:cubicBezTo>
                      <a:pt x="18757" y="2644"/>
                      <a:pt x="18575" y="93"/>
                      <a:pt x="14841" y="3"/>
                    </a:cubicBezTo>
                    <a:cubicBezTo>
                      <a:pt x="14776" y="2"/>
                      <a:pt x="14713" y="1"/>
                      <a:pt x="146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476B0F30-DF57-D576-0B6B-2BD584F26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1568" y="2915116"/>
            <a:ext cx="4875803" cy="1128067"/>
          </a:xfrm>
          <a:solidFill>
            <a:schemeClr val="bg2"/>
          </a:solidFill>
        </p:spPr>
        <p:txBody>
          <a:bodyPr/>
          <a:lstStyle/>
          <a:p>
            <a:r>
              <a:rPr lang="es-ES" dirty="0"/>
              <a:t> </a:t>
            </a:r>
            <a:endParaRPr lang="es-AR" dirty="0"/>
          </a:p>
        </p:txBody>
      </p:sp>
      <p:sp>
        <p:nvSpPr>
          <p:cNvPr id="1275" name="Google Shape;1275;p45"/>
          <p:cNvSpPr txBox="1">
            <a:spLocks noGrp="1"/>
          </p:cNvSpPr>
          <p:nvPr>
            <p:ph type="title"/>
          </p:nvPr>
        </p:nvSpPr>
        <p:spPr>
          <a:xfrm>
            <a:off x="2218477" y="1888051"/>
            <a:ext cx="4448100" cy="91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>
          <a:extLst>
            <a:ext uri="{FF2B5EF4-FFF2-40B4-BE49-F238E27FC236}">
              <a16:creationId xmlns:a16="http://schemas.microsoft.com/office/drawing/2014/main" id="{B249E018-EB6D-FBA1-3D25-6A8F32DC0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>
            <a:extLst>
              <a:ext uri="{FF2B5EF4-FFF2-40B4-BE49-F238E27FC236}">
                <a16:creationId xmlns:a16="http://schemas.microsoft.com/office/drawing/2014/main" id="{18CC5711-320A-879C-C0AD-F99D99C5D99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46550" y="521175"/>
            <a:ext cx="4206300" cy="24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ES" sz="2800" dirty="0"/>
              <a:t>Desarrollo e Implementación de un </a:t>
            </a:r>
            <a:r>
              <a:rPr lang="es-ES" sz="2800" dirty="0" err="1"/>
              <a:t>Chatbot</a:t>
            </a:r>
            <a:r>
              <a:rPr lang="es-ES" sz="2800" dirty="0"/>
              <a:t> Conversacional para el Ingreso y Consulta de Datos en Bases de Datos SQL en Pequeños Negocios</a:t>
            </a:r>
            <a:endParaRPr sz="2800" dirty="0"/>
          </a:p>
        </p:txBody>
      </p:sp>
      <p:sp>
        <p:nvSpPr>
          <p:cNvPr id="235" name="Google Shape;235;p26">
            <a:extLst>
              <a:ext uri="{FF2B5EF4-FFF2-40B4-BE49-F238E27FC236}">
                <a16:creationId xmlns:a16="http://schemas.microsoft.com/office/drawing/2014/main" id="{C11C274C-8BBD-0BEC-0BD7-B9270A6CFDB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3041925"/>
            <a:ext cx="4206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Cynthia Villagra</a:t>
            </a:r>
            <a:endParaRPr dirty="0"/>
          </a:p>
        </p:txBody>
      </p:sp>
      <p:pic>
        <p:nvPicPr>
          <p:cNvPr id="7" name="Imagen 6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F91E1122-636A-86AA-5687-5691E2C568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783" b="23216"/>
          <a:stretch>
            <a:fillRect/>
          </a:stretch>
        </p:blipFill>
        <p:spPr>
          <a:xfrm>
            <a:off x="4850002" y="2367975"/>
            <a:ext cx="4293998" cy="225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8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Contexto</a:t>
            </a:r>
            <a:endParaRPr dirty="0"/>
          </a:p>
        </p:txBody>
      </p:sp>
      <p:sp>
        <p:nvSpPr>
          <p:cNvPr id="697" name="Google Shape;697;p32"/>
          <p:cNvSpPr txBox="1">
            <a:spLocks noGrp="1"/>
          </p:cNvSpPr>
          <p:nvPr>
            <p:ph type="subTitle" idx="4"/>
          </p:nvPr>
        </p:nvSpPr>
        <p:spPr>
          <a:xfrm>
            <a:off x="720000" y="2507338"/>
            <a:ext cx="2305500" cy="12782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linker"/>
                <a:ea typeface="Blinker"/>
                <a:cs typeface="Blinker"/>
                <a:sym typeface="Blinker"/>
              </a:rPr>
              <a:t>Dificultades de pequeños negocios para gestionar bases de datos</a:t>
            </a:r>
            <a:endParaRPr dirty="0"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698" name="Google Shape;698;p32"/>
          <p:cNvSpPr txBox="1">
            <a:spLocks noGrp="1"/>
          </p:cNvSpPr>
          <p:nvPr>
            <p:ph type="subTitle" idx="5"/>
          </p:nvPr>
        </p:nvSpPr>
        <p:spPr>
          <a:xfrm>
            <a:off x="3390832" y="2507338"/>
            <a:ext cx="2305500" cy="12782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linker"/>
                <a:ea typeface="Blinker"/>
                <a:cs typeface="Blinker"/>
                <a:sym typeface="Blinker"/>
              </a:rPr>
              <a:t>Errores, tiempo perdido y falta de conocimienos técnicos</a:t>
            </a:r>
            <a:endParaRPr dirty="0"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702" name="Google Shape;702;p32"/>
          <p:cNvSpPr txBox="1">
            <a:spLocks noGrp="1"/>
          </p:cNvSpPr>
          <p:nvPr>
            <p:ph type="subTitle" idx="6"/>
          </p:nvPr>
        </p:nvSpPr>
        <p:spPr>
          <a:xfrm>
            <a:off x="6061664" y="2571750"/>
            <a:ext cx="2305500" cy="1278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linker"/>
                <a:ea typeface="Blinker"/>
                <a:cs typeface="Blinker"/>
                <a:sym typeface="Blinker"/>
              </a:rPr>
              <a:t>Necesidad de soluciones accesibles y automatizadas</a:t>
            </a:r>
            <a:endParaRPr dirty="0">
              <a:latin typeface="Blinker"/>
              <a:ea typeface="Blinker"/>
              <a:cs typeface="Blinker"/>
              <a:sym typeface="Blinker"/>
            </a:endParaRPr>
          </a:p>
        </p:txBody>
      </p:sp>
      <p:grpSp>
        <p:nvGrpSpPr>
          <p:cNvPr id="14" name="Google Shape;10192;p59">
            <a:extLst>
              <a:ext uri="{FF2B5EF4-FFF2-40B4-BE49-F238E27FC236}">
                <a16:creationId xmlns:a16="http://schemas.microsoft.com/office/drawing/2014/main" id="{2C6A3ABC-975A-2D24-B8EF-72AC62A8CBAA}"/>
              </a:ext>
            </a:extLst>
          </p:cNvPr>
          <p:cNvGrpSpPr/>
          <p:nvPr/>
        </p:nvGrpSpPr>
        <p:grpSpPr>
          <a:xfrm>
            <a:off x="3843768" y="1586139"/>
            <a:ext cx="791003" cy="772411"/>
            <a:chOff x="3040984" y="3681059"/>
            <a:chExt cx="356164" cy="355815"/>
          </a:xfrm>
        </p:grpSpPr>
        <p:sp>
          <p:nvSpPr>
            <p:cNvPr id="15" name="Google Shape;10193;p59">
              <a:extLst>
                <a:ext uri="{FF2B5EF4-FFF2-40B4-BE49-F238E27FC236}">
                  <a16:creationId xmlns:a16="http://schemas.microsoft.com/office/drawing/2014/main" id="{4BA7BC74-459E-9A6C-4300-1B4F05121CC4}"/>
                </a:ext>
              </a:extLst>
            </p:cNvPr>
            <p:cNvSpPr/>
            <p:nvPr/>
          </p:nvSpPr>
          <p:spPr>
            <a:xfrm>
              <a:off x="3040984" y="3681059"/>
              <a:ext cx="356164" cy="355815"/>
            </a:xfrm>
            <a:custGeom>
              <a:avLst/>
              <a:gdLst/>
              <a:ahLst/>
              <a:cxnLst/>
              <a:rect l="l" t="t" r="r" b="b"/>
              <a:pathLst>
                <a:path w="11216" h="11205" extrusionOk="0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194;p59">
              <a:extLst>
                <a:ext uri="{FF2B5EF4-FFF2-40B4-BE49-F238E27FC236}">
                  <a16:creationId xmlns:a16="http://schemas.microsoft.com/office/drawing/2014/main" id="{83C42327-6BFD-777B-C29A-0119F5F80406}"/>
                </a:ext>
              </a:extLst>
            </p:cNvPr>
            <p:cNvSpPr/>
            <p:nvPr/>
          </p:nvSpPr>
          <p:spPr>
            <a:xfrm>
              <a:off x="3183120" y="3921508"/>
              <a:ext cx="59414" cy="59382"/>
            </a:xfrm>
            <a:custGeom>
              <a:avLst/>
              <a:gdLst/>
              <a:ahLst/>
              <a:cxnLst/>
              <a:rect l="l" t="t" r="r" b="b"/>
              <a:pathLst>
                <a:path w="1871" h="1870" extrusionOk="0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195;p59">
              <a:extLst>
                <a:ext uri="{FF2B5EF4-FFF2-40B4-BE49-F238E27FC236}">
                  <a16:creationId xmlns:a16="http://schemas.microsoft.com/office/drawing/2014/main" id="{3A3D08F6-005A-8589-761D-F8D33A07E7D8}"/>
                </a:ext>
              </a:extLst>
            </p:cNvPr>
            <p:cNvSpPr/>
            <p:nvPr/>
          </p:nvSpPr>
          <p:spPr>
            <a:xfrm>
              <a:off x="3149110" y="3735868"/>
              <a:ext cx="141056" cy="174716"/>
            </a:xfrm>
            <a:custGeom>
              <a:avLst/>
              <a:gdLst/>
              <a:ahLst/>
              <a:cxnLst/>
              <a:rect l="l" t="t" r="r" b="b"/>
              <a:pathLst>
                <a:path w="4442" h="5502" extrusionOk="0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" name="Google Shape;10196;p59">
            <a:extLst>
              <a:ext uri="{FF2B5EF4-FFF2-40B4-BE49-F238E27FC236}">
                <a16:creationId xmlns:a16="http://schemas.microsoft.com/office/drawing/2014/main" id="{297A8479-CBB8-EDF6-83B4-4FB1FBF17613}"/>
              </a:ext>
            </a:extLst>
          </p:cNvPr>
          <p:cNvGrpSpPr/>
          <p:nvPr/>
        </p:nvGrpSpPr>
        <p:grpSpPr>
          <a:xfrm>
            <a:off x="1173929" y="1586139"/>
            <a:ext cx="791003" cy="772411"/>
            <a:chOff x="3584280" y="3699191"/>
            <a:chExt cx="358069" cy="317995"/>
          </a:xfrm>
        </p:grpSpPr>
        <p:sp>
          <p:nvSpPr>
            <p:cNvPr id="19" name="Google Shape;10197;p59">
              <a:extLst>
                <a:ext uri="{FF2B5EF4-FFF2-40B4-BE49-F238E27FC236}">
                  <a16:creationId xmlns:a16="http://schemas.microsoft.com/office/drawing/2014/main" id="{5A4CA8D8-AD7F-1F28-4F25-42A49BC6BA03}"/>
                </a:ext>
              </a:extLst>
            </p:cNvPr>
            <p:cNvSpPr/>
            <p:nvPr/>
          </p:nvSpPr>
          <p:spPr>
            <a:xfrm>
              <a:off x="3584280" y="3699191"/>
              <a:ext cx="358069" cy="317995"/>
            </a:xfrm>
            <a:custGeom>
              <a:avLst/>
              <a:gdLst/>
              <a:ahLst/>
              <a:cxnLst/>
              <a:rect l="l" t="t" r="r" b="b"/>
              <a:pathLst>
                <a:path w="11276" h="10014" extrusionOk="0">
                  <a:moveTo>
                    <a:pt x="5644" y="1"/>
                  </a:moveTo>
                  <a:cubicBezTo>
                    <a:pt x="5203" y="1"/>
                    <a:pt x="4810" y="227"/>
                    <a:pt x="4596" y="620"/>
                  </a:cubicBezTo>
                  <a:lnTo>
                    <a:pt x="822" y="7168"/>
                  </a:lnTo>
                  <a:cubicBezTo>
                    <a:pt x="774" y="7240"/>
                    <a:pt x="798" y="7347"/>
                    <a:pt x="881" y="7395"/>
                  </a:cubicBezTo>
                  <a:cubicBezTo>
                    <a:pt x="903" y="7406"/>
                    <a:pt x="929" y="7411"/>
                    <a:pt x="955" y="7411"/>
                  </a:cubicBezTo>
                  <a:cubicBezTo>
                    <a:pt x="1012" y="7411"/>
                    <a:pt x="1071" y="7384"/>
                    <a:pt x="1096" y="7335"/>
                  </a:cubicBezTo>
                  <a:lnTo>
                    <a:pt x="4882" y="787"/>
                  </a:lnTo>
                  <a:cubicBezTo>
                    <a:pt x="5049" y="513"/>
                    <a:pt x="5322" y="346"/>
                    <a:pt x="5644" y="346"/>
                  </a:cubicBezTo>
                  <a:cubicBezTo>
                    <a:pt x="5953" y="346"/>
                    <a:pt x="6239" y="513"/>
                    <a:pt x="6394" y="787"/>
                  </a:cubicBezTo>
                  <a:lnTo>
                    <a:pt x="10775" y="8359"/>
                  </a:lnTo>
                  <a:cubicBezTo>
                    <a:pt x="10942" y="8621"/>
                    <a:pt x="10942" y="8954"/>
                    <a:pt x="10775" y="9240"/>
                  </a:cubicBezTo>
                  <a:cubicBezTo>
                    <a:pt x="10609" y="9502"/>
                    <a:pt x="10323" y="9669"/>
                    <a:pt x="10013" y="9669"/>
                  </a:cubicBezTo>
                  <a:lnTo>
                    <a:pt x="1262" y="9669"/>
                  </a:lnTo>
                  <a:cubicBezTo>
                    <a:pt x="953" y="9669"/>
                    <a:pt x="667" y="9502"/>
                    <a:pt x="500" y="9240"/>
                  </a:cubicBezTo>
                  <a:cubicBezTo>
                    <a:pt x="346" y="8966"/>
                    <a:pt x="346" y="8645"/>
                    <a:pt x="500" y="8359"/>
                  </a:cubicBezTo>
                  <a:lnTo>
                    <a:pt x="774" y="7895"/>
                  </a:lnTo>
                  <a:cubicBezTo>
                    <a:pt x="822" y="7823"/>
                    <a:pt x="786" y="7716"/>
                    <a:pt x="715" y="7668"/>
                  </a:cubicBezTo>
                  <a:cubicBezTo>
                    <a:pt x="693" y="7657"/>
                    <a:pt x="667" y="7652"/>
                    <a:pt x="641" y="7652"/>
                  </a:cubicBezTo>
                  <a:cubicBezTo>
                    <a:pt x="583" y="7652"/>
                    <a:pt x="521" y="7679"/>
                    <a:pt x="488" y="7728"/>
                  </a:cubicBezTo>
                  <a:lnTo>
                    <a:pt x="227" y="8192"/>
                  </a:lnTo>
                  <a:cubicBezTo>
                    <a:pt x="0" y="8561"/>
                    <a:pt x="0" y="9026"/>
                    <a:pt x="227" y="9395"/>
                  </a:cubicBezTo>
                  <a:cubicBezTo>
                    <a:pt x="441" y="9776"/>
                    <a:pt x="834" y="10014"/>
                    <a:pt x="1262" y="10014"/>
                  </a:cubicBezTo>
                  <a:lnTo>
                    <a:pt x="10013" y="10014"/>
                  </a:lnTo>
                  <a:cubicBezTo>
                    <a:pt x="10442" y="10014"/>
                    <a:pt x="10847" y="9788"/>
                    <a:pt x="11061" y="9395"/>
                  </a:cubicBezTo>
                  <a:cubicBezTo>
                    <a:pt x="11276" y="9026"/>
                    <a:pt x="11276" y="8585"/>
                    <a:pt x="11061" y="8192"/>
                  </a:cubicBezTo>
                  <a:lnTo>
                    <a:pt x="6680" y="620"/>
                  </a:lnTo>
                  <a:cubicBezTo>
                    <a:pt x="6453" y="251"/>
                    <a:pt x="6072" y="1"/>
                    <a:pt x="5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198;p59">
              <a:extLst>
                <a:ext uri="{FF2B5EF4-FFF2-40B4-BE49-F238E27FC236}">
                  <a16:creationId xmlns:a16="http://schemas.microsoft.com/office/drawing/2014/main" id="{4E8CBD00-128F-F301-FEC7-8F5FD5EF3C3F}"/>
                </a:ext>
              </a:extLst>
            </p:cNvPr>
            <p:cNvSpPr/>
            <p:nvPr/>
          </p:nvSpPr>
          <p:spPr>
            <a:xfrm>
              <a:off x="3613400" y="3727167"/>
              <a:ext cx="299831" cy="261661"/>
            </a:xfrm>
            <a:custGeom>
              <a:avLst/>
              <a:gdLst/>
              <a:ahLst/>
              <a:cxnLst/>
              <a:rect l="l" t="t" r="r" b="b"/>
              <a:pathLst>
                <a:path w="9442" h="8240" extrusionOk="0">
                  <a:moveTo>
                    <a:pt x="4727" y="358"/>
                  </a:moveTo>
                  <a:lnTo>
                    <a:pt x="9085" y="7907"/>
                  </a:lnTo>
                  <a:lnTo>
                    <a:pt x="381" y="7907"/>
                  </a:lnTo>
                  <a:lnTo>
                    <a:pt x="4727" y="358"/>
                  </a:lnTo>
                  <a:close/>
                  <a:moveTo>
                    <a:pt x="4727" y="1"/>
                  </a:moveTo>
                  <a:cubicBezTo>
                    <a:pt x="4608" y="1"/>
                    <a:pt x="4501" y="60"/>
                    <a:pt x="4441" y="168"/>
                  </a:cubicBezTo>
                  <a:lnTo>
                    <a:pt x="60" y="7740"/>
                  </a:lnTo>
                  <a:cubicBezTo>
                    <a:pt x="0" y="7847"/>
                    <a:pt x="0" y="7966"/>
                    <a:pt x="60" y="8073"/>
                  </a:cubicBezTo>
                  <a:cubicBezTo>
                    <a:pt x="119" y="8192"/>
                    <a:pt x="226" y="8240"/>
                    <a:pt x="345" y="8240"/>
                  </a:cubicBezTo>
                  <a:lnTo>
                    <a:pt x="9096" y="8240"/>
                  </a:lnTo>
                  <a:cubicBezTo>
                    <a:pt x="9216" y="8240"/>
                    <a:pt x="9323" y="8180"/>
                    <a:pt x="9382" y="8073"/>
                  </a:cubicBezTo>
                  <a:cubicBezTo>
                    <a:pt x="9442" y="7966"/>
                    <a:pt x="9442" y="7847"/>
                    <a:pt x="9382" y="7740"/>
                  </a:cubicBezTo>
                  <a:lnTo>
                    <a:pt x="5001" y="168"/>
                  </a:lnTo>
                  <a:cubicBezTo>
                    <a:pt x="4941" y="60"/>
                    <a:pt x="4846" y="1"/>
                    <a:pt x="4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199;p59">
              <a:extLst>
                <a:ext uri="{FF2B5EF4-FFF2-40B4-BE49-F238E27FC236}">
                  <a16:creationId xmlns:a16="http://schemas.microsoft.com/office/drawing/2014/main" id="{A636E108-272C-4067-92FD-48E2E0890274}"/>
                </a:ext>
              </a:extLst>
            </p:cNvPr>
            <p:cNvSpPr/>
            <p:nvPr/>
          </p:nvSpPr>
          <p:spPr>
            <a:xfrm>
              <a:off x="3735879" y="3910171"/>
              <a:ext cx="54873" cy="54841"/>
            </a:xfrm>
            <a:custGeom>
              <a:avLst/>
              <a:gdLst/>
              <a:ahLst/>
              <a:cxnLst/>
              <a:rect l="l" t="t" r="r" b="b"/>
              <a:pathLst>
                <a:path w="1728" h="1727" extrusionOk="0">
                  <a:moveTo>
                    <a:pt x="870" y="322"/>
                  </a:moveTo>
                  <a:cubicBezTo>
                    <a:pt x="1168" y="322"/>
                    <a:pt x="1406" y="572"/>
                    <a:pt x="1406" y="870"/>
                  </a:cubicBezTo>
                  <a:cubicBezTo>
                    <a:pt x="1406" y="1167"/>
                    <a:pt x="1168" y="1405"/>
                    <a:pt x="870" y="1405"/>
                  </a:cubicBezTo>
                  <a:cubicBezTo>
                    <a:pt x="572" y="1405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0"/>
                  </a:moveTo>
                  <a:cubicBezTo>
                    <a:pt x="394" y="0"/>
                    <a:pt x="1" y="393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3"/>
                    <a:pt x="1346" y="0"/>
                    <a:pt x="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200;p59">
              <a:extLst>
                <a:ext uri="{FF2B5EF4-FFF2-40B4-BE49-F238E27FC236}">
                  <a16:creationId xmlns:a16="http://schemas.microsoft.com/office/drawing/2014/main" id="{C140F469-C0C2-DFD9-F0CF-F3E0FBF82A1F}"/>
                </a:ext>
              </a:extLst>
            </p:cNvPr>
            <p:cNvSpPr/>
            <p:nvPr/>
          </p:nvSpPr>
          <p:spPr>
            <a:xfrm>
              <a:off x="3738896" y="3788422"/>
              <a:ext cx="49188" cy="114604"/>
            </a:xfrm>
            <a:custGeom>
              <a:avLst/>
              <a:gdLst/>
              <a:ahLst/>
              <a:cxnLst/>
              <a:rect l="l" t="t" r="r" b="b"/>
              <a:pathLst>
                <a:path w="1549" h="3609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lnTo>
                    <a:pt x="1" y="3037"/>
                  </a:lnTo>
                  <a:cubicBezTo>
                    <a:pt x="1" y="3346"/>
                    <a:pt x="263" y="3608"/>
                    <a:pt x="572" y="3608"/>
                  </a:cubicBezTo>
                  <a:lnTo>
                    <a:pt x="965" y="3608"/>
                  </a:lnTo>
                  <a:cubicBezTo>
                    <a:pt x="1275" y="3608"/>
                    <a:pt x="1549" y="3358"/>
                    <a:pt x="1549" y="3037"/>
                  </a:cubicBezTo>
                  <a:lnTo>
                    <a:pt x="1549" y="1560"/>
                  </a:lnTo>
                  <a:cubicBezTo>
                    <a:pt x="1549" y="1465"/>
                    <a:pt x="1465" y="1394"/>
                    <a:pt x="1382" y="1394"/>
                  </a:cubicBezTo>
                  <a:cubicBezTo>
                    <a:pt x="1287" y="1394"/>
                    <a:pt x="1215" y="1465"/>
                    <a:pt x="1215" y="1560"/>
                  </a:cubicBezTo>
                  <a:lnTo>
                    <a:pt x="1215" y="3037"/>
                  </a:lnTo>
                  <a:cubicBezTo>
                    <a:pt x="1215" y="3168"/>
                    <a:pt x="1108" y="3275"/>
                    <a:pt x="977" y="3275"/>
                  </a:cubicBezTo>
                  <a:lnTo>
                    <a:pt x="584" y="3275"/>
                  </a:lnTo>
                  <a:cubicBezTo>
                    <a:pt x="453" y="3275"/>
                    <a:pt x="346" y="3168"/>
                    <a:pt x="346" y="3037"/>
                  </a:cubicBezTo>
                  <a:lnTo>
                    <a:pt x="346" y="572"/>
                  </a:lnTo>
                  <a:cubicBezTo>
                    <a:pt x="346" y="441"/>
                    <a:pt x="453" y="334"/>
                    <a:pt x="584" y="334"/>
                  </a:cubicBezTo>
                  <a:lnTo>
                    <a:pt x="977" y="334"/>
                  </a:lnTo>
                  <a:cubicBezTo>
                    <a:pt x="1108" y="334"/>
                    <a:pt x="1215" y="441"/>
                    <a:pt x="1215" y="572"/>
                  </a:cubicBezTo>
                  <a:lnTo>
                    <a:pt x="1215" y="906"/>
                  </a:lnTo>
                  <a:cubicBezTo>
                    <a:pt x="1215" y="989"/>
                    <a:pt x="1287" y="1072"/>
                    <a:pt x="1382" y="1072"/>
                  </a:cubicBezTo>
                  <a:cubicBezTo>
                    <a:pt x="1465" y="1072"/>
                    <a:pt x="1549" y="989"/>
                    <a:pt x="1549" y="906"/>
                  </a:cubicBezTo>
                  <a:lnTo>
                    <a:pt x="1549" y="572"/>
                  </a:lnTo>
                  <a:cubicBezTo>
                    <a:pt x="1549" y="263"/>
                    <a:pt x="1287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Imagen 23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B98D92CD-489D-E408-1FC8-65CAA694B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458" y="2515060"/>
            <a:ext cx="2201160" cy="3301740"/>
          </a:xfrm>
          <a:prstGeom prst="rect">
            <a:avLst/>
          </a:prstGeom>
        </p:spPr>
      </p:pic>
      <p:grpSp>
        <p:nvGrpSpPr>
          <p:cNvPr id="25" name="Google Shape;12496;p63">
            <a:extLst>
              <a:ext uri="{FF2B5EF4-FFF2-40B4-BE49-F238E27FC236}">
                <a16:creationId xmlns:a16="http://schemas.microsoft.com/office/drawing/2014/main" id="{28E3F21C-A1D8-7B46-95F7-31F33B0E8814}"/>
              </a:ext>
            </a:extLst>
          </p:cNvPr>
          <p:cNvGrpSpPr/>
          <p:nvPr/>
        </p:nvGrpSpPr>
        <p:grpSpPr>
          <a:xfrm>
            <a:off x="6513606" y="1485090"/>
            <a:ext cx="633704" cy="819336"/>
            <a:chOff x="1367060" y="2422129"/>
            <a:chExt cx="269261" cy="352050"/>
          </a:xfrm>
        </p:grpSpPr>
        <p:sp>
          <p:nvSpPr>
            <p:cNvPr id="26" name="Google Shape;12497;p63">
              <a:extLst>
                <a:ext uri="{FF2B5EF4-FFF2-40B4-BE49-F238E27FC236}">
                  <a16:creationId xmlns:a16="http://schemas.microsoft.com/office/drawing/2014/main" id="{CA481084-BBAA-7D58-FF57-7B5CB5713469}"/>
                </a:ext>
              </a:extLst>
            </p:cNvPr>
            <p:cNvSpPr/>
            <p:nvPr/>
          </p:nvSpPr>
          <p:spPr>
            <a:xfrm>
              <a:off x="1392059" y="2651857"/>
              <a:ext cx="129160" cy="122322"/>
            </a:xfrm>
            <a:custGeom>
              <a:avLst/>
              <a:gdLst/>
              <a:ahLst/>
              <a:cxnLst/>
              <a:rect l="l" t="t" r="r" b="b"/>
              <a:pathLst>
                <a:path w="4061" h="3846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498;p63">
              <a:extLst>
                <a:ext uri="{FF2B5EF4-FFF2-40B4-BE49-F238E27FC236}">
                  <a16:creationId xmlns:a16="http://schemas.microsoft.com/office/drawing/2014/main" id="{A11ECDD8-5672-DD13-F1E0-6CF300076137}"/>
                </a:ext>
              </a:extLst>
            </p:cNvPr>
            <p:cNvSpPr/>
            <p:nvPr/>
          </p:nvSpPr>
          <p:spPr>
            <a:xfrm>
              <a:off x="1367060" y="2441912"/>
              <a:ext cx="82184" cy="212139"/>
            </a:xfrm>
            <a:custGeom>
              <a:avLst/>
              <a:gdLst/>
              <a:ahLst/>
              <a:cxnLst/>
              <a:rect l="l" t="t" r="r" b="b"/>
              <a:pathLst>
                <a:path w="2584" h="6670" extrusionOk="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499;p63">
              <a:extLst>
                <a:ext uri="{FF2B5EF4-FFF2-40B4-BE49-F238E27FC236}">
                  <a16:creationId xmlns:a16="http://schemas.microsoft.com/office/drawing/2014/main" id="{EC3FD450-4047-F81D-FD15-209A67604935}"/>
                </a:ext>
              </a:extLst>
            </p:cNvPr>
            <p:cNvSpPr/>
            <p:nvPr/>
          </p:nvSpPr>
          <p:spPr>
            <a:xfrm>
              <a:off x="1456051" y="2422129"/>
              <a:ext cx="180271" cy="162937"/>
            </a:xfrm>
            <a:custGeom>
              <a:avLst/>
              <a:gdLst/>
              <a:ahLst/>
              <a:cxnLst/>
              <a:rect l="l" t="t" r="r" b="b"/>
              <a:pathLst>
                <a:path w="5668" h="5123" extrusionOk="0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500;p63">
              <a:extLst>
                <a:ext uri="{FF2B5EF4-FFF2-40B4-BE49-F238E27FC236}">
                  <a16:creationId xmlns:a16="http://schemas.microsoft.com/office/drawing/2014/main" id="{19E9F953-F886-2D31-F13B-D78A84E002E7}"/>
                </a:ext>
              </a:extLst>
            </p:cNvPr>
            <p:cNvSpPr/>
            <p:nvPr/>
          </p:nvSpPr>
          <p:spPr>
            <a:xfrm>
              <a:off x="1532160" y="2593590"/>
              <a:ext cx="81834" cy="180207"/>
            </a:xfrm>
            <a:custGeom>
              <a:avLst/>
              <a:gdLst/>
              <a:ahLst/>
              <a:cxnLst/>
              <a:rect l="l" t="t" r="r" b="b"/>
              <a:pathLst>
                <a:path w="2573" h="5666" extrusionOk="0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501;p63">
              <a:extLst>
                <a:ext uri="{FF2B5EF4-FFF2-40B4-BE49-F238E27FC236}">
                  <a16:creationId xmlns:a16="http://schemas.microsoft.com/office/drawing/2014/main" id="{54D7545B-CB94-3049-0AA6-2353D279D42E}"/>
                </a:ext>
              </a:extLst>
            </p:cNvPr>
            <p:cNvSpPr/>
            <p:nvPr/>
          </p:nvSpPr>
          <p:spPr>
            <a:xfrm>
              <a:off x="1425359" y="2572313"/>
              <a:ext cx="24267" cy="17843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502;p63">
              <a:extLst>
                <a:ext uri="{FF2B5EF4-FFF2-40B4-BE49-F238E27FC236}">
                  <a16:creationId xmlns:a16="http://schemas.microsoft.com/office/drawing/2014/main" id="{0B6F5176-58D2-BB64-B7D6-7F222006DD4D}"/>
                </a:ext>
              </a:extLst>
            </p:cNvPr>
            <p:cNvSpPr/>
            <p:nvPr/>
          </p:nvSpPr>
          <p:spPr>
            <a:xfrm>
              <a:off x="1562820" y="2573680"/>
              <a:ext cx="26176" cy="17620"/>
            </a:xfrm>
            <a:custGeom>
              <a:avLst/>
              <a:gdLst/>
              <a:ahLst/>
              <a:cxnLst/>
              <a:rect l="l" t="t" r="r" b="b"/>
              <a:pathLst>
                <a:path w="823" h="554" extrusionOk="0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503;p63">
              <a:extLst>
                <a:ext uri="{FF2B5EF4-FFF2-40B4-BE49-F238E27FC236}">
                  <a16:creationId xmlns:a16="http://schemas.microsoft.com/office/drawing/2014/main" id="{D91F17CF-5192-ABE2-D649-15D4B619C2BB}"/>
                </a:ext>
              </a:extLst>
            </p:cNvPr>
            <p:cNvSpPr/>
            <p:nvPr/>
          </p:nvSpPr>
          <p:spPr>
            <a:xfrm>
              <a:off x="1448100" y="2481414"/>
              <a:ext cx="125375" cy="191275"/>
            </a:xfrm>
            <a:custGeom>
              <a:avLst/>
              <a:gdLst/>
              <a:ahLst/>
              <a:cxnLst/>
              <a:rect l="l" t="t" r="r" b="b"/>
              <a:pathLst>
                <a:path w="3942" h="6014" extrusionOk="0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504;p63">
              <a:extLst>
                <a:ext uri="{FF2B5EF4-FFF2-40B4-BE49-F238E27FC236}">
                  <a16:creationId xmlns:a16="http://schemas.microsoft.com/office/drawing/2014/main" id="{811773BD-A4F4-1265-7355-1AFC81110C83}"/>
                </a:ext>
              </a:extLst>
            </p:cNvPr>
            <p:cNvSpPr/>
            <p:nvPr/>
          </p:nvSpPr>
          <p:spPr>
            <a:xfrm>
              <a:off x="1502232" y="2449259"/>
              <a:ext cx="10655" cy="25380"/>
            </a:xfrm>
            <a:custGeom>
              <a:avLst/>
              <a:gdLst/>
              <a:ahLst/>
              <a:cxnLst/>
              <a:rect l="l" t="t" r="r" b="b"/>
              <a:pathLst>
                <a:path w="335" h="798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505;p63">
              <a:extLst>
                <a:ext uri="{FF2B5EF4-FFF2-40B4-BE49-F238E27FC236}">
                  <a16:creationId xmlns:a16="http://schemas.microsoft.com/office/drawing/2014/main" id="{A8D5861A-4E05-E506-0172-23C7561FC2F4}"/>
                </a:ext>
              </a:extLst>
            </p:cNvPr>
            <p:cNvSpPr/>
            <p:nvPr/>
          </p:nvSpPr>
          <p:spPr>
            <a:xfrm>
              <a:off x="1458309" y="2460582"/>
              <a:ext cx="18988" cy="23090"/>
            </a:xfrm>
            <a:custGeom>
              <a:avLst/>
              <a:gdLst/>
              <a:ahLst/>
              <a:cxnLst/>
              <a:rect l="l" t="t" r="r" b="b"/>
              <a:pathLst>
                <a:path w="597" h="726" extrusionOk="0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506;p63">
              <a:extLst>
                <a:ext uri="{FF2B5EF4-FFF2-40B4-BE49-F238E27FC236}">
                  <a16:creationId xmlns:a16="http://schemas.microsoft.com/office/drawing/2014/main" id="{69942FD7-D768-D790-FD10-52229AB8AA99}"/>
                </a:ext>
              </a:extLst>
            </p:cNvPr>
            <p:cNvSpPr/>
            <p:nvPr/>
          </p:nvSpPr>
          <p:spPr>
            <a:xfrm>
              <a:off x="1425741" y="2492768"/>
              <a:ext cx="25031" cy="17874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507;p63">
              <a:extLst>
                <a:ext uri="{FF2B5EF4-FFF2-40B4-BE49-F238E27FC236}">
                  <a16:creationId xmlns:a16="http://schemas.microsoft.com/office/drawing/2014/main" id="{28603C0F-28C7-89E3-19F6-FFE2A60E9BF7}"/>
                </a:ext>
              </a:extLst>
            </p:cNvPr>
            <p:cNvSpPr/>
            <p:nvPr/>
          </p:nvSpPr>
          <p:spPr>
            <a:xfrm>
              <a:off x="1414768" y="2535959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508;p63">
              <a:extLst>
                <a:ext uri="{FF2B5EF4-FFF2-40B4-BE49-F238E27FC236}">
                  <a16:creationId xmlns:a16="http://schemas.microsoft.com/office/drawing/2014/main" id="{A8BFA3B2-3B00-149C-F584-8A7F7247E70C}"/>
                </a:ext>
              </a:extLst>
            </p:cNvPr>
            <p:cNvSpPr/>
            <p:nvPr/>
          </p:nvSpPr>
          <p:spPr>
            <a:xfrm>
              <a:off x="1573825" y="2537104"/>
              <a:ext cx="24999" cy="10241"/>
            </a:xfrm>
            <a:custGeom>
              <a:avLst/>
              <a:gdLst/>
              <a:ahLst/>
              <a:cxnLst/>
              <a:rect l="l" t="t" r="r" b="b"/>
              <a:pathLst>
                <a:path w="78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509;p63">
              <a:extLst>
                <a:ext uri="{FF2B5EF4-FFF2-40B4-BE49-F238E27FC236}">
                  <a16:creationId xmlns:a16="http://schemas.microsoft.com/office/drawing/2014/main" id="{546E2FD2-2082-E58C-017D-0123455E1071}"/>
                </a:ext>
              </a:extLst>
            </p:cNvPr>
            <p:cNvSpPr/>
            <p:nvPr/>
          </p:nvSpPr>
          <p:spPr>
            <a:xfrm>
              <a:off x="1563965" y="2493627"/>
              <a:ext cx="24649" cy="17525"/>
            </a:xfrm>
            <a:custGeom>
              <a:avLst/>
              <a:gdLst/>
              <a:ahLst/>
              <a:cxnLst/>
              <a:rect l="l" t="t" r="r" b="b"/>
              <a:pathLst>
                <a:path w="775" h="551" extrusionOk="0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510;p63">
              <a:extLst>
                <a:ext uri="{FF2B5EF4-FFF2-40B4-BE49-F238E27FC236}">
                  <a16:creationId xmlns:a16="http://schemas.microsoft.com/office/drawing/2014/main" id="{94DECF6A-DCEC-8980-C2D8-88ABB47559ED}"/>
                </a:ext>
              </a:extLst>
            </p:cNvPr>
            <p:cNvSpPr/>
            <p:nvPr/>
          </p:nvSpPr>
          <p:spPr>
            <a:xfrm>
              <a:off x="1537853" y="2461440"/>
              <a:ext cx="18956" cy="23090"/>
            </a:xfrm>
            <a:custGeom>
              <a:avLst/>
              <a:gdLst/>
              <a:ahLst/>
              <a:cxnLst/>
              <a:rect l="l" t="t" r="r" b="b"/>
              <a:pathLst>
                <a:path w="596" h="726" extrusionOk="0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Definición del problema</a:t>
            </a:r>
            <a:endParaRPr dirty="0"/>
          </a:p>
        </p:txBody>
      </p:sp>
      <p:sp>
        <p:nvSpPr>
          <p:cNvPr id="443" name="Google Shape;443;p28"/>
          <p:cNvSpPr txBox="1">
            <a:spLocks noGrp="1"/>
          </p:cNvSpPr>
          <p:nvPr>
            <p:ph type="title" idx="2"/>
          </p:nvPr>
        </p:nvSpPr>
        <p:spPr>
          <a:xfrm>
            <a:off x="3556825" y="138873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45" name="Google Shape;445;p28"/>
          <p:cNvSpPr txBox="1">
            <a:spLocks noGrp="1"/>
          </p:cNvSpPr>
          <p:nvPr>
            <p:ph type="title" idx="4"/>
          </p:nvPr>
        </p:nvSpPr>
        <p:spPr>
          <a:xfrm>
            <a:off x="3556825" y="23696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47" name="Google Shape;447;p28"/>
          <p:cNvSpPr txBox="1">
            <a:spLocks noGrp="1"/>
          </p:cNvSpPr>
          <p:nvPr>
            <p:ph type="title" idx="6"/>
          </p:nvPr>
        </p:nvSpPr>
        <p:spPr>
          <a:xfrm>
            <a:off x="3556825" y="335063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49" name="Google Shape;449;p28"/>
          <p:cNvSpPr txBox="1">
            <a:spLocks noGrp="1"/>
          </p:cNvSpPr>
          <p:nvPr>
            <p:ph type="subTitle" idx="1"/>
          </p:nvPr>
        </p:nvSpPr>
        <p:spPr>
          <a:xfrm>
            <a:off x="3556825" y="1683875"/>
            <a:ext cx="477755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Registro manual genera errores y redundancia</a:t>
            </a:r>
            <a:endParaRPr dirty="0"/>
          </a:p>
        </p:txBody>
      </p:sp>
      <p:sp>
        <p:nvSpPr>
          <p:cNvPr id="450" name="Google Shape;450;p28"/>
          <p:cNvSpPr txBox="1">
            <a:spLocks noGrp="1"/>
          </p:cNvSpPr>
          <p:nvPr>
            <p:ph type="subTitle" idx="8"/>
          </p:nvPr>
        </p:nvSpPr>
        <p:spPr>
          <a:xfrm>
            <a:off x="3556825" y="2664825"/>
            <a:ext cx="477755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Falta de herramientas simples y automatizadas</a:t>
            </a:r>
            <a:endParaRPr dirty="0"/>
          </a:p>
        </p:txBody>
      </p:sp>
      <p:sp>
        <p:nvSpPr>
          <p:cNvPr id="451" name="Google Shape;451;p28"/>
          <p:cNvSpPr txBox="1">
            <a:spLocks noGrp="1"/>
          </p:cNvSpPr>
          <p:nvPr>
            <p:ph type="subTitle" idx="9"/>
          </p:nvPr>
        </p:nvSpPr>
        <p:spPr>
          <a:xfrm>
            <a:off x="3556825" y="3645775"/>
            <a:ext cx="477755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Actualización lenta y propensa a errores</a:t>
            </a:r>
            <a:endParaRPr dirty="0"/>
          </a:p>
        </p:txBody>
      </p:sp>
      <p:pic>
        <p:nvPicPr>
          <p:cNvPr id="15" name="Imagen 14" descr="Imagen en blanco y negro de un reloj&#10;&#10;El contenido generado por IA puede ser incorrecto.">
            <a:extLst>
              <a:ext uri="{FF2B5EF4-FFF2-40B4-BE49-F238E27FC236}">
                <a16:creationId xmlns:a16="http://schemas.microsoft.com/office/drawing/2014/main" id="{388052FF-6AF9-692B-6D66-F924A6617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35" y="342899"/>
            <a:ext cx="2805289" cy="42079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9"/>
          <p:cNvSpPr txBox="1">
            <a:spLocks noGrp="1"/>
          </p:cNvSpPr>
          <p:nvPr>
            <p:ph type="title"/>
          </p:nvPr>
        </p:nvSpPr>
        <p:spPr>
          <a:xfrm>
            <a:off x="713225" y="1068813"/>
            <a:ext cx="4023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 principal</a:t>
            </a:r>
            <a:endParaRPr dirty="0"/>
          </a:p>
        </p:txBody>
      </p:sp>
      <p:sp>
        <p:nvSpPr>
          <p:cNvPr id="554" name="Google Shape;554;p29"/>
          <p:cNvSpPr txBox="1">
            <a:spLocks noGrp="1"/>
          </p:cNvSpPr>
          <p:nvPr>
            <p:ph type="subTitle" idx="1"/>
          </p:nvPr>
        </p:nvSpPr>
        <p:spPr>
          <a:xfrm>
            <a:off x="713225" y="1565313"/>
            <a:ext cx="40233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/>
              <a:t>Crear una herramienta conversacional que permita ingresar y consultar datos en una base SQL sin conocimientos técnicos enfocada en la eficiencia y reducción de errores.</a:t>
            </a:r>
            <a:endParaRPr sz="2000" dirty="0"/>
          </a:p>
        </p:txBody>
      </p:sp>
      <p:pic>
        <p:nvPicPr>
          <p:cNvPr id="12" name="Imagen 11" descr="Diagrama&#10;&#10;El contenido generado por IA puede ser incorrecto.">
            <a:extLst>
              <a:ext uri="{FF2B5EF4-FFF2-40B4-BE49-F238E27FC236}">
                <a16:creationId xmlns:a16="http://schemas.microsoft.com/office/drawing/2014/main" id="{8D8D3EFA-5AFD-D58D-5EF0-7B78A618F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775" y="-152400"/>
            <a:ext cx="3429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>
          <a:extLst>
            <a:ext uri="{FF2B5EF4-FFF2-40B4-BE49-F238E27FC236}">
              <a16:creationId xmlns:a16="http://schemas.microsoft.com/office/drawing/2014/main" id="{6DE23552-4084-D1CD-C501-A1951DF4D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2">
            <a:extLst>
              <a:ext uri="{FF2B5EF4-FFF2-40B4-BE49-F238E27FC236}">
                <a16:creationId xmlns:a16="http://schemas.microsoft.com/office/drawing/2014/main" id="{ECF5754C-0A39-6E31-197C-F6FD4D5D24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Definición de la solución</a:t>
            </a:r>
            <a:endParaRPr dirty="0"/>
          </a:p>
        </p:txBody>
      </p:sp>
      <p:sp>
        <p:nvSpPr>
          <p:cNvPr id="697" name="Google Shape;697;p32">
            <a:extLst>
              <a:ext uri="{FF2B5EF4-FFF2-40B4-BE49-F238E27FC236}">
                <a16:creationId xmlns:a16="http://schemas.microsoft.com/office/drawing/2014/main" id="{4E73F8BC-7B58-0BEC-F155-4CE71EBC45F3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20056" y="2571750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linker"/>
                <a:ea typeface="Blinker"/>
                <a:cs typeface="Blinker"/>
                <a:sym typeface="Blinker"/>
              </a:rPr>
              <a:t>Chatbot</a:t>
            </a:r>
            <a:endParaRPr dirty="0"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698" name="Google Shape;698;p32">
            <a:extLst>
              <a:ext uri="{FF2B5EF4-FFF2-40B4-BE49-F238E27FC236}">
                <a16:creationId xmlns:a16="http://schemas.microsoft.com/office/drawing/2014/main" id="{D2D2789A-F058-C309-18E4-5BBF649BBBB7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3419278" y="2571750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linker"/>
                <a:ea typeface="Blinker"/>
                <a:cs typeface="Blinker"/>
                <a:sym typeface="Blinker"/>
              </a:rPr>
              <a:t>L</a:t>
            </a:r>
            <a:r>
              <a:rPr lang="es-AR" dirty="0">
                <a:latin typeface="Blinker"/>
                <a:ea typeface="Blinker"/>
                <a:cs typeface="Blinker"/>
                <a:sym typeface="Blinker"/>
              </a:rPr>
              <a:t>e</a:t>
            </a:r>
            <a:r>
              <a:rPr lang="en" dirty="0">
                <a:latin typeface="Blinker"/>
                <a:ea typeface="Blinker"/>
                <a:cs typeface="Blinker"/>
                <a:sym typeface="Blinker"/>
              </a:rPr>
              <a:t>nguaje Natural</a:t>
            </a:r>
            <a:endParaRPr dirty="0"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699" name="Google Shape;699;p32">
            <a:extLst>
              <a:ext uri="{FF2B5EF4-FFF2-40B4-BE49-F238E27FC236}">
                <a16:creationId xmlns:a16="http://schemas.microsoft.com/office/drawing/2014/main" id="{C765F196-6748-AF2B-C3CD-FA5333D0194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56" y="2946654"/>
            <a:ext cx="23055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B</a:t>
            </a:r>
            <a:r>
              <a:rPr lang="en" dirty="0"/>
              <a:t>asado en OpenAI, integrado a una base de datos SQL</a:t>
            </a:r>
            <a:endParaRPr dirty="0"/>
          </a:p>
        </p:txBody>
      </p:sp>
      <p:sp>
        <p:nvSpPr>
          <p:cNvPr id="700" name="Google Shape;700;p32">
            <a:extLst>
              <a:ext uri="{FF2B5EF4-FFF2-40B4-BE49-F238E27FC236}">
                <a16:creationId xmlns:a16="http://schemas.microsoft.com/office/drawing/2014/main" id="{795B127F-9530-5463-3C30-210644B2293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419278" y="2946654"/>
            <a:ext cx="23055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Permite interactuar en lenguaje natural e ingresar y consultar datos fácilmente</a:t>
            </a:r>
            <a:endParaRPr dirty="0"/>
          </a:p>
        </p:txBody>
      </p:sp>
      <p:sp>
        <p:nvSpPr>
          <p:cNvPr id="701" name="Google Shape;701;p32">
            <a:extLst>
              <a:ext uri="{FF2B5EF4-FFF2-40B4-BE49-F238E27FC236}">
                <a16:creationId xmlns:a16="http://schemas.microsoft.com/office/drawing/2014/main" id="{5323415B-FE1B-5E60-8770-C03C284E4392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118499" y="2946654"/>
            <a:ext cx="23055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Validación automática y consultas conversacionales</a:t>
            </a:r>
            <a:endParaRPr dirty="0"/>
          </a:p>
        </p:txBody>
      </p:sp>
      <p:sp>
        <p:nvSpPr>
          <p:cNvPr id="702" name="Google Shape;702;p32">
            <a:extLst>
              <a:ext uri="{FF2B5EF4-FFF2-40B4-BE49-F238E27FC236}">
                <a16:creationId xmlns:a16="http://schemas.microsoft.com/office/drawing/2014/main" id="{F5CE5511-740B-297D-6C5B-8672461D43B6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118500" y="2571750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linker"/>
                <a:ea typeface="Blinker"/>
                <a:cs typeface="Blinker"/>
                <a:sym typeface="Blinker"/>
              </a:rPr>
              <a:t>Validación</a:t>
            </a:r>
            <a:endParaRPr dirty="0">
              <a:latin typeface="Blinker"/>
              <a:ea typeface="Blinker"/>
              <a:cs typeface="Blinker"/>
              <a:sym typeface="Blinker"/>
            </a:endParaRPr>
          </a:p>
        </p:txBody>
      </p:sp>
      <p:grpSp>
        <p:nvGrpSpPr>
          <p:cNvPr id="2" name="Google Shape;10602;p60">
            <a:extLst>
              <a:ext uri="{FF2B5EF4-FFF2-40B4-BE49-F238E27FC236}">
                <a16:creationId xmlns:a16="http://schemas.microsoft.com/office/drawing/2014/main" id="{9A65A77B-DB36-B13F-F829-F0E1C938DFDD}"/>
              </a:ext>
            </a:extLst>
          </p:cNvPr>
          <p:cNvGrpSpPr/>
          <p:nvPr/>
        </p:nvGrpSpPr>
        <p:grpSpPr>
          <a:xfrm>
            <a:off x="4044076" y="1917277"/>
            <a:ext cx="661329" cy="576102"/>
            <a:chOff x="1745217" y="1515471"/>
            <a:chExt cx="343269" cy="342505"/>
          </a:xfrm>
        </p:grpSpPr>
        <p:sp>
          <p:nvSpPr>
            <p:cNvPr id="3" name="Google Shape;10603;p60">
              <a:extLst>
                <a:ext uri="{FF2B5EF4-FFF2-40B4-BE49-F238E27FC236}">
                  <a16:creationId xmlns:a16="http://schemas.microsoft.com/office/drawing/2014/main" id="{D684D80B-3DDF-CB34-B26B-B19AC61C7678}"/>
                </a:ext>
              </a:extLst>
            </p:cNvPr>
            <p:cNvSpPr/>
            <p:nvPr/>
          </p:nvSpPr>
          <p:spPr>
            <a:xfrm>
              <a:off x="1854448" y="1647096"/>
              <a:ext cx="22012" cy="21630"/>
            </a:xfrm>
            <a:custGeom>
              <a:avLst/>
              <a:gdLst/>
              <a:ahLst/>
              <a:cxnLst/>
              <a:rect l="l" t="t" r="r" b="b"/>
              <a:pathLst>
                <a:path w="691" h="679" extrusionOk="0">
                  <a:moveTo>
                    <a:pt x="346" y="0"/>
                  </a:moveTo>
                  <a:cubicBezTo>
                    <a:pt x="155" y="0"/>
                    <a:pt x="0" y="155"/>
                    <a:pt x="0" y="345"/>
                  </a:cubicBezTo>
                  <a:cubicBezTo>
                    <a:pt x="0" y="536"/>
                    <a:pt x="155" y="679"/>
                    <a:pt x="346" y="679"/>
                  </a:cubicBezTo>
                  <a:cubicBezTo>
                    <a:pt x="536" y="679"/>
                    <a:pt x="691" y="536"/>
                    <a:pt x="691" y="345"/>
                  </a:cubicBezTo>
                  <a:cubicBezTo>
                    <a:pt x="691" y="155"/>
                    <a:pt x="536" y="0"/>
                    <a:pt x="3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604;p60">
              <a:extLst>
                <a:ext uri="{FF2B5EF4-FFF2-40B4-BE49-F238E27FC236}">
                  <a16:creationId xmlns:a16="http://schemas.microsoft.com/office/drawing/2014/main" id="{3702371E-59B6-8451-B1F3-CE3AE86A9F6C}"/>
                </a:ext>
              </a:extLst>
            </p:cNvPr>
            <p:cNvSpPr/>
            <p:nvPr/>
          </p:nvSpPr>
          <p:spPr>
            <a:xfrm>
              <a:off x="1906021" y="1647096"/>
              <a:ext cx="21661" cy="21630"/>
            </a:xfrm>
            <a:custGeom>
              <a:avLst/>
              <a:gdLst/>
              <a:ahLst/>
              <a:cxnLst/>
              <a:rect l="l" t="t" r="r" b="b"/>
              <a:pathLst>
                <a:path w="680" h="679" extrusionOk="0">
                  <a:moveTo>
                    <a:pt x="334" y="0"/>
                  </a:moveTo>
                  <a:cubicBezTo>
                    <a:pt x="143" y="0"/>
                    <a:pt x="0" y="155"/>
                    <a:pt x="0" y="345"/>
                  </a:cubicBezTo>
                  <a:cubicBezTo>
                    <a:pt x="0" y="536"/>
                    <a:pt x="143" y="679"/>
                    <a:pt x="334" y="679"/>
                  </a:cubicBezTo>
                  <a:cubicBezTo>
                    <a:pt x="524" y="679"/>
                    <a:pt x="679" y="536"/>
                    <a:pt x="679" y="345"/>
                  </a:cubicBezTo>
                  <a:cubicBezTo>
                    <a:pt x="679" y="155"/>
                    <a:pt x="524" y="0"/>
                    <a:pt x="3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605;p60">
              <a:extLst>
                <a:ext uri="{FF2B5EF4-FFF2-40B4-BE49-F238E27FC236}">
                  <a16:creationId xmlns:a16="http://schemas.microsoft.com/office/drawing/2014/main" id="{E63CF1CB-1079-A650-2C46-B26BE2869F85}"/>
                </a:ext>
              </a:extLst>
            </p:cNvPr>
            <p:cNvSpPr/>
            <p:nvPr/>
          </p:nvSpPr>
          <p:spPr>
            <a:xfrm>
              <a:off x="1956830" y="1647096"/>
              <a:ext cx="22044" cy="21630"/>
            </a:xfrm>
            <a:custGeom>
              <a:avLst/>
              <a:gdLst/>
              <a:ahLst/>
              <a:cxnLst/>
              <a:rect l="l" t="t" r="r" b="b"/>
              <a:pathLst>
                <a:path w="692" h="679" extrusionOk="0">
                  <a:moveTo>
                    <a:pt x="346" y="0"/>
                  </a:moveTo>
                  <a:cubicBezTo>
                    <a:pt x="156" y="0"/>
                    <a:pt x="1" y="155"/>
                    <a:pt x="1" y="345"/>
                  </a:cubicBezTo>
                  <a:cubicBezTo>
                    <a:pt x="1" y="536"/>
                    <a:pt x="156" y="679"/>
                    <a:pt x="346" y="679"/>
                  </a:cubicBezTo>
                  <a:cubicBezTo>
                    <a:pt x="537" y="679"/>
                    <a:pt x="691" y="536"/>
                    <a:pt x="691" y="345"/>
                  </a:cubicBezTo>
                  <a:cubicBezTo>
                    <a:pt x="691" y="155"/>
                    <a:pt x="537" y="0"/>
                    <a:pt x="3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606;p60">
              <a:extLst>
                <a:ext uri="{FF2B5EF4-FFF2-40B4-BE49-F238E27FC236}">
                  <a16:creationId xmlns:a16="http://schemas.microsoft.com/office/drawing/2014/main" id="{6D4F82AA-48B2-5976-BB65-80CA650E327E}"/>
                </a:ext>
              </a:extLst>
            </p:cNvPr>
            <p:cNvSpPr/>
            <p:nvPr/>
          </p:nvSpPr>
          <p:spPr>
            <a:xfrm>
              <a:off x="1745217" y="1515471"/>
              <a:ext cx="343269" cy="342505"/>
            </a:xfrm>
            <a:custGeom>
              <a:avLst/>
              <a:gdLst/>
              <a:ahLst/>
              <a:cxnLst/>
              <a:rect l="l" t="t" r="r" b="b"/>
              <a:pathLst>
                <a:path w="10776" h="10752" extrusionOk="0">
                  <a:moveTo>
                    <a:pt x="5382" y="1"/>
                  </a:moveTo>
                  <a:cubicBezTo>
                    <a:pt x="3953" y="1"/>
                    <a:pt x="2608" y="453"/>
                    <a:pt x="1596" y="1286"/>
                  </a:cubicBezTo>
                  <a:cubicBezTo>
                    <a:pt x="560" y="2144"/>
                    <a:pt x="0" y="3251"/>
                    <a:pt x="0" y="4465"/>
                  </a:cubicBezTo>
                  <a:cubicBezTo>
                    <a:pt x="0" y="5513"/>
                    <a:pt x="465" y="6561"/>
                    <a:pt x="1274" y="7359"/>
                  </a:cubicBezTo>
                  <a:cubicBezTo>
                    <a:pt x="2072" y="8121"/>
                    <a:pt x="3120" y="8645"/>
                    <a:pt x="4298" y="8835"/>
                  </a:cubicBezTo>
                  <a:cubicBezTo>
                    <a:pt x="4310" y="9442"/>
                    <a:pt x="4108" y="10014"/>
                    <a:pt x="3703" y="10478"/>
                  </a:cubicBezTo>
                  <a:cubicBezTo>
                    <a:pt x="3655" y="10514"/>
                    <a:pt x="3644" y="10597"/>
                    <a:pt x="3679" y="10657"/>
                  </a:cubicBezTo>
                  <a:cubicBezTo>
                    <a:pt x="3703" y="10704"/>
                    <a:pt x="3763" y="10752"/>
                    <a:pt x="3834" y="10752"/>
                  </a:cubicBezTo>
                  <a:cubicBezTo>
                    <a:pt x="5025" y="10752"/>
                    <a:pt x="6084" y="9966"/>
                    <a:pt x="6442" y="8835"/>
                  </a:cubicBezTo>
                  <a:cubicBezTo>
                    <a:pt x="7406" y="8668"/>
                    <a:pt x="8287" y="8299"/>
                    <a:pt x="9013" y="7752"/>
                  </a:cubicBezTo>
                  <a:cubicBezTo>
                    <a:pt x="9097" y="7692"/>
                    <a:pt x="9109" y="7585"/>
                    <a:pt x="9049" y="7513"/>
                  </a:cubicBezTo>
                  <a:cubicBezTo>
                    <a:pt x="9014" y="7465"/>
                    <a:pt x="8963" y="7441"/>
                    <a:pt x="8913" y="7441"/>
                  </a:cubicBezTo>
                  <a:cubicBezTo>
                    <a:pt x="8877" y="7441"/>
                    <a:pt x="8841" y="7453"/>
                    <a:pt x="8811" y="7478"/>
                  </a:cubicBezTo>
                  <a:cubicBezTo>
                    <a:pt x="8096" y="8014"/>
                    <a:pt x="7215" y="8371"/>
                    <a:pt x="6275" y="8502"/>
                  </a:cubicBezTo>
                  <a:cubicBezTo>
                    <a:pt x="6203" y="8525"/>
                    <a:pt x="6156" y="8561"/>
                    <a:pt x="6132" y="8621"/>
                  </a:cubicBezTo>
                  <a:cubicBezTo>
                    <a:pt x="5894" y="9549"/>
                    <a:pt x="5120" y="10216"/>
                    <a:pt x="4215" y="10371"/>
                  </a:cubicBezTo>
                  <a:cubicBezTo>
                    <a:pt x="4537" y="9859"/>
                    <a:pt x="4703" y="9264"/>
                    <a:pt x="4644" y="8656"/>
                  </a:cubicBezTo>
                  <a:cubicBezTo>
                    <a:pt x="4644" y="8585"/>
                    <a:pt x="4572" y="8502"/>
                    <a:pt x="4489" y="8490"/>
                  </a:cubicBezTo>
                  <a:cubicBezTo>
                    <a:pt x="2084" y="8144"/>
                    <a:pt x="346" y="6442"/>
                    <a:pt x="346" y="4430"/>
                  </a:cubicBezTo>
                  <a:cubicBezTo>
                    <a:pt x="346" y="2156"/>
                    <a:pt x="2608" y="310"/>
                    <a:pt x="5382" y="310"/>
                  </a:cubicBezTo>
                  <a:cubicBezTo>
                    <a:pt x="8168" y="310"/>
                    <a:pt x="10430" y="2156"/>
                    <a:pt x="10430" y="4430"/>
                  </a:cubicBezTo>
                  <a:cubicBezTo>
                    <a:pt x="10430" y="5370"/>
                    <a:pt x="10025" y="6287"/>
                    <a:pt x="9311" y="7013"/>
                  </a:cubicBezTo>
                  <a:cubicBezTo>
                    <a:pt x="9251" y="7097"/>
                    <a:pt x="9251" y="7192"/>
                    <a:pt x="9311" y="7252"/>
                  </a:cubicBezTo>
                  <a:cubicBezTo>
                    <a:pt x="9353" y="7281"/>
                    <a:pt x="9397" y="7296"/>
                    <a:pt x="9439" y="7296"/>
                  </a:cubicBezTo>
                  <a:cubicBezTo>
                    <a:pt x="9481" y="7296"/>
                    <a:pt x="9519" y="7281"/>
                    <a:pt x="9549" y="7252"/>
                  </a:cubicBezTo>
                  <a:cubicBezTo>
                    <a:pt x="10347" y="6466"/>
                    <a:pt x="10775" y="5454"/>
                    <a:pt x="10775" y="4430"/>
                  </a:cubicBezTo>
                  <a:cubicBezTo>
                    <a:pt x="10775" y="3263"/>
                    <a:pt x="10204" y="2144"/>
                    <a:pt x="9180" y="1286"/>
                  </a:cubicBezTo>
                  <a:cubicBezTo>
                    <a:pt x="8168" y="453"/>
                    <a:pt x="6811" y="1"/>
                    <a:pt x="5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13612;p65">
            <a:extLst>
              <a:ext uri="{FF2B5EF4-FFF2-40B4-BE49-F238E27FC236}">
                <a16:creationId xmlns:a16="http://schemas.microsoft.com/office/drawing/2014/main" id="{B9C0D4A7-75B6-7032-94FA-07D6EBE32A6D}"/>
              </a:ext>
            </a:extLst>
          </p:cNvPr>
          <p:cNvGrpSpPr/>
          <p:nvPr/>
        </p:nvGrpSpPr>
        <p:grpSpPr>
          <a:xfrm>
            <a:off x="1102476" y="1920680"/>
            <a:ext cx="661329" cy="572699"/>
            <a:chOff x="6099375" y="2456075"/>
            <a:chExt cx="337684" cy="314194"/>
          </a:xfrm>
        </p:grpSpPr>
        <p:sp>
          <p:nvSpPr>
            <p:cNvPr id="8" name="Google Shape;13613;p65">
              <a:extLst>
                <a:ext uri="{FF2B5EF4-FFF2-40B4-BE49-F238E27FC236}">
                  <a16:creationId xmlns:a16="http://schemas.microsoft.com/office/drawing/2014/main" id="{864C1148-031B-498C-C4D4-08B005CE10A0}"/>
                </a:ext>
              </a:extLst>
            </p:cNvPr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614;p65">
              <a:extLst>
                <a:ext uri="{FF2B5EF4-FFF2-40B4-BE49-F238E27FC236}">
                  <a16:creationId xmlns:a16="http://schemas.microsoft.com/office/drawing/2014/main" id="{7AEEA819-2A83-D2BE-4606-9B5FB3A1BEA1}"/>
                </a:ext>
              </a:extLst>
            </p:cNvPr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0158;p59">
            <a:extLst>
              <a:ext uri="{FF2B5EF4-FFF2-40B4-BE49-F238E27FC236}">
                <a16:creationId xmlns:a16="http://schemas.microsoft.com/office/drawing/2014/main" id="{CA0C4880-97FD-7C58-5EB3-17D476F77450}"/>
              </a:ext>
            </a:extLst>
          </p:cNvPr>
          <p:cNvGrpSpPr/>
          <p:nvPr/>
        </p:nvGrpSpPr>
        <p:grpSpPr>
          <a:xfrm>
            <a:off x="6524413" y="1917277"/>
            <a:ext cx="746836" cy="457199"/>
            <a:chOff x="5216456" y="3725484"/>
            <a:chExt cx="356196" cy="265631"/>
          </a:xfrm>
        </p:grpSpPr>
        <p:sp>
          <p:nvSpPr>
            <p:cNvPr id="11" name="Google Shape;10159;p59">
              <a:extLst>
                <a:ext uri="{FF2B5EF4-FFF2-40B4-BE49-F238E27FC236}">
                  <a16:creationId xmlns:a16="http://schemas.microsoft.com/office/drawing/2014/main" id="{4A72DE4F-C1A0-4B44-046A-E4855414D857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160;p59">
              <a:extLst>
                <a:ext uri="{FF2B5EF4-FFF2-40B4-BE49-F238E27FC236}">
                  <a16:creationId xmlns:a16="http://schemas.microsoft.com/office/drawing/2014/main" id="{75326659-23F0-77EE-0DAD-7C17D5163EAA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9465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0"/>
          <p:cNvSpPr/>
          <p:nvPr/>
        </p:nvSpPr>
        <p:spPr>
          <a:xfrm rot="10800000" flipH="1">
            <a:off x="-209850" y="730050"/>
            <a:ext cx="4257022" cy="3958710"/>
          </a:xfrm>
          <a:custGeom>
            <a:avLst/>
            <a:gdLst/>
            <a:ahLst/>
            <a:cxnLst/>
            <a:rect l="l" t="t" r="r" b="b"/>
            <a:pathLst>
              <a:path w="92943" h="86430" extrusionOk="0">
                <a:moveTo>
                  <a:pt x="49263" y="1"/>
                </a:moveTo>
                <a:cubicBezTo>
                  <a:pt x="48145" y="1"/>
                  <a:pt x="47008" y="49"/>
                  <a:pt x="45853" y="153"/>
                </a:cubicBezTo>
                <a:cubicBezTo>
                  <a:pt x="27945" y="1762"/>
                  <a:pt x="22915" y="10417"/>
                  <a:pt x="17279" y="19872"/>
                </a:cubicBezTo>
                <a:cubicBezTo>
                  <a:pt x="12843" y="27317"/>
                  <a:pt x="10574" y="36078"/>
                  <a:pt x="7779" y="44213"/>
                </a:cubicBezTo>
                <a:cubicBezTo>
                  <a:pt x="5217" y="51664"/>
                  <a:pt x="1" y="59012"/>
                  <a:pt x="771" y="67230"/>
                </a:cubicBezTo>
                <a:cubicBezTo>
                  <a:pt x="1747" y="77621"/>
                  <a:pt x="11970" y="84388"/>
                  <a:pt x="21491" y="86063"/>
                </a:cubicBezTo>
                <a:cubicBezTo>
                  <a:pt x="22913" y="86313"/>
                  <a:pt x="24276" y="86430"/>
                  <a:pt x="25589" y="86430"/>
                </a:cubicBezTo>
                <a:cubicBezTo>
                  <a:pt x="36541" y="86430"/>
                  <a:pt x="43975" y="78318"/>
                  <a:pt x="52929" y="72113"/>
                </a:cubicBezTo>
                <a:cubicBezTo>
                  <a:pt x="52946" y="72103"/>
                  <a:pt x="52967" y="72089"/>
                  <a:pt x="52984" y="72075"/>
                </a:cubicBezTo>
                <a:cubicBezTo>
                  <a:pt x="54435" y="71075"/>
                  <a:pt x="55938" y="70143"/>
                  <a:pt x="57526" y="69376"/>
                </a:cubicBezTo>
                <a:cubicBezTo>
                  <a:pt x="70001" y="63338"/>
                  <a:pt x="82878" y="68571"/>
                  <a:pt x="87908" y="54285"/>
                </a:cubicBezTo>
                <a:cubicBezTo>
                  <a:pt x="92942" y="39998"/>
                  <a:pt x="86502" y="20075"/>
                  <a:pt x="77445" y="10214"/>
                </a:cubicBezTo>
                <a:cubicBezTo>
                  <a:pt x="77445" y="10214"/>
                  <a:pt x="65472" y="1"/>
                  <a:pt x="49263" y="1"/>
                </a:cubicBezTo>
                <a:close/>
              </a:path>
            </a:pathLst>
          </a:custGeom>
          <a:solidFill>
            <a:srgbClr val="FFFFFF">
              <a:alpha val="20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8" name="Google Shape;598;p30"/>
          <p:cNvGrpSpPr/>
          <p:nvPr/>
        </p:nvGrpSpPr>
        <p:grpSpPr>
          <a:xfrm>
            <a:off x="3962693" y="456998"/>
            <a:ext cx="1613264" cy="704802"/>
            <a:chOff x="3962693" y="456998"/>
            <a:chExt cx="1613264" cy="704802"/>
          </a:xfrm>
        </p:grpSpPr>
        <p:sp>
          <p:nvSpPr>
            <p:cNvPr id="599" name="Google Shape;599;p30"/>
            <p:cNvSpPr/>
            <p:nvPr/>
          </p:nvSpPr>
          <p:spPr>
            <a:xfrm flipH="1">
              <a:off x="3962693" y="839046"/>
              <a:ext cx="1019987" cy="322755"/>
            </a:xfrm>
            <a:custGeom>
              <a:avLst/>
              <a:gdLst/>
              <a:ahLst/>
              <a:cxnLst/>
              <a:rect l="l" t="t" r="r" b="b"/>
              <a:pathLst>
                <a:path w="23310" h="7376" extrusionOk="0">
                  <a:moveTo>
                    <a:pt x="14652" y="1"/>
                  </a:moveTo>
                  <a:cubicBezTo>
                    <a:pt x="11140" y="1"/>
                    <a:pt x="12093" y="2562"/>
                    <a:pt x="11106" y="3187"/>
                  </a:cubicBezTo>
                  <a:cubicBezTo>
                    <a:pt x="10841" y="3357"/>
                    <a:pt x="10627" y="3411"/>
                    <a:pt x="10437" y="3411"/>
                  </a:cubicBezTo>
                  <a:cubicBezTo>
                    <a:pt x="10100" y="3411"/>
                    <a:pt x="9838" y="3241"/>
                    <a:pt x="9500" y="3241"/>
                  </a:cubicBezTo>
                  <a:cubicBezTo>
                    <a:pt x="9310" y="3241"/>
                    <a:pt x="9095" y="3294"/>
                    <a:pt x="8830" y="3462"/>
                  </a:cubicBezTo>
                  <a:cubicBezTo>
                    <a:pt x="7830" y="4099"/>
                    <a:pt x="8283" y="5374"/>
                    <a:pt x="7465" y="5556"/>
                  </a:cubicBezTo>
                  <a:cubicBezTo>
                    <a:pt x="7395" y="5572"/>
                    <a:pt x="7323" y="5579"/>
                    <a:pt x="7249" y="5579"/>
                  </a:cubicBezTo>
                  <a:cubicBezTo>
                    <a:pt x="6673" y="5579"/>
                    <a:pt x="5988" y="5160"/>
                    <a:pt x="5305" y="5160"/>
                  </a:cubicBezTo>
                  <a:cubicBezTo>
                    <a:pt x="5052" y="5160"/>
                    <a:pt x="4800" y="5217"/>
                    <a:pt x="4553" y="5374"/>
                  </a:cubicBezTo>
                  <a:cubicBezTo>
                    <a:pt x="3552" y="6010"/>
                    <a:pt x="3552" y="6557"/>
                    <a:pt x="3095" y="6557"/>
                  </a:cubicBezTo>
                  <a:cubicBezTo>
                    <a:pt x="2792" y="6557"/>
                    <a:pt x="2286" y="6395"/>
                    <a:pt x="1821" y="6395"/>
                  </a:cubicBezTo>
                  <a:cubicBezTo>
                    <a:pt x="1588" y="6395"/>
                    <a:pt x="1365" y="6436"/>
                    <a:pt x="1183" y="6557"/>
                  </a:cubicBezTo>
                  <a:cubicBezTo>
                    <a:pt x="636" y="6922"/>
                    <a:pt x="0" y="7375"/>
                    <a:pt x="0" y="7375"/>
                  </a:cubicBezTo>
                  <a:lnTo>
                    <a:pt x="23034" y="7375"/>
                  </a:lnTo>
                  <a:cubicBezTo>
                    <a:pt x="23034" y="7375"/>
                    <a:pt x="23310" y="6557"/>
                    <a:pt x="22306" y="6010"/>
                  </a:cubicBezTo>
                  <a:cubicBezTo>
                    <a:pt x="21305" y="5464"/>
                    <a:pt x="20851" y="5921"/>
                    <a:pt x="20487" y="5464"/>
                  </a:cubicBezTo>
                  <a:cubicBezTo>
                    <a:pt x="20122" y="5010"/>
                    <a:pt x="21487" y="3827"/>
                    <a:pt x="18757" y="2644"/>
                  </a:cubicBezTo>
                  <a:cubicBezTo>
                    <a:pt x="18757" y="2644"/>
                    <a:pt x="18575" y="93"/>
                    <a:pt x="14841" y="3"/>
                  </a:cubicBezTo>
                  <a:cubicBezTo>
                    <a:pt x="14776" y="2"/>
                    <a:pt x="14713" y="1"/>
                    <a:pt x="14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4887564" y="456998"/>
              <a:ext cx="688393" cy="218000"/>
            </a:xfrm>
            <a:custGeom>
              <a:avLst/>
              <a:gdLst/>
              <a:ahLst/>
              <a:cxnLst/>
              <a:rect l="l" t="t" r="r" b="b"/>
              <a:pathLst>
                <a:path w="15732" h="4982" extrusionOk="0">
                  <a:moveTo>
                    <a:pt x="9894" y="1"/>
                  </a:moveTo>
                  <a:cubicBezTo>
                    <a:pt x="7517" y="1"/>
                    <a:pt x="8159" y="1732"/>
                    <a:pt x="7496" y="2155"/>
                  </a:cubicBezTo>
                  <a:cubicBezTo>
                    <a:pt x="7317" y="2268"/>
                    <a:pt x="7173" y="2304"/>
                    <a:pt x="7045" y="2304"/>
                  </a:cubicBezTo>
                  <a:cubicBezTo>
                    <a:pt x="6816" y="2304"/>
                    <a:pt x="6639" y="2187"/>
                    <a:pt x="6410" y="2187"/>
                  </a:cubicBezTo>
                  <a:cubicBezTo>
                    <a:pt x="6282" y="2187"/>
                    <a:pt x="6138" y="2224"/>
                    <a:pt x="5959" y="2337"/>
                  </a:cubicBezTo>
                  <a:cubicBezTo>
                    <a:pt x="5282" y="2770"/>
                    <a:pt x="5591" y="3630"/>
                    <a:pt x="5037" y="3754"/>
                  </a:cubicBezTo>
                  <a:cubicBezTo>
                    <a:pt x="4991" y="3764"/>
                    <a:pt x="4943" y="3768"/>
                    <a:pt x="4894" y="3768"/>
                  </a:cubicBezTo>
                  <a:cubicBezTo>
                    <a:pt x="4504" y="3768"/>
                    <a:pt x="4043" y="3485"/>
                    <a:pt x="3580" y="3485"/>
                  </a:cubicBezTo>
                  <a:cubicBezTo>
                    <a:pt x="3409" y="3485"/>
                    <a:pt x="3238" y="3524"/>
                    <a:pt x="3071" y="3630"/>
                  </a:cubicBezTo>
                  <a:cubicBezTo>
                    <a:pt x="2393" y="4060"/>
                    <a:pt x="2393" y="4428"/>
                    <a:pt x="2087" y="4428"/>
                  </a:cubicBezTo>
                  <a:cubicBezTo>
                    <a:pt x="1883" y="4428"/>
                    <a:pt x="1542" y="4319"/>
                    <a:pt x="1228" y="4319"/>
                  </a:cubicBezTo>
                  <a:cubicBezTo>
                    <a:pt x="1071" y="4319"/>
                    <a:pt x="920" y="4346"/>
                    <a:pt x="798" y="4428"/>
                  </a:cubicBezTo>
                  <a:cubicBezTo>
                    <a:pt x="430" y="4675"/>
                    <a:pt x="0" y="4981"/>
                    <a:pt x="0" y="4981"/>
                  </a:cubicBezTo>
                  <a:lnTo>
                    <a:pt x="15545" y="4981"/>
                  </a:lnTo>
                  <a:cubicBezTo>
                    <a:pt x="15545" y="4981"/>
                    <a:pt x="15731" y="4428"/>
                    <a:pt x="15054" y="4060"/>
                  </a:cubicBezTo>
                  <a:cubicBezTo>
                    <a:pt x="14376" y="3692"/>
                    <a:pt x="14070" y="3998"/>
                    <a:pt x="13826" y="3692"/>
                  </a:cubicBezTo>
                  <a:cubicBezTo>
                    <a:pt x="13579" y="3382"/>
                    <a:pt x="14500" y="2585"/>
                    <a:pt x="12657" y="1787"/>
                  </a:cubicBezTo>
                  <a:cubicBezTo>
                    <a:pt x="12657" y="1787"/>
                    <a:pt x="12533" y="64"/>
                    <a:pt x="10013" y="2"/>
                  </a:cubicBezTo>
                  <a:cubicBezTo>
                    <a:pt x="9972" y="1"/>
                    <a:pt x="9933" y="1"/>
                    <a:pt x="98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30"/>
          <p:cNvGrpSpPr/>
          <p:nvPr/>
        </p:nvGrpSpPr>
        <p:grpSpPr>
          <a:xfrm>
            <a:off x="143432" y="2764162"/>
            <a:ext cx="2247374" cy="2105918"/>
            <a:chOff x="143432" y="2764162"/>
            <a:chExt cx="2247374" cy="2105918"/>
          </a:xfrm>
        </p:grpSpPr>
        <p:grpSp>
          <p:nvGrpSpPr>
            <p:cNvPr id="602" name="Google Shape;602;p30"/>
            <p:cNvGrpSpPr/>
            <p:nvPr/>
          </p:nvGrpSpPr>
          <p:grpSpPr>
            <a:xfrm>
              <a:off x="143432" y="2764162"/>
              <a:ext cx="1139574" cy="2105918"/>
              <a:chOff x="3677060" y="1257534"/>
              <a:chExt cx="1274406" cy="2355086"/>
            </a:xfrm>
          </p:grpSpPr>
          <p:sp>
            <p:nvSpPr>
              <p:cNvPr id="603" name="Google Shape;603;p30"/>
              <p:cNvSpPr/>
              <p:nvPr/>
            </p:nvSpPr>
            <p:spPr>
              <a:xfrm>
                <a:off x="3678663" y="1257534"/>
                <a:ext cx="1272803" cy="2347071"/>
              </a:xfrm>
              <a:custGeom>
                <a:avLst/>
                <a:gdLst/>
                <a:ahLst/>
                <a:cxnLst/>
                <a:rect l="l" t="t" r="r" b="b"/>
                <a:pathLst>
                  <a:path w="33350" h="61498" extrusionOk="0">
                    <a:moveTo>
                      <a:pt x="0" y="1"/>
                    </a:moveTo>
                    <a:lnTo>
                      <a:pt x="0" y="61497"/>
                    </a:lnTo>
                    <a:lnTo>
                      <a:pt x="33350" y="61497"/>
                    </a:lnTo>
                    <a:lnTo>
                      <a:pt x="33350" y="1"/>
                    </a:lnTo>
                    <a:close/>
                  </a:path>
                </a:pathLst>
              </a:custGeom>
              <a:solidFill>
                <a:schemeClr val="dk1"/>
              </a:solidFill>
              <a:ln w="59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0"/>
              <p:cNvSpPr/>
              <p:nvPr/>
            </p:nvSpPr>
            <p:spPr>
              <a:xfrm>
                <a:off x="4014966" y="1257534"/>
                <a:ext cx="936493" cy="2347071"/>
              </a:xfrm>
              <a:custGeom>
                <a:avLst/>
                <a:gdLst/>
                <a:ahLst/>
                <a:cxnLst/>
                <a:rect l="l" t="t" r="r" b="b"/>
                <a:pathLst>
                  <a:path w="24538" h="61498" extrusionOk="0">
                    <a:moveTo>
                      <a:pt x="1" y="1"/>
                    </a:moveTo>
                    <a:lnTo>
                      <a:pt x="1" y="61497"/>
                    </a:lnTo>
                    <a:lnTo>
                      <a:pt x="24538" y="61497"/>
                    </a:lnTo>
                    <a:lnTo>
                      <a:pt x="24538" y="1"/>
                    </a:lnTo>
                    <a:close/>
                  </a:path>
                </a:pathLst>
              </a:custGeom>
              <a:solidFill>
                <a:schemeClr val="lt1"/>
              </a:solidFill>
              <a:ln w="59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0"/>
              <p:cNvSpPr/>
              <p:nvPr/>
            </p:nvSpPr>
            <p:spPr>
              <a:xfrm>
                <a:off x="4237006" y="3380268"/>
                <a:ext cx="714449" cy="224296"/>
              </a:xfrm>
              <a:custGeom>
                <a:avLst/>
                <a:gdLst/>
                <a:ahLst/>
                <a:cxnLst/>
                <a:rect l="l" t="t" r="r" b="b"/>
                <a:pathLst>
                  <a:path w="18720" h="5877" extrusionOk="0">
                    <a:moveTo>
                      <a:pt x="1" y="0"/>
                    </a:moveTo>
                    <a:lnTo>
                      <a:pt x="1" y="5876"/>
                    </a:lnTo>
                    <a:lnTo>
                      <a:pt x="18720" y="5876"/>
                    </a:lnTo>
                    <a:lnTo>
                      <a:pt x="18720" y="0"/>
                    </a:lnTo>
                    <a:close/>
                  </a:path>
                </a:pathLst>
              </a:custGeom>
              <a:solidFill>
                <a:schemeClr val="dk1"/>
              </a:solidFill>
              <a:ln w="59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0"/>
              <p:cNvSpPr/>
              <p:nvPr/>
            </p:nvSpPr>
            <p:spPr>
              <a:xfrm>
                <a:off x="4402372" y="3380268"/>
                <a:ext cx="38890" cy="22429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5877" extrusionOk="0">
                    <a:moveTo>
                      <a:pt x="0" y="0"/>
                    </a:moveTo>
                    <a:lnTo>
                      <a:pt x="0" y="5876"/>
                    </a:lnTo>
                    <a:lnTo>
                      <a:pt x="1018" y="5876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0"/>
              <p:cNvSpPr/>
              <p:nvPr/>
            </p:nvSpPr>
            <p:spPr>
              <a:xfrm>
                <a:off x="4602887" y="3380268"/>
                <a:ext cx="39005" cy="224296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5877" extrusionOk="0">
                    <a:moveTo>
                      <a:pt x="0" y="0"/>
                    </a:moveTo>
                    <a:lnTo>
                      <a:pt x="0" y="5876"/>
                    </a:lnTo>
                    <a:lnTo>
                      <a:pt x="1021" y="5876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0"/>
              <p:cNvSpPr/>
              <p:nvPr/>
            </p:nvSpPr>
            <p:spPr>
              <a:xfrm>
                <a:off x="4803516" y="3380268"/>
                <a:ext cx="38890" cy="22429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5877" extrusionOk="0">
                    <a:moveTo>
                      <a:pt x="1" y="0"/>
                    </a:moveTo>
                    <a:lnTo>
                      <a:pt x="1" y="5876"/>
                    </a:lnTo>
                    <a:lnTo>
                      <a:pt x="1018" y="5876"/>
                    </a:ln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0"/>
              <p:cNvSpPr/>
              <p:nvPr/>
            </p:nvSpPr>
            <p:spPr>
              <a:xfrm>
                <a:off x="4371535" y="1263067"/>
                <a:ext cx="38" cy="211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55477" fill="none" extrusionOk="0">
                    <a:moveTo>
                      <a:pt x="0" y="55476"/>
                    </a:moveTo>
                    <a:lnTo>
                      <a:pt x="0" y="0"/>
                    </a:lnTo>
                  </a:path>
                </a:pathLst>
              </a:custGeom>
              <a:noFill/>
              <a:ln w="59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0"/>
              <p:cNvSpPr/>
              <p:nvPr/>
            </p:nvSpPr>
            <p:spPr>
              <a:xfrm>
                <a:off x="3893604" y="1263067"/>
                <a:ext cx="38" cy="2349552"/>
              </a:xfrm>
              <a:custGeom>
                <a:avLst/>
                <a:gdLst/>
                <a:ahLst/>
                <a:cxnLst/>
                <a:rect l="l" t="t" r="r" b="b"/>
                <a:pathLst>
                  <a:path w="1" h="61563" fill="none" extrusionOk="0">
                    <a:moveTo>
                      <a:pt x="0" y="61562"/>
                    </a:moveTo>
                    <a:lnTo>
                      <a:pt x="0" y="0"/>
                    </a:lnTo>
                  </a:path>
                </a:pathLst>
              </a:custGeom>
              <a:noFill/>
              <a:ln w="59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0"/>
              <p:cNvSpPr/>
              <p:nvPr/>
            </p:nvSpPr>
            <p:spPr>
              <a:xfrm>
                <a:off x="3777737" y="1263067"/>
                <a:ext cx="38" cy="2349552"/>
              </a:xfrm>
              <a:custGeom>
                <a:avLst/>
                <a:gdLst/>
                <a:ahLst/>
                <a:cxnLst/>
                <a:rect l="l" t="t" r="r" b="b"/>
                <a:pathLst>
                  <a:path w="1" h="61563" fill="none" extrusionOk="0">
                    <a:moveTo>
                      <a:pt x="0" y="61562"/>
                    </a:moveTo>
                    <a:lnTo>
                      <a:pt x="0" y="0"/>
                    </a:lnTo>
                  </a:path>
                </a:pathLst>
              </a:custGeom>
              <a:noFill/>
              <a:ln w="59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0"/>
              <p:cNvSpPr/>
              <p:nvPr/>
            </p:nvSpPr>
            <p:spPr>
              <a:xfrm>
                <a:off x="4727149" y="1263067"/>
                <a:ext cx="38" cy="2117280"/>
              </a:xfrm>
              <a:custGeom>
                <a:avLst/>
                <a:gdLst/>
                <a:ahLst/>
                <a:cxnLst/>
                <a:rect l="l" t="t" r="r" b="b"/>
                <a:pathLst>
                  <a:path w="1" h="55477" fill="none" extrusionOk="0">
                    <a:moveTo>
                      <a:pt x="0" y="55476"/>
                    </a:moveTo>
                    <a:lnTo>
                      <a:pt x="0" y="0"/>
                    </a:lnTo>
                  </a:path>
                </a:pathLst>
              </a:custGeom>
              <a:noFill/>
              <a:ln w="59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0"/>
              <p:cNvSpPr/>
              <p:nvPr/>
            </p:nvSpPr>
            <p:spPr>
              <a:xfrm>
                <a:off x="4019851" y="1503731"/>
                <a:ext cx="92622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269" h="1" fill="none" extrusionOk="0">
                    <a:moveTo>
                      <a:pt x="0" y="0"/>
                    </a:moveTo>
                    <a:lnTo>
                      <a:pt x="24269" y="0"/>
                    </a:lnTo>
                  </a:path>
                </a:pathLst>
              </a:custGeom>
              <a:noFill/>
              <a:ln w="59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0"/>
              <p:cNvSpPr/>
              <p:nvPr/>
            </p:nvSpPr>
            <p:spPr>
              <a:xfrm>
                <a:off x="4019851" y="1815648"/>
                <a:ext cx="92622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269" h="1" fill="none" extrusionOk="0">
                    <a:moveTo>
                      <a:pt x="0" y="0"/>
                    </a:moveTo>
                    <a:lnTo>
                      <a:pt x="24269" y="0"/>
                    </a:lnTo>
                  </a:path>
                </a:pathLst>
              </a:custGeom>
              <a:noFill/>
              <a:ln w="59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0"/>
              <p:cNvSpPr/>
              <p:nvPr/>
            </p:nvSpPr>
            <p:spPr>
              <a:xfrm>
                <a:off x="4019851" y="2127450"/>
                <a:ext cx="92622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269" h="1" fill="none" extrusionOk="0">
                    <a:moveTo>
                      <a:pt x="0" y="0"/>
                    </a:moveTo>
                    <a:lnTo>
                      <a:pt x="24269" y="0"/>
                    </a:lnTo>
                  </a:path>
                </a:pathLst>
              </a:custGeom>
              <a:noFill/>
              <a:ln w="59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0"/>
              <p:cNvSpPr/>
              <p:nvPr/>
            </p:nvSpPr>
            <p:spPr>
              <a:xfrm>
                <a:off x="4019851" y="2439214"/>
                <a:ext cx="92622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269" h="1" fill="none" extrusionOk="0">
                    <a:moveTo>
                      <a:pt x="0" y="1"/>
                    </a:moveTo>
                    <a:lnTo>
                      <a:pt x="24269" y="1"/>
                    </a:lnTo>
                  </a:path>
                </a:pathLst>
              </a:custGeom>
              <a:noFill/>
              <a:ln w="59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0"/>
              <p:cNvSpPr/>
              <p:nvPr/>
            </p:nvSpPr>
            <p:spPr>
              <a:xfrm>
                <a:off x="4019851" y="2751016"/>
                <a:ext cx="92622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269" h="1" fill="none" extrusionOk="0">
                    <a:moveTo>
                      <a:pt x="0" y="1"/>
                    </a:moveTo>
                    <a:lnTo>
                      <a:pt x="24269" y="1"/>
                    </a:lnTo>
                  </a:path>
                </a:pathLst>
              </a:custGeom>
              <a:noFill/>
              <a:ln w="59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0"/>
              <p:cNvSpPr/>
              <p:nvPr/>
            </p:nvSpPr>
            <p:spPr>
              <a:xfrm>
                <a:off x="4019851" y="3062932"/>
                <a:ext cx="92622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269" h="1" fill="none" extrusionOk="0">
                    <a:moveTo>
                      <a:pt x="0" y="1"/>
                    </a:moveTo>
                    <a:lnTo>
                      <a:pt x="24269" y="1"/>
                    </a:lnTo>
                  </a:path>
                </a:pathLst>
              </a:custGeom>
              <a:noFill/>
              <a:ln w="59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0"/>
              <p:cNvSpPr/>
              <p:nvPr/>
            </p:nvSpPr>
            <p:spPr>
              <a:xfrm>
                <a:off x="3677060" y="1503731"/>
                <a:ext cx="34283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8983" h="1" fill="none" extrusionOk="0">
                    <a:moveTo>
                      <a:pt x="8982" y="0"/>
                    </a:moveTo>
                    <a:lnTo>
                      <a:pt x="1" y="0"/>
                    </a:lnTo>
                  </a:path>
                </a:pathLst>
              </a:custGeom>
              <a:noFill/>
              <a:ln w="59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0"/>
              <p:cNvSpPr/>
              <p:nvPr/>
            </p:nvSpPr>
            <p:spPr>
              <a:xfrm>
                <a:off x="3677060" y="1815648"/>
                <a:ext cx="34283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8983" h="1" fill="none" extrusionOk="0">
                    <a:moveTo>
                      <a:pt x="8982" y="0"/>
                    </a:moveTo>
                    <a:lnTo>
                      <a:pt x="1" y="0"/>
                    </a:lnTo>
                  </a:path>
                </a:pathLst>
              </a:custGeom>
              <a:noFill/>
              <a:ln w="59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0"/>
              <p:cNvSpPr/>
              <p:nvPr/>
            </p:nvSpPr>
            <p:spPr>
              <a:xfrm>
                <a:off x="3677060" y="2127450"/>
                <a:ext cx="34283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8983" h="1" fill="none" extrusionOk="0">
                    <a:moveTo>
                      <a:pt x="8982" y="0"/>
                    </a:moveTo>
                    <a:lnTo>
                      <a:pt x="1" y="0"/>
                    </a:lnTo>
                  </a:path>
                </a:pathLst>
              </a:custGeom>
              <a:noFill/>
              <a:ln w="59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0"/>
              <p:cNvSpPr/>
              <p:nvPr/>
            </p:nvSpPr>
            <p:spPr>
              <a:xfrm>
                <a:off x="3677060" y="2439214"/>
                <a:ext cx="34283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8983" h="1" fill="none" extrusionOk="0">
                    <a:moveTo>
                      <a:pt x="8982" y="1"/>
                    </a:moveTo>
                    <a:lnTo>
                      <a:pt x="1" y="1"/>
                    </a:lnTo>
                  </a:path>
                </a:pathLst>
              </a:custGeom>
              <a:noFill/>
              <a:ln w="59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0"/>
              <p:cNvSpPr/>
              <p:nvPr/>
            </p:nvSpPr>
            <p:spPr>
              <a:xfrm>
                <a:off x="3677060" y="2751016"/>
                <a:ext cx="34283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8983" h="1" fill="none" extrusionOk="0">
                    <a:moveTo>
                      <a:pt x="8982" y="1"/>
                    </a:moveTo>
                    <a:lnTo>
                      <a:pt x="1" y="1"/>
                    </a:lnTo>
                  </a:path>
                </a:pathLst>
              </a:custGeom>
              <a:noFill/>
              <a:ln w="59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0"/>
              <p:cNvSpPr/>
              <p:nvPr/>
            </p:nvSpPr>
            <p:spPr>
              <a:xfrm>
                <a:off x="3677060" y="3062932"/>
                <a:ext cx="34283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8983" h="1" fill="none" extrusionOk="0">
                    <a:moveTo>
                      <a:pt x="8982" y="1"/>
                    </a:moveTo>
                    <a:lnTo>
                      <a:pt x="1" y="1"/>
                    </a:lnTo>
                  </a:path>
                </a:pathLst>
              </a:custGeom>
              <a:noFill/>
              <a:ln w="59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0"/>
              <p:cNvSpPr/>
              <p:nvPr/>
            </p:nvSpPr>
            <p:spPr>
              <a:xfrm>
                <a:off x="3682174" y="3374734"/>
                <a:ext cx="1263910" cy="38"/>
              </a:xfrm>
              <a:custGeom>
                <a:avLst/>
                <a:gdLst/>
                <a:ahLst/>
                <a:cxnLst/>
                <a:rect l="l" t="t" r="r" b="b"/>
                <a:pathLst>
                  <a:path w="33117" h="1" fill="none" extrusionOk="0">
                    <a:moveTo>
                      <a:pt x="1" y="1"/>
                    </a:moveTo>
                    <a:lnTo>
                      <a:pt x="33117" y="1"/>
                    </a:lnTo>
                  </a:path>
                </a:pathLst>
              </a:custGeom>
              <a:noFill/>
              <a:ln w="59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6" name="Google Shape;626;p30"/>
            <p:cNvGrpSpPr/>
            <p:nvPr/>
          </p:nvGrpSpPr>
          <p:grpSpPr>
            <a:xfrm>
              <a:off x="256023" y="4187806"/>
              <a:ext cx="2134783" cy="682173"/>
              <a:chOff x="256023" y="4187806"/>
              <a:chExt cx="2134783" cy="682173"/>
            </a:xfrm>
          </p:grpSpPr>
          <p:grpSp>
            <p:nvGrpSpPr>
              <p:cNvPr id="627" name="Google Shape;627;p30"/>
              <p:cNvGrpSpPr/>
              <p:nvPr/>
            </p:nvGrpSpPr>
            <p:grpSpPr>
              <a:xfrm>
                <a:off x="256023" y="4302123"/>
                <a:ext cx="428746" cy="567857"/>
                <a:chOff x="2423890" y="3042362"/>
                <a:chExt cx="428746" cy="567857"/>
              </a:xfrm>
            </p:grpSpPr>
            <p:sp>
              <p:nvSpPr>
                <p:cNvPr id="628" name="Google Shape;628;p30"/>
                <p:cNvSpPr/>
                <p:nvPr/>
              </p:nvSpPr>
              <p:spPr>
                <a:xfrm>
                  <a:off x="2423890" y="3042362"/>
                  <a:ext cx="428746" cy="428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34" h="11231" extrusionOk="0">
                      <a:moveTo>
                        <a:pt x="5619" y="0"/>
                      </a:moveTo>
                      <a:cubicBezTo>
                        <a:pt x="2517" y="0"/>
                        <a:pt x="1" y="2514"/>
                        <a:pt x="1" y="5615"/>
                      </a:cubicBezTo>
                      <a:cubicBezTo>
                        <a:pt x="1" y="6960"/>
                        <a:pt x="472" y="8191"/>
                        <a:pt x="1259" y="9160"/>
                      </a:cubicBezTo>
                      <a:lnTo>
                        <a:pt x="1262" y="9153"/>
                      </a:lnTo>
                      <a:cubicBezTo>
                        <a:pt x="1262" y="9153"/>
                        <a:pt x="4151" y="9439"/>
                        <a:pt x="5616" y="11230"/>
                      </a:cubicBezTo>
                      <a:cubicBezTo>
                        <a:pt x="5616" y="11230"/>
                        <a:pt x="7132" y="9197"/>
                        <a:pt x="9859" y="9197"/>
                      </a:cubicBezTo>
                      <a:cubicBezTo>
                        <a:pt x="9886" y="9197"/>
                        <a:pt x="9914" y="9198"/>
                        <a:pt x="9941" y="9198"/>
                      </a:cubicBezTo>
                      <a:cubicBezTo>
                        <a:pt x="10746" y="8228"/>
                        <a:pt x="11231" y="6980"/>
                        <a:pt x="11231" y="5619"/>
                      </a:cubicBezTo>
                      <a:cubicBezTo>
                        <a:pt x="11234" y="2517"/>
                        <a:pt x="8720" y="0"/>
                        <a:pt x="561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0"/>
                <p:cNvSpPr/>
                <p:nvPr/>
              </p:nvSpPr>
              <p:spPr>
                <a:xfrm>
                  <a:off x="2630817" y="3057437"/>
                  <a:ext cx="18548" cy="552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14484" extrusionOk="0">
                      <a:moveTo>
                        <a:pt x="97" y="1"/>
                      </a:moveTo>
                      <a:lnTo>
                        <a:pt x="1" y="14483"/>
                      </a:lnTo>
                      <a:lnTo>
                        <a:pt x="486" y="14483"/>
                      </a:lnTo>
                      <a:lnTo>
                        <a:pt x="9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0"/>
                <p:cNvSpPr/>
                <p:nvPr/>
              </p:nvSpPr>
              <p:spPr>
                <a:xfrm>
                  <a:off x="2638182" y="3362674"/>
                  <a:ext cx="106213" cy="87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3" h="2294" extrusionOk="0">
                      <a:moveTo>
                        <a:pt x="2782" y="0"/>
                      </a:moveTo>
                      <a:cubicBezTo>
                        <a:pt x="2782" y="0"/>
                        <a:pt x="929" y="441"/>
                        <a:pt x="1" y="1950"/>
                      </a:cubicBezTo>
                      <a:lnTo>
                        <a:pt x="49" y="2294"/>
                      </a:lnTo>
                      <a:cubicBezTo>
                        <a:pt x="49" y="2294"/>
                        <a:pt x="1025" y="537"/>
                        <a:pt x="27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0"/>
                <p:cNvSpPr/>
                <p:nvPr/>
              </p:nvSpPr>
              <p:spPr>
                <a:xfrm>
                  <a:off x="2638182" y="3172769"/>
                  <a:ext cx="106213" cy="8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3" h="2295" extrusionOk="0">
                      <a:moveTo>
                        <a:pt x="2782" y="1"/>
                      </a:moveTo>
                      <a:cubicBezTo>
                        <a:pt x="2782" y="1"/>
                        <a:pt x="929" y="441"/>
                        <a:pt x="1" y="1954"/>
                      </a:cubicBezTo>
                      <a:lnTo>
                        <a:pt x="49" y="2294"/>
                      </a:lnTo>
                      <a:cubicBezTo>
                        <a:pt x="49" y="2294"/>
                        <a:pt x="1025" y="537"/>
                        <a:pt x="27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0"/>
                <p:cNvSpPr/>
                <p:nvPr/>
              </p:nvSpPr>
              <p:spPr>
                <a:xfrm>
                  <a:off x="2533994" y="3221199"/>
                  <a:ext cx="102397" cy="8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" h="2295" extrusionOk="0">
                      <a:moveTo>
                        <a:pt x="0" y="1"/>
                      </a:moveTo>
                      <a:cubicBezTo>
                        <a:pt x="1696" y="537"/>
                        <a:pt x="2634" y="2294"/>
                        <a:pt x="2634" y="2294"/>
                      </a:cubicBezTo>
                      <a:lnTo>
                        <a:pt x="2682" y="1950"/>
                      </a:lnTo>
                      <a:cubicBezTo>
                        <a:pt x="1788" y="441"/>
                        <a:pt x="1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0"/>
                <p:cNvSpPr/>
                <p:nvPr/>
              </p:nvSpPr>
              <p:spPr>
                <a:xfrm>
                  <a:off x="2533994" y="3314244"/>
                  <a:ext cx="102397" cy="8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" h="2295" extrusionOk="0">
                      <a:moveTo>
                        <a:pt x="0" y="1"/>
                      </a:moveTo>
                      <a:cubicBezTo>
                        <a:pt x="1696" y="537"/>
                        <a:pt x="2634" y="2294"/>
                        <a:pt x="2634" y="2294"/>
                      </a:cubicBezTo>
                      <a:lnTo>
                        <a:pt x="2682" y="1954"/>
                      </a:lnTo>
                      <a:cubicBezTo>
                        <a:pt x="1788" y="441"/>
                        <a:pt x="1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4" name="Google Shape;634;p30"/>
              <p:cNvGrpSpPr/>
              <p:nvPr/>
            </p:nvGrpSpPr>
            <p:grpSpPr>
              <a:xfrm>
                <a:off x="1065952" y="4187806"/>
                <a:ext cx="514923" cy="681996"/>
                <a:chOff x="2423890" y="3042362"/>
                <a:chExt cx="428746" cy="567857"/>
              </a:xfrm>
            </p:grpSpPr>
            <p:sp>
              <p:nvSpPr>
                <p:cNvPr id="635" name="Google Shape;635;p30"/>
                <p:cNvSpPr/>
                <p:nvPr/>
              </p:nvSpPr>
              <p:spPr>
                <a:xfrm>
                  <a:off x="2423890" y="3042362"/>
                  <a:ext cx="428746" cy="428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34" h="11231" extrusionOk="0">
                      <a:moveTo>
                        <a:pt x="5619" y="0"/>
                      </a:moveTo>
                      <a:cubicBezTo>
                        <a:pt x="2517" y="0"/>
                        <a:pt x="1" y="2514"/>
                        <a:pt x="1" y="5615"/>
                      </a:cubicBezTo>
                      <a:cubicBezTo>
                        <a:pt x="1" y="6960"/>
                        <a:pt x="472" y="8191"/>
                        <a:pt x="1259" y="9160"/>
                      </a:cubicBezTo>
                      <a:lnTo>
                        <a:pt x="1262" y="9153"/>
                      </a:lnTo>
                      <a:cubicBezTo>
                        <a:pt x="1262" y="9153"/>
                        <a:pt x="4151" y="9439"/>
                        <a:pt x="5616" y="11230"/>
                      </a:cubicBezTo>
                      <a:cubicBezTo>
                        <a:pt x="5616" y="11230"/>
                        <a:pt x="7132" y="9197"/>
                        <a:pt x="9859" y="9197"/>
                      </a:cubicBezTo>
                      <a:cubicBezTo>
                        <a:pt x="9886" y="9197"/>
                        <a:pt x="9914" y="9198"/>
                        <a:pt x="9941" y="9198"/>
                      </a:cubicBezTo>
                      <a:cubicBezTo>
                        <a:pt x="10746" y="8228"/>
                        <a:pt x="11231" y="6980"/>
                        <a:pt x="11231" y="5619"/>
                      </a:cubicBezTo>
                      <a:cubicBezTo>
                        <a:pt x="11234" y="2517"/>
                        <a:pt x="8720" y="0"/>
                        <a:pt x="561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0"/>
                <p:cNvSpPr/>
                <p:nvPr/>
              </p:nvSpPr>
              <p:spPr>
                <a:xfrm>
                  <a:off x="2630817" y="3057437"/>
                  <a:ext cx="18548" cy="552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14484" extrusionOk="0">
                      <a:moveTo>
                        <a:pt x="97" y="1"/>
                      </a:moveTo>
                      <a:lnTo>
                        <a:pt x="1" y="14483"/>
                      </a:lnTo>
                      <a:lnTo>
                        <a:pt x="486" y="14483"/>
                      </a:lnTo>
                      <a:lnTo>
                        <a:pt x="9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0"/>
                <p:cNvSpPr/>
                <p:nvPr/>
              </p:nvSpPr>
              <p:spPr>
                <a:xfrm>
                  <a:off x="2638182" y="3362674"/>
                  <a:ext cx="106213" cy="87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3" h="2294" extrusionOk="0">
                      <a:moveTo>
                        <a:pt x="2782" y="0"/>
                      </a:moveTo>
                      <a:cubicBezTo>
                        <a:pt x="2782" y="0"/>
                        <a:pt x="929" y="441"/>
                        <a:pt x="1" y="1950"/>
                      </a:cubicBezTo>
                      <a:lnTo>
                        <a:pt x="49" y="2294"/>
                      </a:lnTo>
                      <a:cubicBezTo>
                        <a:pt x="49" y="2294"/>
                        <a:pt x="1025" y="537"/>
                        <a:pt x="27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0"/>
                <p:cNvSpPr/>
                <p:nvPr/>
              </p:nvSpPr>
              <p:spPr>
                <a:xfrm>
                  <a:off x="2638182" y="3172769"/>
                  <a:ext cx="106213" cy="8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3" h="2295" extrusionOk="0">
                      <a:moveTo>
                        <a:pt x="2782" y="1"/>
                      </a:moveTo>
                      <a:cubicBezTo>
                        <a:pt x="2782" y="1"/>
                        <a:pt x="929" y="441"/>
                        <a:pt x="1" y="1954"/>
                      </a:cubicBezTo>
                      <a:lnTo>
                        <a:pt x="49" y="2294"/>
                      </a:lnTo>
                      <a:cubicBezTo>
                        <a:pt x="49" y="2294"/>
                        <a:pt x="1025" y="537"/>
                        <a:pt x="27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0"/>
                <p:cNvSpPr/>
                <p:nvPr/>
              </p:nvSpPr>
              <p:spPr>
                <a:xfrm>
                  <a:off x="2533994" y="3221199"/>
                  <a:ext cx="102397" cy="8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" h="2295" extrusionOk="0">
                      <a:moveTo>
                        <a:pt x="0" y="1"/>
                      </a:moveTo>
                      <a:cubicBezTo>
                        <a:pt x="1696" y="537"/>
                        <a:pt x="2634" y="2294"/>
                        <a:pt x="2634" y="2294"/>
                      </a:cubicBezTo>
                      <a:lnTo>
                        <a:pt x="2682" y="1950"/>
                      </a:lnTo>
                      <a:cubicBezTo>
                        <a:pt x="1788" y="441"/>
                        <a:pt x="1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0"/>
                <p:cNvSpPr/>
                <p:nvPr/>
              </p:nvSpPr>
              <p:spPr>
                <a:xfrm>
                  <a:off x="2533994" y="3314244"/>
                  <a:ext cx="102397" cy="8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" h="2295" extrusionOk="0">
                      <a:moveTo>
                        <a:pt x="0" y="1"/>
                      </a:moveTo>
                      <a:cubicBezTo>
                        <a:pt x="1696" y="537"/>
                        <a:pt x="2634" y="2294"/>
                        <a:pt x="2634" y="2294"/>
                      </a:cubicBezTo>
                      <a:lnTo>
                        <a:pt x="2682" y="1954"/>
                      </a:lnTo>
                      <a:cubicBezTo>
                        <a:pt x="1788" y="441"/>
                        <a:pt x="1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1" name="Google Shape;641;p30"/>
              <p:cNvGrpSpPr/>
              <p:nvPr/>
            </p:nvGrpSpPr>
            <p:grpSpPr>
              <a:xfrm>
                <a:off x="1962060" y="4302123"/>
                <a:ext cx="428746" cy="567857"/>
                <a:chOff x="2423890" y="3042362"/>
                <a:chExt cx="428746" cy="567857"/>
              </a:xfrm>
            </p:grpSpPr>
            <p:sp>
              <p:nvSpPr>
                <p:cNvPr id="642" name="Google Shape;642;p30"/>
                <p:cNvSpPr/>
                <p:nvPr/>
              </p:nvSpPr>
              <p:spPr>
                <a:xfrm>
                  <a:off x="2423890" y="3042362"/>
                  <a:ext cx="428746" cy="428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34" h="11231" extrusionOk="0">
                      <a:moveTo>
                        <a:pt x="5619" y="0"/>
                      </a:moveTo>
                      <a:cubicBezTo>
                        <a:pt x="2517" y="0"/>
                        <a:pt x="1" y="2514"/>
                        <a:pt x="1" y="5615"/>
                      </a:cubicBezTo>
                      <a:cubicBezTo>
                        <a:pt x="1" y="6960"/>
                        <a:pt x="472" y="8191"/>
                        <a:pt x="1259" y="9160"/>
                      </a:cubicBezTo>
                      <a:lnTo>
                        <a:pt x="1262" y="9153"/>
                      </a:lnTo>
                      <a:cubicBezTo>
                        <a:pt x="1262" y="9153"/>
                        <a:pt x="4151" y="9439"/>
                        <a:pt x="5616" y="11230"/>
                      </a:cubicBezTo>
                      <a:cubicBezTo>
                        <a:pt x="5616" y="11230"/>
                        <a:pt x="7132" y="9197"/>
                        <a:pt x="9859" y="9197"/>
                      </a:cubicBezTo>
                      <a:cubicBezTo>
                        <a:pt x="9886" y="9197"/>
                        <a:pt x="9914" y="9198"/>
                        <a:pt x="9941" y="9198"/>
                      </a:cubicBezTo>
                      <a:cubicBezTo>
                        <a:pt x="10746" y="8228"/>
                        <a:pt x="11231" y="6980"/>
                        <a:pt x="11231" y="5619"/>
                      </a:cubicBezTo>
                      <a:cubicBezTo>
                        <a:pt x="11234" y="2517"/>
                        <a:pt x="8720" y="0"/>
                        <a:pt x="561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0"/>
                <p:cNvSpPr/>
                <p:nvPr/>
              </p:nvSpPr>
              <p:spPr>
                <a:xfrm>
                  <a:off x="2630817" y="3057437"/>
                  <a:ext cx="18548" cy="552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14484" extrusionOk="0">
                      <a:moveTo>
                        <a:pt x="97" y="1"/>
                      </a:moveTo>
                      <a:lnTo>
                        <a:pt x="1" y="14483"/>
                      </a:lnTo>
                      <a:lnTo>
                        <a:pt x="486" y="14483"/>
                      </a:lnTo>
                      <a:lnTo>
                        <a:pt x="9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0"/>
                <p:cNvSpPr/>
                <p:nvPr/>
              </p:nvSpPr>
              <p:spPr>
                <a:xfrm>
                  <a:off x="2638182" y="3362674"/>
                  <a:ext cx="106213" cy="87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3" h="2294" extrusionOk="0">
                      <a:moveTo>
                        <a:pt x="2782" y="0"/>
                      </a:moveTo>
                      <a:cubicBezTo>
                        <a:pt x="2782" y="0"/>
                        <a:pt x="929" y="441"/>
                        <a:pt x="1" y="1950"/>
                      </a:cubicBezTo>
                      <a:lnTo>
                        <a:pt x="49" y="2294"/>
                      </a:lnTo>
                      <a:cubicBezTo>
                        <a:pt x="49" y="2294"/>
                        <a:pt x="1025" y="537"/>
                        <a:pt x="27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0"/>
                <p:cNvSpPr/>
                <p:nvPr/>
              </p:nvSpPr>
              <p:spPr>
                <a:xfrm>
                  <a:off x="2638182" y="3172769"/>
                  <a:ext cx="106213" cy="8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3" h="2295" extrusionOk="0">
                      <a:moveTo>
                        <a:pt x="2782" y="1"/>
                      </a:moveTo>
                      <a:cubicBezTo>
                        <a:pt x="2782" y="1"/>
                        <a:pt x="929" y="441"/>
                        <a:pt x="1" y="1954"/>
                      </a:cubicBezTo>
                      <a:lnTo>
                        <a:pt x="49" y="2294"/>
                      </a:lnTo>
                      <a:cubicBezTo>
                        <a:pt x="49" y="2294"/>
                        <a:pt x="1025" y="537"/>
                        <a:pt x="27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0"/>
                <p:cNvSpPr/>
                <p:nvPr/>
              </p:nvSpPr>
              <p:spPr>
                <a:xfrm>
                  <a:off x="2533994" y="3221199"/>
                  <a:ext cx="102397" cy="8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" h="2295" extrusionOk="0">
                      <a:moveTo>
                        <a:pt x="0" y="1"/>
                      </a:moveTo>
                      <a:cubicBezTo>
                        <a:pt x="1696" y="537"/>
                        <a:pt x="2634" y="2294"/>
                        <a:pt x="2634" y="2294"/>
                      </a:cubicBezTo>
                      <a:lnTo>
                        <a:pt x="2682" y="1950"/>
                      </a:lnTo>
                      <a:cubicBezTo>
                        <a:pt x="1788" y="441"/>
                        <a:pt x="1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0"/>
                <p:cNvSpPr/>
                <p:nvPr/>
              </p:nvSpPr>
              <p:spPr>
                <a:xfrm>
                  <a:off x="2533994" y="3314244"/>
                  <a:ext cx="102397" cy="8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" h="2295" extrusionOk="0">
                      <a:moveTo>
                        <a:pt x="0" y="1"/>
                      </a:moveTo>
                      <a:cubicBezTo>
                        <a:pt x="1696" y="537"/>
                        <a:pt x="2634" y="2294"/>
                        <a:pt x="2634" y="2294"/>
                      </a:cubicBezTo>
                      <a:lnTo>
                        <a:pt x="2682" y="1954"/>
                      </a:lnTo>
                      <a:cubicBezTo>
                        <a:pt x="1788" y="441"/>
                        <a:pt x="1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8" name="Google Shape;648;p30"/>
              <p:cNvGrpSpPr/>
              <p:nvPr/>
            </p:nvGrpSpPr>
            <p:grpSpPr>
              <a:xfrm>
                <a:off x="799528" y="4187862"/>
                <a:ext cx="151651" cy="681982"/>
                <a:chOff x="3376692" y="3077129"/>
                <a:chExt cx="116556" cy="524158"/>
              </a:xfrm>
            </p:grpSpPr>
            <p:sp>
              <p:nvSpPr>
                <p:cNvPr id="649" name="Google Shape;649;p30"/>
                <p:cNvSpPr/>
                <p:nvPr/>
              </p:nvSpPr>
              <p:spPr>
                <a:xfrm>
                  <a:off x="3426917" y="3091021"/>
                  <a:ext cx="16182" cy="51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13370" extrusionOk="0">
                      <a:moveTo>
                        <a:pt x="1" y="1"/>
                      </a:moveTo>
                      <a:lnTo>
                        <a:pt x="1" y="13370"/>
                      </a:lnTo>
                      <a:lnTo>
                        <a:pt x="424" y="13370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0"/>
                <p:cNvSpPr/>
                <p:nvPr/>
              </p:nvSpPr>
              <p:spPr>
                <a:xfrm>
                  <a:off x="3406346" y="3094570"/>
                  <a:ext cx="58545" cy="20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541" extrusionOk="0">
                      <a:moveTo>
                        <a:pt x="24" y="1"/>
                      </a:moveTo>
                      <a:cubicBezTo>
                        <a:pt x="10" y="35"/>
                        <a:pt x="0" y="69"/>
                        <a:pt x="0" y="104"/>
                      </a:cubicBezTo>
                      <a:cubicBezTo>
                        <a:pt x="0" y="344"/>
                        <a:pt x="344" y="540"/>
                        <a:pt x="767" y="540"/>
                      </a:cubicBezTo>
                      <a:cubicBezTo>
                        <a:pt x="1190" y="540"/>
                        <a:pt x="1534" y="344"/>
                        <a:pt x="1534" y="104"/>
                      </a:cubicBezTo>
                      <a:cubicBezTo>
                        <a:pt x="1534" y="69"/>
                        <a:pt x="1523" y="35"/>
                        <a:pt x="151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0"/>
                <p:cNvSpPr/>
                <p:nvPr/>
              </p:nvSpPr>
              <p:spPr>
                <a:xfrm>
                  <a:off x="3376692" y="3077129"/>
                  <a:ext cx="116556" cy="19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4" h="510" extrusionOk="0">
                      <a:moveTo>
                        <a:pt x="1527" y="0"/>
                      </a:moveTo>
                      <a:lnTo>
                        <a:pt x="0" y="509"/>
                      </a:lnTo>
                      <a:lnTo>
                        <a:pt x="3053" y="509"/>
                      </a:lnTo>
                      <a:lnTo>
                        <a:pt x="152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2" name="Google Shape;652;p30"/>
              <p:cNvGrpSpPr/>
              <p:nvPr/>
            </p:nvGrpSpPr>
            <p:grpSpPr>
              <a:xfrm>
                <a:off x="1695641" y="4187862"/>
                <a:ext cx="151651" cy="681982"/>
                <a:chOff x="3376692" y="3077129"/>
                <a:chExt cx="116556" cy="524158"/>
              </a:xfrm>
            </p:grpSpPr>
            <p:sp>
              <p:nvSpPr>
                <p:cNvPr id="653" name="Google Shape;653;p30"/>
                <p:cNvSpPr/>
                <p:nvPr/>
              </p:nvSpPr>
              <p:spPr>
                <a:xfrm>
                  <a:off x="3426917" y="3091021"/>
                  <a:ext cx="16182" cy="51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13370" extrusionOk="0">
                      <a:moveTo>
                        <a:pt x="1" y="1"/>
                      </a:moveTo>
                      <a:lnTo>
                        <a:pt x="1" y="13370"/>
                      </a:lnTo>
                      <a:lnTo>
                        <a:pt x="424" y="13370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0"/>
                <p:cNvSpPr/>
                <p:nvPr/>
              </p:nvSpPr>
              <p:spPr>
                <a:xfrm>
                  <a:off x="3406346" y="3094570"/>
                  <a:ext cx="58545" cy="20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541" extrusionOk="0">
                      <a:moveTo>
                        <a:pt x="24" y="1"/>
                      </a:moveTo>
                      <a:cubicBezTo>
                        <a:pt x="10" y="35"/>
                        <a:pt x="0" y="69"/>
                        <a:pt x="0" y="104"/>
                      </a:cubicBezTo>
                      <a:cubicBezTo>
                        <a:pt x="0" y="344"/>
                        <a:pt x="344" y="540"/>
                        <a:pt x="767" y="540"/>
                      </a:cubicBezTo>
                      <a:cubicBezTo>
                        <a:pt x="1190" y="540"/>
                        <a:pt x="1534" y="344"/>
                        <a:pt x="1534" y="104"/>
                      </a:cubicBezTo>
                      <a:cubicBezTo>
                        <a:pt x="1534" y="69"/>
                        <a:pt x="1523" y="35"/>
                        <a:pt x="151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0"/>
                <p:cNvSpPr/>
                <p:nvPr/>
              </p:nvSpPr>
              <p:spPr>
                <a:xfrm>
                  <a:off x="3376692" y="3077129"/>
                  <a:ext cx="116556" cy="19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4" h="510" extrusionOk="0">
                      <a:moveTo>
                        <a:pt x="1527" y="0"/>
                      </a:moveTo>
                      <a:lnTo>
                        <a:pt x="0" y="509"/>
                      </a:lnTo>
                      <a:lnTo>
                        <a:pt x="3053" y="509"/>
                      </a:lnTo>
                      <a:lnTo>
                        <a:pt x="152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56" name="Google Shape;656;p30"/>
          <p:cNvSpPr txBox="1">
            <a:spLocks noGrp="1"/>
          </p:cNvSpPr>
          <p:nvPr>
            <p:ph type="title"/>
          </p:nvPr>
        </p:nvSpPr>
        <p:spPr>
          <a:xfrm>
            <a:off x="4759119" y="1362263"/>
            <a:ext cx="365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funcional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3"/>
          <p:cNvSpPr txBox="1">
            <a:spLocks noGrp="1"/>
          </p:cNvSpPr>
          <p:nvPr>
            <p:ph type="subTitle" idx="6"/>
          </p:nvPr>
        </p:nvSpPr>
        <p:spPr>
          <a:xfrm>
            <a:off x="1464563" y="2894793"/>
            <a:ext cx="2811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linker"/>
                <a:ea typeface="Blinker"/>
                <a:cs typeface="Blinker"/>
                <a:sym typeface="Blinker"/>
              </a:rPr>
              <a:t>40%</a:t>
            </a:r>
            <a:endParaRPr dirty="0"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738" name="Google Shape;73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Resultados y conclusiones</a:t>
            </a:r>
            <a:endParaRPr dirty="0"/>
          </a:p>
        </p:txBody>
      </p:sp>
      <p:sp>
        <p:nvSpPr>
          <p:cNvPr id="739" name="Google Shape;739;p33"/>
          <p:cNvSpPr txBox="1">
            <a:spLocks noGrp="1"/>
          </p:cNvSpPr>
          <p:nvPr>
            <p:ph type="subTitle" idx="1"/>
          </p:nvPr>
        </p:nvSpPr>
        <p:spPr>
          <a:xfrm>
            <a:off x="1468714" y="1781863"/>
            <a:ext cx="28110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Reducción de errores de transcripción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subTitle" idx="2"/>
          </p:nvPr>
        </p:nvSpPr>
        <p:spPr>
          <a:xfrm>
            <a:off x="5565366" y="1781863"/>
            <a:ext cx="28110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Ahorro económico an</a:t>
            </a:r>
            <a:r>
              <a:rPr lang="es-AR" dirty="0"/>
              <a:t>n</a:t>
            </a:r>
            <a:r>
              <a:rPr lang="en" dirty="0"/>
              <a:t>ual estimado</a:t>
            </a:r>
            <a:endParaRPr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ubTitle" idx="3"/>
          </p:nvPr>
        </p:nvSpPr>
        <p:spPr>
          <a:xfrm>
            <a:off x="1464562" y="3184300"/>
            <a:ext cx="28110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Reducción de tiempo de carga y consulta</a:t>
            </a:r>
            <a:endParaRPr dirty="0"/>
          </a:p>
        </p:txBody>
      </p:sp>
      <p:sp>
        <p:nvSpPr>
          <p:cNvPr id="742" name="Google Shape;742;p33"/>
          <p:cNvSpPr txBox="1">
            <a:spLocks noGrp="1"/>
          </p:cNvSpPr>
          <p:nvPr>
            <p:ph type="subTitle" idx="4"/>
          </p:nvPr>
        </p:nvSpPr>
        <p:spPr>
          <a:xfrm>
            <a:off x="5561213" y="3184300"/>
            <a:ext cx="28110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</a:t>
            </a:r>
            <a:r>
              <a:rPr lang="es-AR" dirty="0"/>
              <a:t>os usuarios de prueba valoraron la facilidad de uso y la rapidez</a:t>
            </a:r>
            <a:endParaRPr dirty="0"/>
          </a:p>
        </p:txBody>
      </p:sp>
      <p:sp>
        <p:nvSpPr>
          <p:cNvPr id="743" name="Google Shape;743;p33"/>
          <p:cNvSpPr txBox="1">
            <a:spLocks noGrp="1"/>
          </p:cNvSpPr>
          <p:nvPr>
            <p:ph type="subTitle" idx="5"/>
          </p:nvPr>
        </p:nvSpPr>
        <p:spPr>
          <a:xfrm>
            <a:off x="1468715" y="1492338"/>
            <a:ext cx="2811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linker"/>
                <a:ea typeface="Blinker"/>
                <a:cs typeface="Blinker"/>
                <a:sym typeface="Blinker"/>
              </a:rPr>
              <a:t>30%</a:t>
            </a:r>
            <a:endParaRPr dirty="0"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744" name="Google Shape;744;p33"/>
          <p:cNvSpPr txBox="1">
            <a:spLocks noGrp="1"/>
          </p:cNvSpPr>
          <p:nvPr>
            <p:ph type="subTitle" idx="7"/>
          </p:nvPr>
        </p:nvSpPr>
        <p:spPr>
          <a:xfrm>
            <a:off x="5565340" y="1492338"/>
            <a:ext cx="2811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latin typeface="Blinker"/>
                <a:ea typeface="Blinker"/>
                <a:cs typeface="Blinker"/>
                <a:sym typeface="Blinker"/>
              </a:rPr>
              <a:t>U</a:t>
            </a:r>
            <a:r>
              <a:rPr lang="en" dirty="0">
                <a:latin typeface="Blinker"/>
                <a:ea typeface="Blinker"/>
                <a:cs typeface="Blinker"/>
                <a:sym typeface="Blinker"/>
              </a:rPr>
              <a:t>$S 945 </a:t>
            </a:r>
            <a:endParaRPr dirty="0"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745" name="Google Shape;745;p33"/>
          <p:cNvSpPr txBox="1">
            <a:spLocks noGrp="1"/>
          </p:cNvSpPr>
          <p:nvPr>
            <p:ph type="subTitle" idx="8"/>
          </p:nvPr>
        </p:nvSpPr>
        <p:spPr>
          <a:xfrm>
            <a:off x="5561188" y="2894793"/>
            <a:ext cx="2811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linker"/>
                <a:ea typeface="Blinker"/>
                <a:cs typeface="Blinker"/>
                <a:sym typeface="Blinker"/>
              </a:rPr>
              <a:t>Alta aceptación</a:t>
            </a:r>
            <a:endParaRPr dirty="0">
              <a:latin typeface="Blinker"/>
              <a:ea typeface="Blinker"/>
              <a:cs typeface="Blinker"/>
              <a:sym typeface="Blinker"/>
            </a:endParaRPr>
          </a:p>
        </p:txBody>
      </p:sp>
      <p:grpSp>
        <p:nvGrpSpPr>
          <p:cNvPr id="2" name="Google Shape;13812;p65">
            <a:extLst>
              <a:ext uri="{FF2B5EF4-FFF2-40B4-BE49-F238E27FC236}">
                <a16:creationId xmlns:a16="http://schemas.microsoft.com/office/drawing/2014/main" id="{B1578C2D-0FF5-382B-5CD4-4AE46F9C373C}"/>
              </a:ext>
            </a:extLst>
          </p:cNvPr>
          <p:cNvGrpSpPr/>
          <p:nvPr/>
        </p:nvGrpSpPr>
        <p:grpSpPr>
          <a:xfrm>
            <a:off x="4696393" y="1484561"/>
            <a:ext cx="721765" cy="719463"/>
            <a:chOff x="4670239" y="1541599"/>
            <a:chExt cx="359679" cy="321833"/>
          </a:xfrm>
        </p:grpSpPr>
        <p:sp>
          <p:nvSpPr>
            <p:cNvPr id="3" name="Google Shape;13813;p65">
              <a:extLst>
                <a:ext uri="{FF2B5EF4-FFF2-40B4-BE49-F238E27FC236}">
                  <a16:creationId xmlns:a16="http://schemas.microsoft.com/office/drawing/2014/main" id="{D6B35D03-015B-1E12-F1ED-874ED48004C9}"/>
                </a:ext>
              </a:extLst>
            </p:cNvPr>
            <p:cNvSpPr/>
            <p:nvPr/>
          </p:nvSpPr>
          <p:spPr>
            <a:xfrm>
              <a:off x="4818790" y="1606787"/>
              <a:ext cx="28838" cy="49687"/>
            </a:xfrm>
            <a:custGeom>
              <a:avLst/>
              <a:gdLst/>
              <a:ahLst/>
              <a:cxnLst/>
              <a:rect l="l" t="t" r="r" b="b"/>
              <a:pathLst>
                <a:path w="906" h="1561" extrusionOk="0">
                  <a:moveTo>
                    <a:pt x="429" y="298"/>
                  </a:moveTo>
                  <a:lnTo>
                    <a:pt x="429" y="584"/>
                  </a:lnTo>
                  <a:cubicBezTo>
                    <a:pt x="310" y="537"/>
                    <a:pt x="287" y="489"/>
                    <a:pt x="287" y="429"/>
                  </a:cubicBezTo>
                  <a:cubicBezTo>
                    <a:pt x="287" y="346"/>
                    <a:pt x="358" y="310"/>
                    <a:pt x="429" y="298"/>
                  </a:cubicBezTo>
                  <a:close/>
                  <a:moveTo>
                    <a:pt x="537" y="882"/>
                  </a:moveTo>
                  <a:cubicBezTo>
                    <a:pt x="656" y="929"/>
                    <a:pt x="680" y="989"/>
                    <a:pt x="680" y="1060"/>
                  </a:cubicBezTo>
                  <a:cubicBezTo>
                    <a:pt x="680" y="1132"/>
                    <a:pt x="620" y="1191"/>
                    <a:pt x="537" y="1203"/>
                  </a:cubicBezTo>
                  <a:lnTo>
                    <a:pt x="537" y="882"/>
                  </a:lnTo>
                  <a:close/>
                  <a:moveTo>
                    <a:pt x="477" y="1"/>
                  </a:moveTo>
                  <a:cubicBezTo>
                    <a:pt x="441" y="1"/>
                    <a:pt x="418" y="13"/>
                    <a:pt x="418" y="48"/>
                  </a:cubicBezTo>
                  <a:lnTo>
                    <a:pt x="418" y="108"/>
                  </a:lnTo>
                  <a:cubicBezTo>
                    <a:pt x="191" y="132"/>
                    <a:pt x="48" y="251"/>
                    <a:pt x="48" y="477"/>
                  </a:cubicBezTo>
                  <a:cubicBezTo>
                    <a:pt x="48" y="715"/>
                    <a:pt x="227" y="787"/>
                    <a:pt x="418" y="870"/>
                  </a:cubicBezTo>
                  <a:lnTo>
                    <a:pt x="418" y="1239"/>
                  </a:lnTo>
                  <a:cubicBezTo>
                    <a:pt x="310" y="1215"/>
                    <a:pt x="263" y="1191"/>
                    <a:pt x="179" y="1120"/>
                  </a:cubicBezTo>
                  <a:cubicBezTo>
                    <a:pt x="159" y="1104"/>
                    <a:pt x="138" y="1096"/>
                    <a:pt x="118" y="1096"/>
                  </a:cubicBezTo>
                  <a:cubicBezTo>
                    <a:pt x="93" y="1096"/>
                    <a:pt x="69" y="1110"/>
                    <a:pt x="48" y="1144"/>
                  </a:cubicBezTo>
                  <a:cubicBezTo>
                    <a:pt x="1" y="1203"/>
                    <a:pt x="1" y="1263"/>
                    <a:pt x="48" y="1310"/>
                  </a:cubicBezTo>
                  <a:cubicBezTo>
                    <a:pt x="120" y="1418"/>
                    <a:pt x="287" y="1465"/>
                    <a:pt x="418" y="1465"/>
                  </a:cubicBezTo>
                  <a:lnTo>
                    <a:pt x="418" y="1513"/>
                  </a:lnTo>
                  <a:cubicBezTo>
                    <a:pt x="418" y="1549"/>
                    <a:pt x="441" y="1560"/>
                    <a:pt x="477" y="1560"/>
                  </a:cubicBezTo>
                  <a:cubicBezTo>
                    <a:pt x="501" y="1560"/>
                    <a:pt x="537" y="1549"/>
                    <a:pt x="537" y="1513"/>
                  </a:cubicBezTo>
                  <a:lnTo>
                    <a:pt x="537" y="1429"/>
                  </a:lnTo>
                  <a:cubicBezTo>
                    <a:pt x="727" y="1406"/>
                    <a:pt x="894" y="1263"/>
                    <a:pt x="894" y="1025"/>
                  </a:cubicBezTo>
                  <a:cubicBezTo>
                    <a:pt x="906" y="787"/>
                    <a:pt x="763" y="703"/>
                    <a:pt x="549" y="632"/>
                  </a:cubicBezTo>
                  <a:lnTo>
                    <a:pt x="549" y="286"/>
                  </a:lnTo>
                  <a:cubicBezTo>
                    <a:pt x="596" y="286"/>
                    <a:pt x="644" y="298"/>
                    <a:pt x="680" y="334"/>
                  </a:cubicBezTo>
                  <a:cubicBezTo>
                    <a:pt x="707" y="341"/>
                    <a:pt x="738" y="363"/>
                    <a:pt x="771" y="363"/>
                  </a:cubicBezTo>
                  <a:cubicBezTo>
                    <a:pt x="795" y="363"/>
                    <a:pt x="821" y="351"/>
                    <a:pt x="846" y="310"/>
                  </a:cubicBezTo>
                  <a:cubicBezTo>
                    <a:pt x="882" y="275"/>
                    <a:pt x="894" y="215"/>
                    <a:pt x="834" y="167"/>
                  </a:cubicBezTo>
                  <a:cubicBezTo>
                    <a:pt x="763" y="108"/>
                    <a:pt x="644" y="96"/>
                    <a:pt x="537" y="96"/>
                  </a:cubicBezTo>
                  <a:lnTo>
                    <a:pt x="537" y="48"/>
                  </a:lnTo>
                  <a:cubicBezTo>
                    <a:pt x="537" y="13"/>
                    <a:pt x="501" y="1"/>
                    <a:pt x="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814;p65">
              <a:extLst>
                <a:ext uri="{FF2B5EF4-FFF2-40B4-BE49-F238E27FC236}">
                  <a16:creationId xmlns:a16="http://schemas.microsoft.com/office/drawing/2014/main" id="{25C89558-7654-97B2-4823-7790F708BAE6}"/>
                </a:ext>
              </a:extLst>
            </p:cNvPr>
            <p:cNvSpPr/>
            <p:nvPr/>
          </p:nvSpPr>
          <p:spPr>
            <a:xfrm>
              <a:off x="4875256" y="1557896"/>
              <a:ext cx="82281" cy="82663"/>
            </a:xfrm>
            <a:custGeom>
              <a:avLst/>
              <a:gdLst/>
              <a:ahLst/>
              <a:cxnLst/>
              <a:rect l="l" t="t" r="r" b="b"/>
              <a:pathLst>
                <a:path w="2585" h="2597" extrusionOk="0">
                  <a:moveTo>
                    <a:pt x="1287" y="310"/>
                  </a:moveTo>
                  <a:cubicBezTo>
                    <a:pt x="1823" y="310"/>
                    <a:pt x="2275" y="751"/>
                    <a:pt x="2275" y="1299"/>
                  </a:cubicBezTo>
                  <a:cubicBezTo>
                    <a:pt x="2263" y="1834"/>
                    <a:pt x="1823" y="2275"/>
                    <a:pt x="1287" y="2275"/>
                  </a:cubicBezTo>
                  <a:cubicBezTo>
                    <a:pt x="751" y="2275"/>
                    <a:pt x="310" y="1846"/>
                    <a:pt x="310" y="1299"/>
                  </a:cubicBezTo>
                  <a:cubicBezTo>
                    <a:pt x="310" y="763"/>
                    <a:pt x="739" y="310"/>
                    <a:pt x="1287" y="310"/>
                  </a:cubicBezTo>
                  <a:close/>
                  <a:moveTo>
                    <a:pt x="1287" y="1"/>
                  </a:moveTo>
                  <a:cubicBezTo>
                    <a:pt x="572" y="1"/>
                    <a:pt x="1" y="584"/>
                    <a:pt x="1" y="1299"/>
                  </a:cubicBezTo>
                  <a:cubicBezTo>
                    <a:pt x="1" y="2013"/>
                    <a:pt x="572" y="2596"/>
                    <a:pt x="1287" y="2596"/>
                  </a:cubicBezTo>
                  <a:cubicBezTo>
                    <a:pt x="2001" y="2596"/>
                    <a:pt x="2585" y="2013"/>
                    <a:pt x="2585" y="1299"/>
                  </a:cubicBezTo>
                  <a:cubicBezTo>
                    <a:pt x="2585" y="584"/>
                    <a:pt x="2001" y="1"/>
                    <a:pt x="12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815;p65">
              <a:extLst>
                <a:ext uri="{FF2B5EF4-FFF2-40B4-BE49-F238E27FC236}">
                  <a16:creationId xmlns:a16="http://schemas.microsoft.com/office/drawing/2014/main" id="{303EC170-D4DD-A632-ED9E-0241B551E933}"/>
                </a:ext>
              </a:extLst>
            </p:cNvPr>
            <p:cNvSpPr/>
            <p:nvPr/>
          </p:nvSpPr>
          <p:spPr>
            <a:xfrm>
              <a:off x="4775215" y="1541599"/>
              <a:ext cx="199001" cy="147850"/>
            </a:xfrm>
            <a:custGeom>
              <a:avLst/>
              <a:gdLst/>
              <a:ahLst/>
              <a:cxnLst/>
              <a:rect l="l" t="t" r="r" b="b"/>
              <a:pathLst>
                <a:path w="6252" h="4645" extrusionOk="0">
                  <a:moveTo>
                    <a:pt x="1834" y="1811"/>
                  </a:moveTo>
                  <a:cubicBezTo>
                    <a:pt x="2168" y="1811"/>
                    <a:pt x="2465" y="1989"/>
                    <a:pt x="2644" y="2239"/>
                  </a:cubicBezTo>
                  <a:cubicBezTo>
                    <a:pt x="2680" y="2394"/>
                    <a:pt x="2739" y="2525"/>
                    <a:pt x="2799" y="2656"/>
                  </a:cubicBezTo>
                  <a:cubicBezTo>
                    <a:pt x="2799" y="2704"/>
                    <a:pt x="2811" y="2751"/>
                    <a:pt x="2811" y="2787"/>
                  </a:cubicBezTo>
                  <a:cubicBezTo>
                    <a:pt x="2811" y="3335"/>
                    <a:pt x="2382" y="3775"/>
                    <a:pt x="1834" y="3775"/>
                  </a:cubicBezTo>
                  <a:cubicBezTo>
                    <a:pt x="1298" y="3775"/>
                    <a:pt x="846" y="3347"/>
                    <a:pt x="846" y="2787"/>
                  </a:cubicBezTo>
                  <a:cubicBezTo>
                    <a:pt x="846" y="2251"/>
                    <a:pt x="1275" y="1811"/>
                    <a:pt x="1834" y="1811"/>
                  </a:cubicBezTo>
                  <a:close/>
                  <a:moveTo>
                    <a:pt x="1834" y="1263"/>
                  </a:moveTo>
                  <a:cubicBezTo>
                    <a:pt x="2108" y="1263"/>
                    <a:pt x="2382" y="1334"/>
                    <a:pt x="2620" y="1489"/>
                  </a:cubicBezTo>
                  <a:cubicBezTo>
                    <a:pt x="2608" y="1561"/>
                    <a:pt x="2608" y="1644"/>
                    <a:pt x="2584" y="1727"/>
                  </a:cubicBezTo>
                  <a:cubicBezTo>
                    <a:pt x="2382" y="1572"/>
                    <a:pt x="2108" y="1465"/>
                    <a:pt x="1822" y="1465"/>
                  </a:cubicBezTo>
                  <a:cubicBezTo>
                    <a:pt x="1120" y="1465"/>
                    <a:pt x="536" y="2049"/>
                    <a:pt x="536" y="2763"/>
                  </a:cubicBezTo>
                  <a:cubicBezTo>
                    <a:pt x="536" y="3477"/>
                    <a:pt x="1108" y="4061"/>
                    <a:pt x="1822" y="4061"/>
                  </a:cubicBezTo>
                  <a:cubicBezTo>
                    <a:pt x="2453" y="4061"/>
                    <a:pt x="2953" y="3632"/>
                    <a:pt x="3096" y="3049"/>
                  </a:cubicBezTo>
                  <a:cubicBezTo>
                    <a:pt x="3156" y="3108"/>
                    <a:pt x="3215" y="3156"/>
                    <a:pt x="3275" y="3216"/>
                  </a:cubicBezTo>
                  <a:cubicBezTo>
                    <a:pt x="3084" y="3870"/>
                    <a:pt x="2501" y="4299"/>
                    <a:pt x="1834" y="4299"/>
                  </a:cubicBezTo>
                  <a:cubicBezTo>
                    <a:pt x="1001" y="4299"/>
                    <a:pt x="310" y="3608"/>
                    <a:pt x="310" y="2775"/>
                  </a:cubicBezTo>
                  <a:cubicBezTo>
                    <a:pt x="310" y="1942"/>
                    <a:pt x="1001" y="1263"/>
                    <a:pt x="1834" y="1263"/>
                  </a:cubicBezTo>
                  <a:close/>
                  <a:moveTo>
                    <a:pt x="4430" y="1"/>
                  </a:moveTo>
                  <a:cubicBezTo>
                    <a:pt x="3644" y="1"/>
                    <a:pt x="2977" y="501"/>
                    <a:pt x="2703" y="1203"/>
                  </a:cubicBezTo>
                  <a:cubicBezTo>
                    <a:pt x="2441" y="1049"/>
                    <a:pt x="2144" y="977"/>
                    <a:pt x="1834" y="977"/>
                  </a:cubicBezTo>
                  <a:cubicBezTo>
                    <a:pt x="822" y="977"/>
                    <a:pt x="1" y="1799"/>
                    <a:pt x="1" y="2811"/>
                  </a:cubicBezTo>
                  <a:cubicBezTo>
                    <a:pt x="1" y="3823"/>
                    <a:pt x="822" y="4644"/>
                    <a:pt x="1834" y="4644"/>
                  </a:cubicBezTo>
                  <a:cubicBezTo>
                    <a:pt x="2608" y="4644"/>
                    <a:pt x="3287" y="4168"/>
                    <a:pt x="3561" y="3430"/>
                  </a:cubicBezTo>
                  <a:cubicBezTo>
                    <a:pt x="3811" y="3573"/>
                    <a:pt x="4108" y="3656"/>
                    <a:pt x="4430" y="3656"/>
                  </a:cubicBezTo>
                  <a:cubicBezTo>
                    <a:pt x="4846" y="3656"/>
                    <a:pt x="5251" y="3513"/>
                    <a:pt x="5585" y="3251"/>
                  </a:cubicBezTo>
                  <a:cubicBezTo>
                    <a:pt x="5894" y="3001"/>
                    <a:pt x="6132" y="2632"/>
                    <a:pt x="6216" y="2239"/>
                  </a:cubicBezTo>
                  <a:cubicBezTo>
                    <a:pt x="6228" y="2144"/>
                    <a:pt x="6192" y="2049"/>
                    <a:pt x="6097" y="2037"/>
                  </a:cubicBezTo>
                  <a:cubicBezTo>
                    <a:pt x="6086" y="2035"/>
                    <a:pt x="6076" y="2035"/>
                    <a:pt x="6065" y="2035"/>
                  </a:cubicBezTo>
                  <a:cubicBezTo>
                    <a:pt x="5991" y="2035"/>
                    <a:pt x="5917" y="2072"/>
                    <a:pt x="5906" y="2156"/>
                  </a:cubicBezTo>
                  <a:cubicBezTo>
                    <a:pt x="5739" y="2835"/>
                    <a:pt x="5144" y="3335"/>
                    <a:pt x="4430" y="3335"/>
                  </a:cubicBezTo>
                  <a:cubicBezTo>
                    <a:pt x="3882" y="3335"/>
                    <a:pt x="3394" y="3037"/>
                    <a:pt x="3120" y="2561"/>
                  </a:cubicBezTo>
                  <a:cubicBezTo>
                    <a:pt x="3096" y="2406"/>
                    <a:pt x="3037" y="2263"/>
                    <a:pt x="2965" y="2120"/>
                  </a:cubicBezTo>
                  <a:cubicBezTo>
                    <a:pt x="2763" y="1191"/>
                    <a:pt x="3477" y="310"/>
                    <a:pt x="4430" y="310"/>
                  </a:cubicBezTo>
                  <a:cubicBezTo>
                    <a:pt x="5144" y="310"/>
                    <a:pt x="5739" y="787"/>
                    <a:pt x="5906" y="1489"/>
                  </a:cubicBezTo>
                  <a:cubicBezTo>
                    <a:pt x="5916" y="1560"/>
                    <a:pt x="5986" y="1613"/>
                    <a:pt x="6058" y="1613"/>
                  </a:cubicBezTo>
                  <a:cubicBezTo>
                    <a:pt x="6071" y="1613"/>
                    <a:pt x="6084" y="1612"/>
                    <a:pt x="6097" y="1608"/>
                  </a:cubicBezTo>
                  <a:cubicBezTo>
                    <a:pt x="6192" y="1584"/>
                    <a:pt x="6251" y="1501"/>
                    <a:pt x="6216" y="1406"/>
                  </a:cubicBezTo>
                  <a:cubicBezTo>
                    <a:pt x="6132" y="1013"/>
                    <a:pt x="5906" y="656"/>
                    <a:pt x="5585" y="394"/>
                  </a:cubicBezTo>
                  <a:cubicBezTo>
                    <a:pt x="5251" y="132"/>
                    <a:pt x="4846" y="1"/>
                    <a:pt x="44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816;p65">
              <a:extLst>
                <a:ext uri="{FF2B5EF4-FFF2-40B4-BE49-F238E27FC236}">
                  <a16:creationId xmlns:a16="http://schemas.microsoft.com/office/drawing/2014/main" id="{FAF6C4D2-2311-2FDA-F76C-F1AB6155FBDE}"/>
                </a:ext>
              </a:extLst>
            </p:cNvPr>
            <p:cNvSpPr/>
            <p:nvPr/>
          </p:nvSpPr>
          <p:spPr>
            <a:xfrm>
              <a:off x="4901803" y="1574957"/>
              <a:ext cx="28838" cy="50069"/>
            </a:xfrm>
            <a:custGeom>
              <a:avLst/>
              <a:gdLst/>
              <a:ahLst/>
              <a:cxnLst/>
              <a:rect l="l" t="t" r="r" b="b"/>
              <a:pathLst>
                <a:path w="906" h="1573" extrusionOk="0">
                  <a:moveTo>
                    <a:pt x="429" y="322"/>
                  </a:moveTo>
                  <a:lnTo>
                    <a:pt x="429" y="596"/>
                  </a:lnTo>
                  <a:cubicBezTo>
                    <a:pt x="310" y="548"/>
                    <a:pt x="274" y="513"/>
                    <a:pt x="274" y="453"/>
                  </a:cubicBezTo>
                  <a:cubicBezTo>
                    <a:pt x="274" y="358"/>
                    <a:pt x="358" y="334"/>
                    <a:pt x="429" y="322"/>
                  </a:cubicBezTo>
                  <a:close/>
                  <a:moveTo>
                    <a:pt x="512" y="894"/>
                  </a:moveTo>
                  <a:cubicBezTo>
                    <a:pt x="631" y="941"/>
                    <a:pt x="667" y="1001"/>
                    <a:pt x="667" y="1072"/>
                  </a:cubicBezTo>
                  <a:cubicBezTo>
                    <a:pt x="667" y="1167"/>
                    <a:pt x="608" y="1215"/>
                    <a:pt x="512" y="1227"/>
                  </a:cubicBezTo>
                  <a:lnTo>
                    <a:pt x="512" y="894"/>
                  </a:lnTo>
                  <a:close/>
                  <a:moveTo>
                    <a:pt x="453" y="1"/>
                  </a:moveTo>
                  <a:cubicBezTo>
                    <a:pt x="429" y="1"/>
                    <a:pt x="393" y="24"/>
                    <a:pt x="393" y="48"/>
                  </a:cubicBezTo>
                  <a:lnTo>
                    <a:pt x="393" y="108"/>
                  </a:lnTo>
                  <a:cubicBezTo>
                    <a:pt x="167" y="132"/>
                    <a:pt x="24" y="251"/>
                    <a:pt x="24" y="477"/>
                  </a:cubicBezTo>
                  <a:cubicBezTo>
                    <a:pt x="24" y="715"/>
                    <a:pt x="203" y="798"/>
                    <a:pt x="393" y="870"/>
                  </a:cubicBezTo>
                  <a:lnTo>
                    <a:pt x="393" y="1239"/>
                  </a:lnTo>
                  <a:cubicBezTo>
                    <a:pt x="286" y="1227"/>
                    <a:pt x="250" y="1179"/>
                    <a:pt x="155" y="1120"/>
                  </a:cubicBezTo>
                  <a:cubicBezTo>
                    <a:pt x="138" y="1108"/>
                    <a:pt x="122" y="1102"/>
                    <a:pt x="106" y="1102"/>
                  </a:cubicBezTo>
                  <a:cubicBezTo>
                    <a:pt x="46" y="1102"/>
                    <a:pt x="0" y="1182"/>
                    <a:pt x="0" y="1239"/>
                  </a:cubicBezTo>
                  <a:cubicBezTo>
                    <a:pt x="0" y="1275"/>
                    <a:pt x="12" y="1298"/>
                    <a:pt x="24" y="1310"/>
                  </a:cubicBezTo>
                  <a:cubicBezTo>
                    <a:pt x="96" y="1417"/>
                    <a:pt x="262" y="1465"/>
                    <a:pt x="393" y="1465"/>
                  </a:cubicBezTo>
                  <a:lnTo>
                    <a:pt x="393" y="1525"/>
                  </a:lnTo>
                  <a:cubicBezTo>
                    <a:pt x="393" y="1548"/>
                    <a:pt x="429" y="1572"/>
                    <a:pt x="453" y="1572"/>
                  </a:cubicBezTo>
                  <a:cubicBezTo>
                    <a:pt x="488" y="1572"/>
                    <a:pt x="512" y="1548"/>
                    <a:pt x="512" y="1525"/>
                  </a:cubicBezTo>
                  <a:lnTo>
                    <a:pt x="512" y="1465"/>
                  </a:lnTo>
                  <a:cubicBezTo>
                    <a:pt x="715" y="1429"/>
                    <a:pt x="869" y="1298"/>
                    <a:pt x="869" y="1060"/>
                  </a:cubicBezTo>
                  <a:cubicBezTo>
                    <a:pt x="905" y="810"/>
                    <a:pt x="739" y="715"/>
                    <a:pt x="536" y="644"/>
                  </a:cubicBezTo>
                  <a:lnTo>
                    <a:pt x="536" y="298"/>
                  </a:lnTo>
                  <a:cubicBezTo>
                    <a:pt x="608" y="298"/>
                    <a:pt x="631" y="322"/>
                    <a:pt x="715" y="358"/>
                  </a:cubicBezTo>
                  <a:cubicBezTo>
                    <a:pt x="728" y="367"/>
                    <a:pt x="742" y="372"/>
                    <a:pt x="758" y="372"/>
                  </a:cubicBezTo>
                  <a:cubicBezTo>
                    <a:pt x="784" y="372"/>
                    <a:pt x="811" y="355"/>
                    <a:pt x="834" y="310"/>
                  </a:cubicBezTo>
                  <a:cubicBezTo>
                    <a:pt x="858" y="274"/>
                    <a:pt x="869" y="215"/>
                    <a:pt x="810" y="167"/>
                  </a:cubicBezTo>
                  <a:cubicBezTo>
                    <a:pt x="739" y="108"/>
                    <a:pt x="619" y="96"/>
                    <a:pt x="512" y="96"/>
                  </a:cubicBezTo>
                  <a:lnTo>
                    <a:pt x="512" y="48"/>
                  </a:lnTo>
                  <a:cubicBezTo>
                    <a:pt x="512" y="24"/>
                    <a:pt x="488" y="1"/>
                    <a:pt x="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817;p65">
              <a:extLst>
                <a:ext uri="{FF2B5EF4-FFF2-40B4-BE49-F238E27FC236}">
                  <a16:creationId xmlns:a16="http://schemas.microsoft.com/office/drawing/2014/main" id="{94A73347-F38B-F446-CD2F-D85824F53071}"/>
                </a:ext>
              </a:extLst>
            </p:cNvPr>
            <p:cNvSpPr/>
            <p:nvPr/>
          </p:nvSpPr>
          <p:spPr>
            <a:xfrm>
              <a:off x="4670239" y="1657269"/>
              <a:ext cx="359679" cy="206163"/>
            </a:xfrm>
            <a:custGeom>
              <a:avLst/>
              <a:gdLst/>
              <a:ahLst/>
              <a:cxnLst/>
              <a:rect l="l" t="t" r="r" b="b"/>
              <a:pathLst>
                <a:path w="11300" h="6477" extrusionOk="0">
                  <a:moveTo>
                    <a:pt x="3590" y="1935"/>
                  </a:moveTo>
                  <a:cubicBezTo>
                    <a:pt x="3607" y="1935"/>
                    <a:pt x="3623" y="1948"/>
                    <a:pt x="3632" y="1975"/>
                  </a:cubicBezTo>
                  <a:cubicBezTo>
                    <a:pt x="3715" y="2129"/>
                    <a:pt x="4727" y="4832"/>
                    <a:pt x="4751" y="4939"/>
                  </a:cubicBezTo>
                  <a:cubicBezTo>
                    <a:pt x="4775" y="4951"/>
                    <a:pt x="4751" y="4975"/>
                    <a:pt x="4727" y="4987"/>
                  </a:cubicBezTo>
                  <a:lnTo>
                    <a:pt x="4013" y="5261"/>
                  </a:lnTo>
                  <a:cubicBezTo>
                    <a:pt x="3965" y="5130"/>
                    <a:pt x="2941" y="2403"/>
                    <a:pt x="2870" y="2213"/>
                  </a:cubicBezTo>
                  <a:lnTo>
                    <a:pt x="3572" y="1939"/>
                  </a:lnTo>
                  <a:cubicBezTo>
                    <a:pt x="3578" y="1936"/>
                    <a:pt x="3584" y="1935"/>
                    <a:pt x="3590" y="1935"/>
                  </a:cubicBezTo>
                  <a:close/>
                  <a:moveTo>
                    <a:pt x="2584" y="2308"/>
                  </a:moveTo>
                  <a:lnTo>
                    <a:pt x="3727" y="5368"/>
                  </a:lnTo>
                  <a:cubicBezTo>
                    <a:pt x="3180" y="5570"/>
                    <a:pt x="1810" y="6082"/>
                    <a:pt x="1584" y="6166"/>
                  </a:cubicBezTo>
                  <a:cubicBezTo>
                    <a:pt x="1577" y="6172"/>
                    <a:pt x="1569" y="6175"/>
                    <a:pt x="1560" y="6175"/>
                  </a:cubicBezTo>
                  <a:cubicBezTo>
                    <a:pt x="1537" y="6175"/>
                    <a:pt x="1509" y="6156"/>
                    <a:pt x="1501" y="6130"/>
                  </a:cubicBezTo>
                  <a:lnTo>
                    <a:pt x="394" y="3201"/>
                  </a:lnTo>
                  <a:cubicBezTo>
                    <a:pt x="382" y="3177"/>
                    <a:pt x="394" y="3130"/>
                    <a:pt x="441" y="3118"/>
                  </a:cubicBezTo>
                  <a:cubicBezTo>
                    <a:pt x="1144" y="2844"/>
                    <a:pt x="2096" y="2487"/>
                    <a:pt x="2584" y="2308"/>
                  </a:cubicBezTo>
                  <a:close/>
                  <a:moveTo>
                    <a:pt x="10358" y="1"/>
                  </a:moveTo>
                  <a:cubicBezTo>
                    <a:pt x="10108" y="1"/>
                    <a:pt x="9869" y="131"/>
                    <a:pt x="9692" y="308"/>
                  </a:cubicBezTo>
                  <a:lnTo>
                    <a:pt x="7966" y="1737"/>
                  </a:lnTo>
                  <a:cubicBezTo>
                    <a:pt x="7883" y="1522"/>
                    <a:pt x="7668" y="1308"/>
                    <a:pt x="7263" y="1308"/>
                  </a:cubicBezTo>
                  <a:cubicBezTo>
                    <a:pt x="6756" y="1308"/>
                    <a:pt x="6387" y="1304"/>
                    <a:pt x="6108" y="1304"/>
                  </a:cubicBezTo>
                  <a:cubicBezTo>
                    <a:pt x="5503" y="1304"/>
                    <a:pt x="5318" y="1321"/>
                    <a:pt x="5049" y="1427"/>
                  </a:cubicBezTo>
                  <a:lnTo>
                    <a:pt x="3953" y="1868"/>
                  </a:lnTo>
                  <a:lnTo>
                    <a:pt x="3930" y="1820"/>
                  </a:lnTo>
                  <a:cubicBezTo>
                    <a:pt x="3875" y="1675"/>
                    <a:pt x="3745" y="1592"/>
                    <a:pt x="3597" y="1592"/>
                  </a:cubicBezTo>
                  <a:cubicBezTo>
                    <a:pt x="3550" y="1592"/>
                    <a:pt x="3502" y="1600"/>
                    <a:pt x="3453" y="1618"/>
                  </a:cubicBezTo>
                  <a:lnTo>
                    <a:pt x="2620" y="1927"/>
                  </a:lnTo>
                  <a:cubicBezTo>
                    <a:pt x="2251" y="2058"/>
                    <a:pt x="1108" y="2510"/>
                    <a:pt x="298" y="2808"/>
                  </a:cubicBezTo>
                  <a:cubicBezTo>
                    <a:pt x="96" y="2880"/>
                    <a:pt x="1" y="3106"/>
                    <a:pt x="84" y="3308"/>
                  </a:cubicBezTo>
                  <a:lnTo>
                    <a:pt x="1179" y="6225"/>
                  </a:lnTo>
                  <a:cubicBezTo>
                    <a:pt x="1234" y="6389"/>
                    <a:pt x="1379" y="6476"/>
                    <a:pt x="1540" y="6476"/>
                  </a:cubicBezTo>
                  <a:cubicBezTo>
                    <a:pt x="1590" y="6476"/>
                    <a:pt x="1641" y="6468"/>
                    <a:pt x="1691" y="6451"/>
                  </a:cubicBezTo>
                  <a:cubicBezTo>
                    <a:pt x="1941" y="6368"/>
                    <a:pt x="3608" y="5725"/>
                    <a:pt x="3977" y="5594"/>
                  </a:cubicBezTo>
                  <a:lnTo>
                    <a:pt x="4858" y="5261"/>
                  </a:lnTo>
                  <a:cubicBezTo>
                    <a:pt x="5049" y="5189"/>
                    <a:pt x="5144" y="4975"/>
                    <a:pt x="5061" y="4785"/>
                  </a:cubicBezTo>
                  <a:lnTo>
                    <a:pt x="5049" y="4737"/>
                  </a:lnTo>
                  <a:cubicBezTo>
                    <a:pt x="5620" y="4499"/>
                    <a:pt x="5632" y="4475"/>
                    <a:pt x="6228" y="4475"/>
                  </a:cubicBezTo>
                  <a:cubicBezTo>
                    <a:pt x="6311" y="4475"/>
                    <a:pt x="6394" y="4404"/>
                    <a:pt x="6394" y="4308"/>
                  </a:cubicBezTo>
                  <a:cubicBezTo>
                    <a:pt x="6394" y="4225"/>
                    <a:pt x="6311" y="4142"/>
                    <a:pt x="6228" y="4142"/>
                  </a:cubicBezTo>
                  <a:cubicBezTo>
                    <a:pt x="5585" y="4142"/>
                    <a:pt x="5525" y="4189"/>
                    <a:pt x="4930" y="4439"/>
                  </a:cubicBezTo>
                  <a:lnTo>
                    <a:pt x="4073" y="2153"/>
                  </a:lnTo>
                  <a:lnTo>
                    <a:pt x="5168" y="1689"/>
                  </a:lnTo>
                  <a:cubicBezTo>
                    <a:pt x="5361" y="1615"/>
                    <a:pt x="5513" y="1601"/>
                    <a:pt x="5986" y="1601"/>
                  </a:cubicBezTo>
                  <a:cubicBezTo>
                    <a:pt x="6270" y="1601"/>
                    <a:pt x="6670" y="1606"/>
                    <a:pt x="7263" y="1606"/>
                  </a:cubicBezTo>
                  <a:cubicBezTo>
                    <a:pt x="7442" y="1606"/>
                    <a:pt x="7561" y="1665"/>
                    <a:pt x="7644" y="1784"/>
                  </a:cubicBezTo>
                  <a:cubicBezTo>
                    <a:pt x="7704" y="1868"/>
                    <a:pt x="7704" y="1963"/>
                    <a:pt x="7716" y="1987"/>
                  </a:cubicBezTo>
                  <a:cubicBezTo>
                    <a:pt x="7716" y="2046"/>
                    <a:pt x="7668" y="2344"/>
                    <a:pt x="7382" y="2391"/>
                  </a:cubicBezTo>
                  <a:cubicBezTo>
                    <a:pt x="6942" y="2463"/>
                    <a:pt x="5989" y="2594"/>
                    <a:pt x="5978" y="2594"/>
                  </a:cubicBezTo>
                  <a:cubicBezTo>
                    <a:pt x="5882" y="2606"/>
                    <a:pt x="5823" y="2689"/>
                    <a:pt x="5835" y="2772"/>
                  </a:cubicBezTo>
                  <a:cubicBezTo>
                    <a:pt x="5858" y="2844"/>
                    <a:pt x="5918" y="2903"/>
                    <a:pt x="6001" y="2903"/>
                  </a:cubicBezTo>
                  <a:lnTo>
                    <a:pt x="6037" y="2903"/>
                  </a:lnTo>
                  <a:cubicBezTo>
                    <a:pt x="6049" y="2903"/>
                    <a:pt x="7001" y="2772"/>
                    <a:pt x="7442" y="2701"/>
                  </a:cubicBezTo>
                  <a:cubicBezTo>
                    <a:pt x="7859" y="2630"/>
                    <a:pt x="8014" y="2284"/>
                    <a:pt x="8037" y="2046"/>
                  </a:cubicBezTo>
                  <a:lnTo>
                    <a:pt x="9919" y="498"/>
                  </a:lnTo>
                  <a:cubicBezTo>
                    <a:pt x="10039" y="385"/>
                    <a:pt x="10193" y="287"/>
                    <a:pt x="10356" y="287"/>
                  </a:cubicBezTo>
                  <a:cubicBezTo>
                    <a:pt x="10451" y="287"/>
                    <a:pt x="10549" y="320"/>
                    <a:pt x="10645" y="403"/>
                  </a:cubicBezTo>
                  <a:cubicBezTo>
                    <a:pt x="10942" y="701"/>
                    <a:pt x="10681" y="1058"/>
                    <a:pt x="10597" y="1141"/>
                  </a:cubicBezTo>
                  <a:cubicBezTo>
                    <a:pt x="10526" y="1213"/>
                    <a:pt x="8240" y="3677"/>
                    <a:pt x="8240" y="3677"/>
                  </a:cubicBezTo>
                  <a:cubicBezTo>
                    <a:pt x="7906" y="4070"/>
                    <a:pt x="7466" y="4130"/>
                    <a:pt x="7263" y="4130"/>
                  </a:cubicBezTo>
                  <a:lnTo>
                    <a:pt x="6966" y="4130"/>
                  </a:lnTo>
                  <a:cubicBezTo>
                    <a:pt x="6882" y="4130"/>
                    <a:pt x="6811" y="4201"/>
                    <a:pt x="6811" y="4296"/>
                  </a:cubicBezTo>
                  <a:cubicBezTo>
                    <a:pt x="6811" y="4380"/>
                    <a:pt x="6882" y="4463"/>
                    <a:pt x="6966" y="4463"/>
                  </a:cubicBezTo>
                  <a:lnTo>
                    <a:pt x="7287" y="4463"/>
                  </a:lnTo>
                  <a:cubicBezTo>
                    <a:pt x="7502" y="4439"/>
                    <a:pt x="8061" y="4368"/>
                    <a:pt x="8478" y="3892"/>
                  </a:cubicBezTo>
                  <a:lnTo>
                    <a:pt x="10835" y="1344"/>
                  </a:lnTo>
                  <a:cubicBezTo>
                    <a:pt x="11062" y="1153"/>
                    <a:pt x="11300" y="629"/>
                    <a:pt x="10871" y="213"/>
                  </a:cubicBezTo>
                  <a:cubicBezTo>
                    <a:pt x="10706" y="62"/>
                    <a:pt x="10530" y="1"/>
                    <a:pt x="103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13823;p65">
            <a:extLst>
              <a:ext uri="{FF2B5EF4-FFF2-40B4-BE49-F238E27FC236}">
                <a16:creationId xmlns:a16="http://schemas.microsoft.com/office/drawing/2014/main" id="{1A56F964-BB4F-C29A-CBEE-DAF74DA3E4AB}"/>
              </a:ext>
            </a:extLst>
          </p:cNvPr>
          <p:cNvGrpSpPr/>
          <p:nvPr/>
        </p:nvGrpSpPr>
        <p:grpSpPr>
          <a:xfrm>
            <a:off x="720000" y="2973813"/>
            <a:ext cx="567759" cy="610374"/>
            <a:chOff x="2302788" y="1505981"/>
            <a:chExt cx="336188" cy="335425"/>
          </a:xfrm>
        </p:grpSpPr>
        <p:sp>
          <p:nvSpPr>
            <p:cNvPr id="9" name="Google Shape;13824;p65">
              <a:extLst>
                <a:ext uri="{FF2B5EF4-FFF2-40B4-BE49-F238E27FC236}">
                  <a16:creationId xmlns:a16="http://schemas.microsoft.com/office/drawing/2014/main" id="{14EA3F09-657F-E864-CF7D-CC27ADCD0756}"/>
                </a:ext>
              </a:extLst>
            </p:cNvPr>
            <p:cNvSpPr/>
            <p:nvPr/>
          </p:nvSpPr>
          <p:spPr>
            <a:xfrm>
              <a:off x="2302788" y="1505981"/>
              <a:ext cx="336188" cy="335425"/>
            </a:xfrm>
            <a:custGeom>
              <a:avLst/>
              <a:gdLst/>
              <a:ahLst/>
              <a:cxnLst/>
              <a:rect l="l" t="t" r="r" b="b"/>
              <a:pathLst>
                <a:path w="10562" h="10538" extrusionOk="0">
                  <a:moveTo>
                    <a:pt x="5275" y="1"/>
                  </a:moveTo>
                  <a:cubicBezTo>
                    <a:pt x="3858" y="1"/>
                    <a:pt x="2536" y="548"/>
                    <a:pt x="1548" y="1548"/>
                  </a:cubicBezTo>
                  <a:cubicBezTo>
                    <a:pt x="548" y="2549"/>
                    <a:pt x="0" y="3870"/>
                    <a:pt x="0" y="5263"/>
                  </a:cubicBezTo>
                  <a:cubicBezTo>
                    <a:pt x="0" y="6668"/>
                    <a:pt x="548" y="8002"/>
                    <a:pt x="1548" y="8990"/>
                  </a:cubicBezTo>
                  <a:cubicBezTo>
                    <a:pt x="2548" y="9990"/>
                    <a:pt x="3870" y="10538"/>
                    <a:pt x="5275" y="10538"/>
                  </a:cubicBezTo>
                  <a:cubicBezTo>
                    <a:pt x="6680" y="10538"/>
                    <a:pt x="8013" y="9990"/>
                    <a:pt x="8989" y="8990"/>
                  </a:cubicBezTo>
                  <a:cubicBezTo>
                    <a:pt x="9990" y="7990"/>
                    <a:pt x="10537" y="6668"/>
                    <a:pt x="10537" y="5263"/>
                  </a:cubicBezTo>
                  <a:cubicBezTo>
                    <a:pt x="10561" y="5192"/>
                    <a:pt x="10549" y="5085"/>
                    <a:pt x="10549" y="5001"/>
                  </a:cubicBezTo>
                  <a:cubicBezTo>
                    <a:pt x="10549" y="4906"/>
                    <a:pt x="10478" y="4847"/>
                    <a:pt x="10394" y="4847"/>
                  </a:cubicBezTo>
                  <a:cubicBezTo>
                    <a:pt x="10299" y="4847"/>
                    <a:pt x="10240" y="4930"/>
                    <a:pt x="10240" y="5013"/>
                  </a:cubicBezTo>
                  <a:lnTo>
                    <a:pt x="10240" y="5287"/>
                  </a:lnTo>
                  <a:cubicBezTo>
                    <a:pt x="10240" y="6609"/>
                    <a:pt x="9716" y="7859"/>
                    <a:pt x="8787" y="8799"/>
                  </a:cubicBezTo>
                  <a:cubicBezTo>
                    <a:pt x="7846" y="9728"/>
                    <a:pt x="6596" y="10252"/>
                    <a:pt x="5275" y="10252"/>
                  </a:cubicBezTo>
                  <a:cubicBezTo>
                    <a:pt x="3941" y="10252"/>
                    <a:pt x="2691" y="9728"/>
                    <a:pt x="1762" y="8799"/>
                  </a:cubicBezTo>
                  <a:cubicBezTo>
                    <a:pt x="822" y="7859"/>
                    <a:pt x="298" y="6609"/>
                    <a:pt x="298" y="5287"/>
                  </a:cubicBezTo>
                  <a:cubicBezTo>
                    <a:pt x="298" y="3954"/>
                    <a:pt x="822" y="2703"/>
                    <a:pt x="1762" y="1775"/>
                  </a:cubicBezTo>
                  <a:cubicBezTo>
                    <a:pt x="2691" y="834"/>
                    <a:pt x="3941" y="310"/>
                    <a:pt x="5275" y="310"/>
                  </a:cubicBezTo>
                  <a:cubicBezTo>
                    <a:pt x="6442" y="310"/>
                    <a:pt x="7573" y="727"/>
                    <a:pt x="8466" y="1477"/>
                  </a:cubicBezTo>
                  <a:cubicBezTo>
                    <a:pt x="9347" y="2215"/>
                    <a:pt x="9942" y="3239"/>
                    <a:pt x="10156" y="4370"/>
                  </a:cubicBezTo>
                  <a:cubicBezTo>
                    <a:pt x="10167" y="4454"/>
                    <a:pt x="10223" y="4492"/>
                    <a:pt x="10301" y="4492"/>
                  </a:cubicBezTo>
                  <a:cubicBezTo>
                    <a:pt x="10312" y="4492"/>
                    <a:pt x="10323" y="4491"/>
                    <a:pt x="10335" y="4489"/>
                  </a:cubicBezTo>
                  <a:cubicBezTo>
                    <a:pt x="10418" y="4477"/>
                    <a:pt x="10466" y="4406"/>
                    <a:pt x="10454" y="4311"/>
                  </a:cubicBezTo>
                  <a:cubicBezTo>
                    <a:pt x="10228" y="3108"/>
                    <a:pt x="9597" y="2025"/>
                    <a:pt x="8668" y="1239"/>
                  </a:cubicBezTo>
                  <a:cubicBezTo>
                    <a:pt x="7716" y="429"/>
                    <a:pt x="6501" y="1"/>
                    <a:pt x="52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825;p65">
              <a:extLst>
                <a:ext uri="{FF2B5EF4-FFF2-40B4-BE49-F238E27FC236}">
                  <a16:creationId xmlns:a16="http://schemas.microsoft.com/office/drawing/2014/main" id="{C142C1A0-617D-DDDA-D46B-D4A30ABBAC2D}"/>
                </a:ext>
              </a:extLst>
            </p:cNvPr>
            <p:cNvSpPr/>
            <p:nvPr/>
          </p:nvSpPr>
          <p:spPr>
            <a:xfrm>
              <a:off x="2327806" y="1530618"/>
              <a:ext cx="287266" cy="286916"/>
            </a:xfrm>
            <a:custGeom>
              <a:avLst/>
              <a:gdLst/>
              <a:ahLst/>
              <a:cxnLst/>
              <a:rect l="l" t="t" r="r" b="b"/>
              <a:pathLst>
                <a:path w="9025" h="9014" extrusionOk="0">
                  <a:moveTo>
                    <a:pt x="4513" y="1"/>
                  </a:moveTo>
                  <a:cubicBezTo>
                    <a:pt x="3870" y="1"/>
                    <a:pt x="3262" y="132"/>
                    <a:pt x="2679" y="382"/>
                  </a:cubicBezTo>
                  <a:cubicBezTo>
                    <a:pt x="2119" y="644"/>
                    <a:pt x="1619" y="1001"/>
                    <a:pt x="1215" y="1441"/>
                  </a:cubicBezTo>
                  <a:cubicBezTo>
                    <a:pt x="1155" y="1501"/>
                    <a:pt x="1155" y="1608"/>
                    <a:pt x="1226" y="1667"/>
                  </a:cubicBezTo>
                  <a:cubicBezTo>
                    <a:pt x="1255" y="1696"/>
                    <a:pt x="1294" y="1711"/>
                    <a:pt x="1334" y="1711"/>
                  </a:cubicBezTo>
                  <a:cubicBezTo>
                    <a:pt x="1377" y="1711"/>
                    <a:pt x="1422" y="1693"/>
                    <a:pt x="1453" y="1656"/>
                  </a:cubicBezTo>
                  <a:cubicBezTo>
                    <a:pt x="1834" y="1239"/>
                    <a:pt x="2298" y="894"/>
                    <a:pt x="2822" y="667"/>
                  </a:cubicBezTo>
                  <a:cubicBezTo>
                    <a:pt x="3358" y="429"/>
                    <a:pt x="3929" y="310"/>
                    <a:pt x="4524" y="310"/>
                  </a:cubicBezTo>
                  <a:cubicBezTo>
                    <a:pt x="6834" y="310"/>
                    <a:pt x="8727" y="2191"/>
                    <a:pt x="8727" y="4513"/>
                  </a:cubicBezTo>
                  <a:cubicBezTo>
                    <a:pt x="8727" y="6811"/>
                    <a:pt x="6846" y="8704"/>
                    <a:pt x="4524" y="8704"/>
                  </a:cubicBezTo>
                  <a:cubicBezTo>
                    <a:pt x="2227" y="8704"/>
                    <a:pt x="333" y="6835"/>
                    <a:pt x="333" y="4513"/>
                  </a:cubicBezTo>
                  <a:cubicBezTo>
                    <a:pt x="333" y="3692"/>
                    <a:pt x="572" y="2882"/>
                    <a:pt x="1036" y="2203"/>
                  </a:cubicBezTo>
                  <a:cubicBezTo>
                    <a:pt x="1048" y="2132"/>
                    <a:pt x="1036" y="2037"/>
                    <a:pt x="953" y="1977"/>
                  </a:cubicBezTo>
                  <a:cubicBezTo>
                    <a:pt x="927" y="1960"/>
                    <a:pt x="900" y="1952"/>
                    <a:pt x="874" y="1952"/>
                  </a:cubicBezTo>
                  <a:cubicBezTo>
                    <a:pt x="827" y="1952"/>
                    <a:pt x="781" y="1979"/>
                    <a:pt x="750" y="2025"/>
                  </a:cubicBezTo>
                  <a:cubicBezTo>
                    <a:pt x="262" y="2751"/>
                    <a:pt x="0" y="3620"/>
                    <a:pt x="0" y="4513"/>
                  </a:cubicBezTo>
                  <a:cubicBezTo>
                    <a:pt x="0" y="5716"/>
                    <a:pt x="464" y="6847"/>
                    <a:pt x="1334" y="7692"/>
                  </a:cubicBezTo>
                  <a:cubicBezTo>
                    <a:pt x="2191" y="8537"/>
                    <a:pt x="3310" y="9014"/>
                    <a:pt x="4513" y="9014"/>
                  </a:cubicBezTo>
                  <a:cubicBezTo>
                    <a:pt x="5715" y="9014"/>
                    <a:pt x="6846" y="8549"/>
                    <a:pt x="7692" y="7692"/>
                  </a:cubicBezTo>
                  <a:cubicBezTo>
                    <a:pt x="8549" y="6835"/>
                    <a:pt x="9025" y="5716"/>
                    <a:pt x="9025" y="4513"/>
                  </a:cubicBezTo>
                  <a:cubicBezTo>
                    <a:pt x="9025" y="3299"/>
                    <a:pt x="8561" y="2168"/>
                    <a:pt x="7692" y="1322"/>
                  </a:cubicBezTo>
                  <a:cubicBezTo>
                    <a:pt x="6846" y="477"/>
                    <a:pt x="5715" y="1"/>
                    <a:pt x="45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826;p65">
              <a:extLst>
                <a:ext uri="{FF2B5EF4-FFF2-40B4-BE49-F238E27FC236}">
                  <a16:creationId xmlns:a16="http://schemas.microsoft.com/office/drawing/2014/main" id="{2268B760-9048-28EE-4C97-0A57580B6DE6}"/>
                </a:ext>
              </a:extLst>
            </p:cNvPr>
            <p:cNvSpPr/>
            <p:nvPr/>
          </p:nvSpPr>
          <p:spPr>
            <a:xfrm>
              <a:off x="2352061" y="1669333"/>
              <a:ext cx="16679" cy="9485"/>
            </a:xfrm>
            <a:custGeom>
              <a:avLst/>
              <a:gdLst/>
              <a:ahLst/>
              <a:cxnLst/>
              <a:rect l="l" t="t" r="r" b="b"/>
              <a:pathLst>
                <a:path w="524" h="298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cubicBezTo>
                    <a:pt x="0" y="238"/>
                    <a:pt x="72" y="298"/>
                    <a:pt x="155" y="298"/>
                  </a:cubicBezTo>
                  <a:lnTo>
                    <a:pt x="369" y="298"/>
                  </a:lnTo>
                  <a:cubicBezTo>
                    <a:pt x="464" y="298"/>
                    <a:pt x="524" y="226"/>
                    <a:pt x="524" y="155"/>
                  </a:cubicBezTo>
                  <a:cubicBezTo>
                    <a:pt x="524" y="60"/>
                    <a:pt x="453" y="0"/>
                    <a:pt x="3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827;p65">
              <a:extLst>
                <a:ext uri="{FF2B5EF4-FFF2-40B4-BE49-F238E27FC236}">
                  <a16:creationId xmlns:a16="http://schemas.microsoft.com/office/drawing/2014/main" id="{1CD36E97-B0F0-F1F1-3091-C45F36EF41E6}"/>
                </a:ext>
              </a:extLst>
            </p:cNvPr>
            <p:cNvSpPr/>
            <p:nvPr/>
          </p:nvSpPr>
          <p:spPr>
            <a:xfrm>
              <a:off x="2466871" y="1554490"/>
              <a:ext cx="123946" cy="124328"/>
            </a:xfrm>
            <a:custGeom>
              <a:avLst/>
              <a:gdLst/>
              <a:ahLst/>
              <a:cxnLst/>
              <a:rect l="l" t="t" r="r" b="b"/>
              <a:pathLst>
                <a:path w="3894" h="3906" extrusionOk="0">
                  <a:moveTo>
                    <a:pt x="144" y="1"/>
                  </a:moveTo>
                  <a:cubicBezTo>
                    <a:pt x="48" y="1"/>
                    <a:pt x="1" y="84"/>
                    <a:pt x="1" y="155"/>
                  </a:cubicBezTo>
                  <a:lnTo>
                    <a:pt x="1" y="3751"/>
                  </a:lnTo>
                  <a:cubicBezTo>
                    <a:pt x="1" y="3846"/>
                    <a:pt x="72" y="3906"/>
                    <a:pt x="144" y="3906"/>
                  </a:cubicBezTo>
                  <a:lnTo>
                    <a:pt x="3751" y="3906"/>
                  </a:lnTo>
                  <a:cubicBezTo>
                    <a:pt x="3834" y="3906"/>
                    <a:pt x="3894" y="3834"/>
                    <a:pt x="3894" y="3751"/>
                  </a:cubicBezTo>
                  <a:cubicBezTo>
                    <a:pt x="3894" y="3668"/>
                    <a:pt x="3823" y="3608"/>
                    <a:pt x="3751" y="3608"/>
                  </a:cubicBezTo>
                  <a:lnTo>
                    <a:pt x="310" y="3608"/>
                  </a:lnTo>
                  <a:lnTo>
                    <a:pt x="310" y="155"/>
                  </a:lnTo>
                  <a:lnTo>
                    <a:pt x="298" y="155"/>
                  </a:lnTo>
                  <a:cubicBezTo>
                    <a:pt x="298" y="72"/>
                    <a:pt x="215" y="1"/>
                    <a:pt x="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828;p65">
              <a:extLst>
                <a:ext uri="{FF2B5EF4-FFF2-40B4-BE49-F238E27FC236}">
                  <a16:creationId xmlns:a16="http://schemas.microsoft.com/office/drawing/2014/main" id="{CFAEE0EF-B0A7-0E51-99A3-5085D2F12A45}"/>
                </a:ext>
              </a:extLst>
            </p:cNvPr>
            <p:cNvSpPr/>
            <p:nvPr/>
          </p:nvSpPr>
          <p:spPr>
            <a:xfrm>
              <a:off x="2466107" y="1776950"/>
              <a:ext cx="9517" cy="16711"/>
            </a:xfrm>
            <a:custGeom>
              <a:avLst/>
              <a:gdLst/>
              <a:ahLst/>
              <a:cxnLst/>
              <a:rect l="l" t="t" r="r" b="b"/>
              <a:pathLst>
                <a:path w="299" h="52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370"/>
                  </a:lnTo>
                  <a:cubicBezTo>
                    <a:pt x="1" y="465"/>
                    <a:pt x="84" y="525"/>
                    <a:pt x="156" y="525"/>
                  </a:cubicBezTo>
                  <a:cubicBezTo>
                    <a:pt x="239" y="525"/>
                    <a:pt x="299" y="441"/>
                    <a:pt x="299" y="370"/>
                  </a:cubicBezTo>
                  <a:lnTo>
                    <a:pt x="299" y="144"/>
                  </a:lnTo>
                  <a:cubicBezTo>
                    <a:pt x="299" y="60"/>
                    <a:pt x="227" y="1"/>
                    <a:pt x="1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829;p65">
              <a:extLst>
                <a:ext uri="{FF2B5EF4-FFF2-40B4-BE49-F238E27FC236}">
                  <a16:creationId xmlns:a16="http://schemas.microsoft.com/office/drawing/2014/main" id="{CCDAC1E1-C34A-14F1-3F02-3085C68121A0}"/>
                </a:ext>
              </a:extLst>
            </p:cNvPr>
            <p:cNvSpPr/>
            <p:nvPr/>
          </p:nvSpPr>
          <p:spPr>
            <a:xfrm>
              <a:off x="2384272" y="1587944"/>
              <a:ext cx="16329" cy="15087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173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5"/>
                    <a:pt x="0" y="212"/>
                    <a:pt x="60" y="271"/>
                  </a:cubicBezTo>
                  <a:lnTo>
                    <a:pt x="238" y="426"/>
                  </a:lnTo>
                  <a:cubicBezTo>
                    <a:pt x="274" y="462"/>
                    <a:pt x="310" y="474"/>
                    <a:pt x="345" y="474"/>
                  </a:cubicBezTo>
                  <a:cubicBezTo>
                    <a:pt x="393" y="474"/>
                    <a:pt x="417" y="462"/>
                    <a:pt x="453" y="426"/>
                  </a:cubicBezTo>
                  <a:cubicBezTo>
                    <a:pt x="512" y="367"/>
                    <a:pt x="512" y="271"/>
                    <a:pt x="453" y="212"/>
                  </a:cubicBezTo>
                  <a:lnTo>
                    <a:pt x="286" y="45"/>
                  </a:lnTo>
                  <a:cubicBezTo>
                    <a:pt x="256" y="15"/>
                    <a:pt x="214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830;p65">
              <a:extLst>
                <a:ext uri="{FF2B5EF4-FFF2-40B4-BE49-F238E27FC236}">
                  <a16:creationId xmlns:a16="http://schemas.microsoft.com/office/drawing/2014/main" id="{69DEBE5C-D7DF-A7BF-30AF-8608FBA65C22}"/>
                </a:ext>
              </a:extLst>
            </p:cNvPr>
            <p:cNvSpPr/>
            <p:nvPr/>
          </p:nvSpPr>
          <p:spPr>
            <a:xfrm>
              <a:off x="2541544" y="1745216"/>
              <a:ext cx="15565" cy="15087"/>
            </a:xfrm>
            <a:custGeom>
              <a:avLst/>
              <a:gdLst/>
              <a:ahLst/>
              <a:cxnLst/>
              <a:rect l="l" t="t" r="r" b="b"/>
              <a:pathLst>
                <a:path w="489" h="474" extrusionOk="0">
                  <a:moveTo>
                    <a:pt x="171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5"/>
                    <a:pt x="0" y="212"/>
                    <a:pt x="60" y="259"/>
                  </a:cubicBezTo>
                  <a:lnTo>
                    <a:pt x="226" y="426"/>
                  </a:lnTo>
                  <a:cubicBezTo>
                    <a:pt x="250" y="462"/>
                    <a:pt x="298" y="474"/>
                    <a:pt x="334" y="474"/>
                  </a:cubicBezTo>
                  <a:cubicBezTo>
                    <a:pt x="369" y="474"/>
                    <a:pt x="405" y="462"/>
                    <a:pt x="429" y="426"/>
                  </a:cubicBezTo>
                  <a:cubicBezTo>
                    <a:pt x="488" y="367"/>
                    <a:pt x="488" y="259"/>
                    <a:pt x="429" y="212"/>
                  </a:cubicBezTo>
                  <a:lnTo>
                    <a:pt x="274" y="45"/>
                  </a:lnTo>
                  <a:cubicBezTo>
                    <a:pt x="250" y="15"/>
                    <a:pt x="212" y="0"/>
                    <a:pt x="17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831;p65">
              <a:extLst>
                <a:ext uri="{FF2B5EF4-FFF2-40B4-BE49-F238E27FC236}">
                  <a16:creationId xmlns:a16="http://schemas.microsoft.com/office/drawing/2014/main" id="{20F72753-817B-5586-B83C-9D39827BE64C}"/>
                </a:ext>
              </a:extLst>
            </p:cNvPr>
            <p:cNvSpPr/>
            <p:nvPr/>
          </p:nvSpPr>
          <p:spPr>
            <a:xfrm>
              <a:off x="2541544" y="1587944"/>
              <a:ext cx="16329" cy="15087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340" y="0"/>
                  </a:moveTo>
                  <a:cubicBezTo>
                    <a:pt x="298" y="0"/>
                    <a:pt x="256" y="15"/>
                    <a:pt x="226" y="45"/>
                  </a:cubicBezTo>
                  <a:lnTo>
                    <a:pt x="60" y="212"/>
                  </a:lnTo>
                  <a:cubicBezTo>
                    <a:pt x="0" y="271"/>
                    <a:pt x="0" y="367"/>
                    <a:pt x="60" y="426"/>
                  </a:cubicBezTo>
                  <a:cubicBezTo>
                    <a:pt x="95" y="462"/>
                    <a:pt x="131" y="474"/>
                    <a:pt x="167" y="474"/>
                  </a:cubicBezTo>
                  <a:cubicBezTo>
                    <a:pt x="215" y="474"/>
                    <a:pt x="250" y="462"/>
                    <a:pt x="286" y="426"/>
                  </a:cubicBezTo>
                  <a:lnTo>
                    <a:pt x="453" y="271"/>
                  </a:lnTo>
                  <a:cubicBezTo>
                    <a:pt x="512" y="212"/>
                    <a:pt x="512" y="105"/>
                    <a:pt x="453" y="45"/>
                  </a:cubicBezTo>
                  <a:cubicBezTo>
                    <a:pt x="423" y="15"/>
                    <a:pt x="381" y="0"/>
                    <a:pt x="34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832;p65">
              <a:extLst>
                <a:ext uri="{FF2B5EF4-FFF2-40B4-BE49-F238E27FC236}">
                  <a16:creationId xmlns:a16="http://schemas.microsoft.com/office/drawing/2014/main" id="{C943A804-DB81-A102-76D8-A1E17CE85F22}"/>
                </a:ext>
              </a:extLst>
            </p:cNvPr>
            <p:cNvSpPr/>
            <p:nvPr/>
          </p:nvSpPr>
          <p:spPr>
            <a:xfrm>
              <a:off x="2384654" y="1744452"/>
              <a:ext cx="15947" cy="15469"/>
            </a:xfrm>
            <a:custGeom>
              <a:avLst/>
              <a:gdLst/>
              <a:ahLst/>
              <a:cxnLst/>
              <a:rect l="l" t="t" r="r" b="b"/>
              <a:pathLst>
                <a:path w="501" h="486" extrusionOk="0">
                  <a:moveTo>
                    <a:pt x="327" y="1"/>
                  </a:moveTo>
                  <a:cubicBezTo>
                    <a:pt x="286" y="1"/>
                    <a:pt x="244" y="16"/>
                    <a:pt x="214" y="45"/>
                  </a:cubicBezTo>
                  <a:lnTo>
                    <a:pt x="48" y="212"/>
                  </a:lnTo>
                  <a:cubicBezTo>
                    <a:pt x="0" y="272"/>
                    <a:pt x="0" y="379"/>
                    <a:pt x="60" y="438"/>
                  </a:cubicBezTo>
                  <a:cubicBezTo>
                    <a:pt x="95" y="462"/>
                    <a:pt x="143" y="486"/>
                    <a:pt x="167" y="486"/>
                  </a:cubicBezTo>
                  <a:cubicBezTo>
                    <a:pt x="202" y="486"/>
                    <a:pt x="238" y="462"/>
                    <a:pt x="274" y="438"/>
                  </a:cubicBezTo>
                  <a:lnTo>
                    <a:pt x="441" y="272"/>
                  </a:lnTo>
                  <a:cubicBezTo>
                    <a:pt x="500" y="212"/>
                    <a:pt x="500" y="105"/>
                    <a:pt x="441" y="45"/>
                  </a:cubicBezTo>
                  <a:cubicBezTo>
                    <a:pt x="411" y="16"/>
                    <a:pt x="369" y="1"/>
                    <a:pt x="3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833;p65">
              <a:extLst>
                <a:ext uri="{FF2B5EF4-FFF2-40B4-BE49-F238E27FC236}">
                  <a16:creationId xmlns:a16="http://schemas.microsoft.com/office/drawing/2014/main" id="{55FA1D21-DEF7-033D-FEA7-E7F6BB6BE458}"/>
                </a:ext>
              </a:extLst>
            </p:cNvPr>
            <p:cNvSpPr/>
            <p:nvPr/>
          </p:nvSpPr>
          <p:spPr>
            <a:xfrm>
              <a:off x="2360018" y="1624548"/>
              <a:ext cx="18207" cy="12605"/>
            </a:xfrm>
            <a:custGeom>
              <a:avLst/>
              <a:gdLst/>
              <a:ahLst/>
              <a:cxnLst/>
              <a:rect l="l" t="t" r="r" b="b"/>
              <a:pathLst>
                <a:path w="572" h="396" extrusionOk="0">
                  <a:moveTo>
                    <a:pt x="179" y="0"/>
                  </a:moveTo>
                  <a:cubicBezTo>
                    <a:pt x="125" y="0"/>
                    <a:pt x="71" y="33"/>
                    <a:pt x="36" y="86"/>
                  </a:cubicBezTo>
                  <a:cubicBezTo>
                    <a:pt x="0" y="157"/>
                    <a:pt x="36" y="252"/>
                    <a:pt x="107" y="288"/>
                  </a:cubicBezTo>
                  <a:lnTo>
                    <a:pt x="322" y="383"/>
                  </a:lnTo>
                  <a:cubicBezTo>
                    <a:pt x="333" y="395"/>
                    <a:pt x="357" y="395"/>
                    <a:pt x="381" y="395"/>
                  </a:cubicBezTo>
                  <a:cubicBezTo>
                    <a:pt x="429" y="395"/>
                    <a:pt x="500" y="371"/>
                    <a:pt x="524" y="312"/>
                  </a:cubicBezTo>
                  <a:cubicBezTo>
                    <a:pt x="572" y="217"/>
                    <a:pt x="524" y="133"/>
                    <a:pt x="453" y="98"/>
                  </a:cubicBezTo>
                  <a:lnTo>
                    <a:pt x="238" y="14"/>
                  </a:lnTo>
                  <a:cubicBezTo>
                    <a:pt x="219" y="5"/>
                    <a:pt x="199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834;p65">
              <a:extLst>
                <a:ext uri="{FF2B5EF4-FFF2-40B4-BE49-F238E27FC236}">
                  <a16:creationId xmlns:a16="http://schemas.microsoft.com/office/drawing/2014/main" id="{F0047910-795F-5017-1F13-698477FAF996}"/>
                </a:ext>
              </a:extLst>
            </p:cNvPr>
            <p:cNvSpPr/>
            <p:nvPr/>
          </p:nvSpPr>
          <p:spPr>
            <a:xfrm>
              <a:off x="2564271" y="1711126"/>
              <a:ext cx="17475" cy="12796"/>
            </a:xfrm>
            <a:custGeom>
              <a:avLst/>
              <a:gdLst/>
              <a:ahLst/>
              <a:cxnLst/>
              <a:rect l="l" t="t" r="r" b="b"/>
              <a:pathLst>
                <a:path w="549" h="402" extrusionOk="0">
                  <a:moveTo>
                    <a:pt x="184" y="0"/>
                  </a:moveTo>
                  <a:cubicBezTo>
                    <a:pt x="125" y="0"/>
                    <a:pt x="63" y="29"/>
                    <a:pt x="36" y="92"/>
                  </a:cubicBezTo>
                  <a:cubicBezTo>
                    <a:pt x="1" y="164"/>
                    <a:pt x="36" y="247"/>
                    <a:pt x="108" y="295"/>
                  </a:cubicBezTo>
                  <a:lnTo>
                    <a:pt x="310" y="390"/>
                  </a:lnTo>
                  <a:cubicBezTo>
                    <a:pt x="334" y="402"/>
                    <a:pt x="358" y="402"/>
                    <a:pt x="370" y="402"/>
                  </a:cubicBezTo>
                  <a:cubicBezTo>
                    <a:pt x="429" y="402"/>
                    <a:pt x="489" y="366"/>
                    <a:pt x="524" y="307"/>
                  </a:cubicBezTo>
                  <a:cubicBezTo>
                    <a:pt x="548" y="235"/>
                    <a:pt x="524" y="140"/>
                    <a:pt x="453" y="104"/>
                  </a:cubicBezTo>
                  <a:lnTo>
                    <a:pt x="239" y="9"/>
                  </a:lnTo>
                  <a:cubicBezTo>
                    <a:pt x="221" y="3"/>
                    <a:pt x="203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835;p65">
              <a:extLst>
                <a:ext uri="{FF2B5EF4-FFF2-40B4-BE49-F238E27FC236}">
                  <a16:creationId xmlns:a16="http://schemas.microsoft.com/office/drawing/2014/main" id="{06DF4D07-6BC4-76E8-32DF-3CB55ECC1424}"/>
                </a:ext>
              </a:extLst>
            </p:cNvPr>
            <p:cNvSpPr/>
            <p:nvPr/>
          </p:nvSpPr>
          <p:spPr>
            <a:xfrm>
              <a:off x="2507805" y="1563912"/>
              <a:ext cx="14069" cy="16392"/>
            </a:xfrm>
            <a:custGeom>
              <a:avLst/>
              <a:gdLst/>
              <a:ahLst/>
              <a:cxnLst/>
              <a:rect l="l" t="t" r="r" b="b"/>
              <a:pathLst>
                <a:path w="442" h="515" extrusionOk="0">
                  <a:moveTo>
                    <a:pt x="273" y="0"/>
                  </a:moveTo>
                  <a:cubicBezTo>
                    <a:pt x="215" y="0"/>
                    <a:pt x="154" y="33"/>
                    <a:pt x="120" y="86"/>
                  </a:cubicBezTo>
                  <a:lnTo>
                    <a:pt x="36" y="288"/>
                  </a:lnTo>
                  <a:cubicBezTo>
                    <a:pt x="1" y="371"/>
                    <a:pt x="36" y="455"/>
                    <a:pt x="108" y="502"/>
                  </a:cubicBezTo>
                  <a:cubicBezTo>
                    <a:pt x="120" y="514"/>
                    <a:pt x="155" y="514"/>
                    <a:pt x="167" y="514"/>
                  </a:cubicBezTo>
                  <a:cubicBezTo>
                    <a:pt x="227" y="514"/>
                    <a:pt x="286" y="490"/>
                    <a:pt x="322" y="431"/>
                  </a:cubicBezTo>
                  <a:lnTo>
                    <a:pt x="405" y="217"/>
                  </a:lnTo>
                  <a:cubicBezTo>
                    <a:pt x="441" y="145"/>
                    <a:pt x="405" y="50"/>
                    <a:pt x="334" y="14"/>
                  </a:cubicBezTo>
                  <a:cubicBezTo>
                    <a:pt x="315" y="5"/>
                    <a:pt x="294" y="0"/>
                    <a:pt x="2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836;p65">
              <a:extLst>
                <a:ext uri="{FF2B5EF4-FFF2-40B4-BE49-F238E27FC236}">
                  <a16:creationId xmlns:a16="http://schemas.microsoft.com/office/drawing/2014/main" id="{34972ABB-0EDE-0A14-AA7B-C0942CE01265}"/>
                </a:ext>
              </a:extLst>
            </p:cNvPr>
            <p:cNvSpPr/>
            <p:nvPr/>
          </p:nvSpPr>
          <p:spPr>
            <a:xfrm>
              <a:off x="2420654" y="1767974"/>
              <a:ext cx="14419" cy="16583"/>
            </a:xfrm>
            <a:custGeom>
              <a:avLst/>
              <a:gdLst/>
              <a:ahLst/>
              <a:cxnLst/>
              <a:rect l="l" t="t" r="r" b="b"/>
              <a:pathLst>
                <a:path w="453" h="521" extrusionOk="0">
                  <a:moveTo>
                    <a:pt x="290" y="0"/>
                  </a:moveTo>
                  <a:cubicBezTo>
                    <a:pt x="231" y="0"/>
                    <a:pt x="170" y="29"/>
                    <a:pt x="143" y="92"/>
                  </a:cubicBezTo>
                  <a:lnTo>
                    <a:pt x="48" y="295"/>
                  </a:lnTo>
                  <a:cubicBezTo>
                    <a:pt x="0" y="366"/>
                    <a:pt x="48" y="473"/>
                    <a:pt x="119" y="509"/>
                  </a:cubicBezTo>
                  <a:cubicBezTo>
                    <a:pt x="143" y="521"/>
                    <a:pt x="167" y="521"/>
                    <a:pt x="179" y="521"/>
                  </a:cubicBezTo>
                  <a:cubicBezTo>
                    <a:pt x="238" y="521"/>
                    <a:pt x="298" y="485"/>
                    <a:pt x="333" y="426"/>
                  </a:cubicBezTo>
                  <a:lnTo>
                    <a:pt x="417" y="223"/>
                  </a:lnTo>
                  <a:cubicBezTo>
                    <a:pt x="453" y="152"/>
                    <a:pt x="417" y="56"/>
                    <a:pt x="345" y="9"/>
                  </a:cubicBezTo>
                  <a:cubicBezTo>
                    <a:pt x="328" y="3"/>
                    <a:pt x="309" y="0"/>
                    <a:pt x="2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837;p65">
              <a:extLst>
                <a:ext uri="{FF2B5EF4-FFF2-40B4-BE49-F238E27FC236}">
                  <a16:creationId xmlns:a16="http://schemas.microsoft.com/office/drawing/2014/main" id="{6217B38E-1AD5-4B93-4B9E-F1A0401BC8CD}"/>
                </a:ext>
              </a:extLst>
            </p:cNvPr>
            <p:cNvSpPr/>
            <p:nvPr/>
          </p:nvSpPr>
          <p:spPr>
            <a:xfrm>
              <a:off x="2422532" y="1562448"/>
              <a:ext cx="14451" cy="17093"/>
            </a:xfrm>
            <a:custGeom>
              <a:avLst/>
              <a:gdLst/>
              <a:ahLst/>
              <a:cxnLst/>
              <a:rect l="l" t="t" r="r" b="b"/>
              <a:pathLst>
                <a:path w="454" h="537" extrusionOk="0">
                  <a:moveTo>
                    <a:pt x="184" y="0"/>
                  </a:moveTo>
                  <a:cubicBezTo>
                    <a:pt x="164" y="0"/>
                    <a:pt x="142" y="4"/>
                    <a:pt x="120" y="13"/>
                  </a:cubicBezTo>
                  <a:cubicBezTo>
                    <a:pt x="48" y="36"/>
                    <a:pt x="1" y="132"/>
                    <a:pt x="36" y="215"/>
                  </a:cubicBezTo>
                  <a:lnTo>
                    <a:pt x="120" y="429"/>
                  </a:lnTo>
                  <a:cubicBezTo>
                    <a:pt x="155" y="501"/>
                    <a:pt x="215" y="536"/>
                    <a:pt x="274" y="536"/>
                  </a:cubicBezTo>
                  <a:cubicBezTo>
                    <a:pt x="286" y="536"/>
                    <a:pt x="322" y="536"/>
                    <a:pt x="334" y="513"/>
                  </a:cubicBezTo>
                  <a:cubicBezTo>
                    <a:pt x="405" y="489"/>
                    <a:pt x="453" y="394"/>
                    <a:pt x="417" y="310"/>
                  </a:cubicBezTo>
                  <a:lnTo>
                    <a:pt x="334" y="96"/>
                  </a:lnTo>
                  <a:cubicBezTo>
                    <a:pt x="307" y="41"/>
                    <a:pt x="251" y="0"/>
                    <a:pt x="1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838;p65">
              <a:extLst>
                <a:ext uri="{FF2B5EF4-FFF2-40B4-BE49-F238E27FC236}">
                  <a16:creationId xmlns:a16="http://schemas.microsoft.com/office/drawing/2014/main" id="{19984F24-17FB-D4A6-8DAB-F9BD04D8AB5F}"/>
                </a:ext>
              </a:extLst>
            </p:cNvPr>
            <p:cNvSpPr/>
            <p:nvPr/>
          </p:nvSpPr>
          <p:spPr>
            <a:xfrm>
              <a:off x="2505545" y="1768770"/>
              <a:ext cx="14037" cy="16552"/>
            </a:xfrm>
            <a:custGeom>
              <a:avLst/>
              <a:gdLst/>
              <a:ahLst/>
              <a:cxnLst/>
              <a:rect l="l" t="t" r="r" b="b"/>
              <a:pathLst>
                <a:path w="441" h="520" extrusionOk="0">
                  <a:moveTo>
                    <a:pt x="195" y="0"/>
                  </a:moveTo>
                  <a:cubicBezTo>
                    <a:pt x="171" y="0"/>
                    <a:pt x="146" y="6"/>
                    <a:pt x="119" y="20"/>
                  </a:cubicBezTo>
                  <a:cubicBezTo>
                    <a:pt x="48" y="43"/>
                    <a:pt x="0" y="139"/>
                    <a:pt x="24" y="222"/>
                  </a:cubicBezTo>
                  <a:lnTo>
                    <a:pt x="119" y="436"/>
                  </a:lnTo>
                  <a:cubicBezTo>
                    <a:pt x="155" y="496"/>
                    <a:pt x="214" y="520"/>
                    <a:pt x="274" y="520"/>
                  </a:cubicBezTo>
                  <a:cubicBezTo>
                    <a:pt x="286" y="520"/>
                    <a:pt x="310" y="520"/>
                    <a:pt x="322" y="508"/>
                  </a:cubicBezTo>
                  <a:cubicBezTo>
                    <a:pt x="405" y="472"/>
                    <a:pt x="441" y="389"/>
                    <a:pt x="417" y="293"/>
                  </a:cubicBezTo>
                  <a:lnTo>
                    <a:pt x="322" y="91"/>
                  </a:lnTo>
                  <a:cubicBezTo>
                    <a:pt x="304" y="39"/>
                    <a:pt x="256" y="0"/>
                    <a:pt x="1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839;p65">
              <a:extLst>
                <a:ext uri="{FF2B5EF4-FFF2-40B4-BE49-F238E27FC236}">
                  <a16:creationId xmlns:a16="http://schemas.microsoft.com/office/drawing/2014/main" id="{EA4EAD15-64AF-D925-7D0F-940BD1A4A84A}"/>
                </a:ext>
              </a:extLst>
            </p:cNvPr>
            <p:cNvSpPr/>
            <p:nvPr/>
          </p:nvSpPr>
          <p:spPr>
            <a:xfrm>
              <a:off x="2565417" y="1625885"/>
              <a:ext cx="17825" cy="13146"/>
            </a:xfrm>
            <a:custGeom>
              <a:avLst/>
              <a:gdLst/>
              <a:ahLst/>
              <a:cxnLst/>
              <a:rect l="l" t="t" r="r" b="b"/>
              <a:pathLst>
                <a:path w="560" h="413" extrusionOk="0">
                  <a:moveTo>
                    <a:pt x="378" y="1"/>
                  </a:moveTo>
                  <a:cubicBezTo>
                    <a:pt x="360" y="1"/>
                    <a:pt x="341" y="3"/>
                    <a:pt x="322" y="8"/>
                  </a:cubicBezTo>
                  <a:lnTo>
                    <a:pt x="119" y="103"/>
                  </a:lnTo>
                  <a:cubicBezTo>
                    <a:pt x="36" y="127"/>
                    <a:pt x="0" y="222"/>
                    <a:pt x="24" y="306"/>
                  </a:cubicBezTo>
                  <a:cubicBezTo>
                    <a:pt x="60" y="365"/>
                    <a:pt x="96" y="413"/>
                    <a:pt x="179" y="413"/>
                  </a:cubicBezTo>
                  <a:cubicBezTo>
                    <a:pt x="191" y="413"/>
                    <a:pt x="215" y="413"/>
                    <a:pt x="227" y="401"/>
                  </a:cubicBezTo>
                  <a:lnTo>
                    <a:pt x="441" y="306"/>
                  </a:lnTo>
                  <a:cubicBezTo>
                    <a:pt x="512" y="282"/>
                    <a:pt x="560" y="187"/>
                    <a:pt x="524" y="103"/>
                  </a:cubicBezTo>
                  <a:cubicBezTo>
                    <a:pt x="505" y="37"/>
                    <a:pt x="449" y="1"/>
                    <a:pt x="3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840;p65">
              <a:extLst>
                <a:ext uri="{FF2B5EF4-FFF2-40B4-BE49-F238E27FC236}">
                  <a16:creationId xmlns:a16="http://schemas.microsoft.com/office/drawing/2014/main" id="{C2E73317-8ADE-2D56-7788-1A93BDAC37AA}"/>
                </a:ext>
              </a:extLst>
            </p:cNvPr>
            <p:cNvSpPr/>
            <p:nvPr/>
          </p:nvSpPr>
          <p:spPr>
            <a:xfrm>
              <a:off x="2359254" y="1709312"/>
              <a:ext cx="17825" cy="12732"/>
            </a:xfrm>
            <a:custGeom>
              <a:avLst/>
              <a:gdLst/>
              <a:ahLst/>
              <a:cxnLst/>
              <a:rect l="l" t="t" r="r" b="b"/>
              <a:pathLst>
                <a:path w="560" h="400" extrusionOk="0">
                  <a:moveTo>
                    <a:pt x="372" y="0"/>
                  </a:moveTo>
                  <a:cubicBezTo>
                    <a:pt x="356" y="0"/>
                    <a:pt x="339" y="2"/>
                    <a:pt x="322" y="6"/>
                  </a:cubicBezTo>
                  <a:lnTo>
                    <a:pt x="119" y="102"/>
                  </a:lnTo>
                  <a:cubicBezTo>
                    <a:pt x="48" y="125"/>
                    <a:pt x="0" y="221"/>
                    <a:pt x="24" y="304"/>
                  </a:cubicBezTo>
                  <a:cubicBezTo>
                    <a:pt x="60" y="364"/>
                    <a:pt x="119" y="399"/>
                    <a:pt x="179" y="399"/>
                  </a:cubicBezTo>
                  <a:cubicBezTo>
                    <a:pt x="191" y="399"/>
                    <a:pt x="227" y="399"/>
                    <a:pt x="238" y="387"/>
                  </a:cubicBezTo>
                  <a:lnTo>
                    <a:pt x="441" y="292"/>
                  </a:lnTo>
                  <a:cubicBezTo>
                    <a:pt x="512" y="268"/>
                    <a:pt x="560" y="173"/>
                    <a:pt x="536" y="90"/>
                  </a:cubicBezTo>
                  <a:cubicBezTo>
                    <a:pt x="507" y="41"/>
                    <a:pt x="445" y="0"/>
                    <a:pt x="3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9964;p59">
            <a:extLst>
              <a:ext uri="{FF2B5EF4-FFF2-40B4-BE49-F238E27FC236}">
                <a16:creationId xmlns:a16="http://schemas.microsoft.com/office/drawing/2014/main" id="{ADD32468-DD67-D389-5C9E-96DC6D5227EF}"/>
              </a:ext>
            </a:extLst>
          </p:cNvPr>
          <p:cNvGrpSpPr/>
          <p:nvPr/>
        </p:nvGrpSpPr>
        <p:grpSpPr>
          <a:xfrm>
            <a:off x="4840548" y="2946820"/>
            <a:ext cx="596903" cy="622975"/>
            <a:chOff x="6870193" y="2295620"/>
            <a:chExt cx="360356" cy="343462"/>
          </a:xfrm>
        </p:grpSpPr>
        <p:sp>
          <p:nvSpPr>
            <p:cNvPr id="27" name="Google Shape;9965;p59">
              <a:extLst>
                <a:ext uri="{FF2B5EF4-FFF2-40B4-BE49-F238E27FC236}">
                  <a16:creationId xmlns:a16="http://schemas.microsoft.com/office/drawing/2014/main" id="{F5F7B2C8-BF9C-221D-C775-9E2587D2E530}"/>
                </a:ext>
              </a:extLst>
            </p:cNvPr>
            <p:cNvSpPr/>
            <p:nvPr/>
          </p:nvSpPr>
          <p:spPr>
            <a:xfrm>
              <a:off x="6870193" y="2295620"/>
              <a:ext cx="360356" cy="343462"/>
            </a:xfrm>
            <a:custGeom>
              <a:avLst/>
              <a:gdLst/>
              <a:ahLst/>
              <a:cxnLst/>
              <a:rect l="l" t="t" r="r" b="b"/>
              <a:pathLst>
                <a:path w="11348" h="10816" extrusionOk="0">
                  <a:moveTo>
                    <a:pt x="6027" y="0"/>
                  </a:moveTo>
                  <a:cubicBezTo>
                    <a:pt x="5700" y="0"/>
                    <a:pt x="5448" y="70"/>
                    <a:pt x="5430" y="76"/>
                  </a:cubicBezTo>
                  <a:cubicBezTo>
                    <a:pt x="5358" y="112"/>
                    <a:pt x="5299" y="172"/>
                    <a:pt x="5299" y="255"/>
                  </a:cubicBezTo>
                  <a:lnTo>
                    <a:pt x="5299" y="2731"/>
                  </a:lnTo>
                  <a:lnTo>
                    <a:pt x="3501" y="5017"/>
                  </a:lnTo>
                  <a:cubicBezTo>
                    <a:pt x="3441" y="4767"/>
                    <a:pt x="3215" y="4577"/>
                    <a:pt x="2929" y="4577"/>
                  </a:cubicBezTo>
                  <a:lnTo>
                    <a:pt x="584" y="4577"/>
                  </a:lnTo>
                  <a:cubicBezTo>
                    <a:pt x="274" y="4577"/>
                    <a:pt x="1" y="4827"/>
                    <a:pt x="1" y="5160"/>
                  </a:cubicBezTo>
                  <a:lnTo>
                    <a:pt x="1" y="5732"/>
                  </a:lnTo>
                  <a:cubicBezTo>
                    <a:pt x="1" y="5839"/>
                    <a:pt x="96" y="5910"/>
                    <a:pt x="179" y="5910"/>
                  </a:cubicBezTo>
                  <a:cubicBezTo>
                    <a:pt x="274" y="5910"/>
                    <a:pt x="358" y="5827"/>
                    <a:pt x="358" y="5732"/>
                  </a:cubicBezTo>
                  <a:lnTo>
                    <a:pt x="358" y="5160"/>
                  </a:lnTo>
                  <a:cubicBezTo>
                    <a:pt x="358" y="5041"/>
                    <a:pt x="453" y="4946"/>
                    <a:pt x="572" y="4946"/>
                  </a:cubicBezTo>
                  <a:lnTo>
                    <a:pt x="2918" y="4946"/>
                  </a:lnTo>
                  <a:cubicBezTo>
                    <a:pt x="3037" y="4946"/>
                    <a:pt x="3132" y="5041"/>
                    <a:pt x="3132" y="5160"/>
                  </a:cubicBezTo>
                  <a:lnTo>
                    <a:pt x="3132" y="10232"/>
                  </a:lnTo>
                  <a:cubicBezTo>
                    <a:pt x="3132" y="10351"/>
                    <a:pt x="3037" y="10435"/>
                    <a:pt x="2918" y="10435"/>
                  </a:cubicBezTo>
                  <a:lnTo>
                    <a:pt x="572" y="10435"/>
                  </a:lnTo>
                  <a:cubicBezTo>
                    <a:pt x="453" y="10435"/>
                    <a:pt x="358" y="10351"/>
                    <a:pt x="358" y="10232"/>
                  </a:cubicBezTo>
                  <a:lnTo>
                    <a:pt x="358" y="6506"/>
                  </a:lnTo>
                  <a:cubicBezTo>
                    <a:pt x="358" y="6410"/>
                    <a:pt x="274" y="6327"/>
                    <a:pt x="179" y="6327"/>
                  </a:cubicBezTo>
                  <a:cubicBezTo>
                    <a:pt x="72" y="6327"/>
                    <a:pt x="1" y="6422"/>
                    <a:pt x="1" y="6506"/>
                  </a:cubicBezTo>
                  <a:lnTo>
                    <a:pt x="1" y="10232"/>
                  </a:lnTo>
                  <a:cubicBezTo>
                    <a:pt x="1" y="10542"/>
                    <a:pt x="251" y="10816"/>
                    <a:pt x="584" y="10816"/>
                  </a:cubicBezTo>
                  <a:lnTo>
                    <a:pt x="2929" y="10816"/>
                  </a:lnTo>
                  <a:cubicBezTo>
                    <a:pt x="3251" y="10816"/>
                    <a:pt x="3513" y="10554"/>
                    <a:pt x="3513" y="10232"/>
                  </a:cubicBezTo>
                  <a:lnTo>
                    <a:pt x="3513" y="9744"/>
                  </a:lnTo>
                  <a:lnTo>
                    <a:pt x="4418" y="10185"/>
                  </a:lnTo>
                  <a:cubicBezTo>
                    <a:pt x="4453" y="10197"/>
                    <a:pt x="4477" y="10197"/>
                    <a:pt x="4513" y="10197"/>
                  </a:cubicBezTo>
                  <a:lnTo>
                    <a:pt x="8025" y="10197"/>
                  </a:lnTo>
                  <a:cubicBezTo>
                    <a:pt x="8132" y="10197"/>
                    <a:pt x="8204" y="10113"/>
                    <a:pt x="8204" y="10018"/>
                  </a:cubicBezTo>
                  <a:cubicBezTo>
                    <a:pt x="8204" y="9923"/>
                    <a:pt x="8109" y="9839"/>
                    <a:pt x="8025" y="9839"/>
                  </a:cubicBezTo>
                  <a:lnTo>
                    <a:pt x="4561" y="9839"/>
                  </a:lnTo>
                  <a:lnTo>
                    <a:pt x="3525" y="9327"/>
                  </a:lnTo>
                  <a:lnTo>
                    <a:pt x="3525" y="5589"/>
                  </a:lnTo>
                  <a:lnTo>
                    <a:pt x="5644" y="2910"/>
                  </a:lnTo>
                  <a:cubicBezTo>
                    <a:pt x="5668" y="2874"/>
                    <a:pt x="5692" y="2839"/>
                    <a:pt x="5692" y="2791"/>
                  </a:cubicBezTo>
                  <a:lnTo>
                    <a:pt x="5692" y="398"/>
                  </a:lnTo>
                  <a:cubicBezTo>
                    <a:pt x="5787" y="379"/>
                    <a:pt x="5924" y="358"/>
                    <a:pt x="6080" y="358"/>
                  </a:cubicBezTo>
                  <a:cubicBezTo>
                    <a:pt x="6313" y="358"/>
                    <a:pt x="6587" y="405"/>
                    <a:pt x="6823" y="576"/>
                  </a:cubicBezTo>
                  <a:cubicBezTo>
                    <a:pt x="7132" y="791"/>
                    <a:pt x="7275" y="1207"/>
                    <a:pt x="7275" y="1803"/>
                  </a:cubicBezTo>
                  <a:lnTo>
                    <a:pt x="7275" y="3755"/>
                  </a:lnTo>
                  <a:cubicBezTo>
                    <a:pt x="7275" y="3862"/>
                    <a:pt x="7370" y="3934"/>
                    <a:pt x="7454" y="3934"/>
                  </a:cubicBezTo>
                  <a:lnTo>
                    <a:pt x="10395" y="3934"/>
                  </a:lnTo>
                  <a:cubicBezTo>
                    <a:pt x="10716" y="3934"/>
                    <a:pt x="10990" y="4208"/>
                    <a:pt x="10990" y="4529"/>
                  </a:cubicBezTo>
                  <a:cubicBezTo>
                    <a:pt x="10990" y="4863"/>
                    <a:pt x="10716" y="5125"/>
                    <a:pt x="10395" y="5125"/>
                  </a:cubicBezTo>
                  <a:lnTo>
                    <a:pt x="8823" y="5125"/>
                  </a:lnTo>
                  <a:cubicBezTo>
                    <a:pt x="8728" y="5125"/>
                    <a:pt x="8644" y="5220"/>
                    <a:pt x="8644" y="5303"/>
                  </a:cubicBezTo>
                  <a:cubicBezTo>
                    <a:pt x="8644" y="5410"/>
                    <a:pt x="8740" y="5482"/>
                    <a:pt x="8823" y="5482"/>
                  </a:cubicBezTo>
                  <a:lnTo>
                    <a:pt x="10228" y="5482"/>
                  </a:lnTo>
                  <a:cubicBezTo>
                    <a:pt x="10538" y="5494"/>
                    <a:pt x="10788" y="5767"/>
                    <a:pt x="10788" y="6077"/>
                  </a:cubicBezTo>
                  <a:cubicBezTo>
                    <a:pt x="10788" y="6399"/>
                    <a:pt x="10526" y="6672"/>
                    <a:pt x="10192" y="6672"/>
                  </a:cubicBezTo>
                  <a:lnTo>
                    <a:pt x="8823" y="6672"/>
                  </a:lnTo>
                  <a:cubicBezTo>
                    <a:pt x="8728" y="6672"/>
                    <a:pt x="8644" y="6768"/>
                    <a:pt x="8644" y="6851"/>
                  </a:cubicBezTo>
                  <a:cubicBezTo>
                    <a:pt x="8644" y="6958"/>
                    <a:pt x="8740" y="7030"/>
                    <a:pt x="8823" y="7030"/>
                  </a:cubicBezTo>
                  <a:lnTo>
                    <a:pt x="10073" y="7030"/>
                  </a:lnTo>
                  <a:cubicBezTo>
                    <a:pt x="10371" y="7053"/>
                    <a:pt x="10597" y="7327"/>
                    <a:pt x="10597" y="7625"/>
                  </a:cubicBezTo>
                  <a:cubicBezTo>
                    <a:pt x="10597" y="7946"/>
                    <a:pt x="10335" y="8220"/>
                    <a:pt x="10002" y="8220"/>
                  </a:cubicBezTo>
                  <a:lnTo>
                    <a:pt x="8823" y="8220"/>
                  </a:lnTo>
                  <a:cubicBezTo>
                    <a:pt x="8728" y="8220"/>
                    <a:pt x="8644" y="8315"/>
                    <a:pt x="8644" y="8399"/>
                  </a:cubicBezTo>
                  <a:cubicBezTo>
                    <a:pt x="8644" y="8506"/>
                    <a:pt x="8740" y="8577"/>
                    <a:pt x="8823" y="8577"/>
                  </a:cubicBezTo>
                  <a:lnTo>
                    <a:pt x="9883" y="8577"/>
                  </a:lnTo>
                  <a:cubicBezTo>
                    <a:pt x="9895" y="8577"/>
                    <a:pt x="9918" y="8589"/>
                    <a:pt x="9918" y="8589"/>
                  </a:cubicBezTo>
                  <a:cubicBezTo>
                    <a:pt x="10192" y="8649"/>
                    <a:pt x="10407" y="8887"/>
                    <a:pt x="10407" y="9185"/>
                  </a:cubicBezTo>
                  <a:cubicBezTo>
                    <a:pt x="10407" y="9518"/>
                    <a:pt x="10133" y="9780"/>
                    <a:pt x="9811" y="9780"/>
                  </a:cubicBezTo>
                  <a:lnTo>
                    <a:pt x="8823" y="9780"/>
                  </a:lnTo>
                  <a:cubicBezTo>
                    <a:pt x="8728" y="9780"/>
                    <a:pt x="8644" y="9875"/>
                    <a:pt x="8644" y="9958"/>
                  </a:cubicBezTo>
                  <a:cubicBezTo>
                    <a:pt x="8644" y="10066"/>
                    <a:pt x="8740" y="10137"/>
                    <a:pt x="8823" y="10137"/>
                  </a:cubicBezTo>
                  <a:lnTo>
                    <a:pt x="9811" y="10137"/>
                  </a:lnTo>
                  <a:cubicBezTo>
                    <a:pt x="10347" y="10137"/>
                    <a:pt x="10776" y="9708"/>
                    <a:pt x="10776" y="9173"/>
                  </a:cubicBezTo>
                  <a:cubicBezTo>
                    <a:pt x="10776" y="8887"/>
                    <a:pt x="10657" y="8637"/>
                    <a:pt x="10466" y="8458"/>
                  </a:cubicBezTo>
                  <a:cubicBezTo>
                    <a:pt x="10764" y="8292"/>
                    <a:pt x="10966" y="7982"/>
                    <a:pt x="10966" y="7613"/>
                  </a:cubicBezTo>
                  <a:cubicBezTo>
                    <a:pt x="10966" y="7327"/>
                    <a:pt x="10847" y="7077"/>
                    <a:pt x="10657" y="6899"/>
                  </a:cubicBezTo>
                  <a:cubicBezTo>
                    <a:pt x="10954" y="6803"/>
                    <a:pt x="11145" y="6482"/>
                    <a:pt x="11145" y="6113"/>
                  </a:cubicBezTo>
                  <a:cubicBezTo>
                    <a:pt x="11145" y="5827"/>
                    <a:pt x="11026" y="5577"/>
                    <a:pt x="10835" y="5398"/>
                  </a:cubicBezTo>
                  <a:cubicBezTo>
                    <a:pt x="11133" y="5232"/>
                    <a:pt x="11347" y="4922"/>
                    <a:pt x="11347" y="4541"/>
                  </a:cubicBezTo>
                  <a:cubicBezTo>
                    <a:pt x="11347" y="4005"/>
                    <a:pt x="10907" y="3577"/>
                    <a:pt x="10371" y="3577"/>
                  </a:cubicBezTo>
                  <a:lnTo>
                    <a:pt x="7621" y="3577"/>
                  </a:lnTo>
                  <a:lnTo>
                    <a:pt x="7621" y="1827"/>
                  </a:lnTo>
                  <a:cubicBezTo>
                    <a:pt x="7621" y="1112"/>
                    <a:pt x="7418" y="588"/>
                    <a:pt x="7013" y="291"/>
                  </a:cubicBezTo>
                  <a:cubicBezTo>
                    <a:pt x="6703" y="61"/>
                    <a:pt x="6332" y="0"/>
                    <a:pt x="602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966;p59">
              <a:extLst>
                <a:ext uri="{FF2B5EF4-FFF2-40B4-BE49-F238E27FC236}">
                  <a16:creationId xmlns:a16="http://schemas.microsoft.com/office/drawing/2014/main" id="{15B01A48-4EA5-DBE8-8FFB-A6F5E57861C6}"/>
                </a:ext>
              </a:extLst>
            </p:cNvPr>
            <p:cNvSpPr/>
            <p:nvPr/>
          </p:nvSpPr>
          <p:spPr>
            <a:xfrm>
              <a:off x="6920842" y="2577064"/>
              <a:ext cx="36709" cy="36677"/>
            </a:xfrm>
            <a:custGeom>
              <a:avLst/>
              <a:gdLst/>
              <a:ahLst/>
              <a:cxnLst/>
              <a:rect l="l" t="t" r="r" b="b"/>
              <a:pathLst>
                <a:path w="1156" h="1155" extrusionOk="0">
                  <a:moveTo>
                    <a:pt x="584" y="369"/>
                  </a:moveTo>
                  <a:cubicBezTo>
                    <a:pt x="703" y="369"/>
                    <a:pt x="787" y="464"/>
                    <a:pt x="787" y="584"/>
                  </a:cubicBezTo>
                  <a:cubicBezTo>
                    <a:pt x="787" y="703"/>
                    <a:pt x="703" y="786"/>
                    <a:pt x="584" y="786"/>
                  </a:cubicBezTo>
                  <a:cubicBezTo>
                    <a:pt x="465" y="786"/>
                    <a:pt x="370" y="703"/>
                    <a:pt x="370" y="584"/>
                  </a:cubicBezTo>
                  <a:cubicBezTo>
                    <a:pt x="370" y="464"/>
                    <a:pt x="453" y="369"/>
                    <a:pt x="584" y="369"/>
                  </a:cubicBezTo>
                  <a:close/>
                  <a:moveTo>
                    <a:pt x="584" y="0"/>
                  </a:moveTo>
                  <a:cubicBezTo>
                    <a:pt x="263" y="0"/>
                    <a:pt x="1" y="250"/>
                    <a:pt x="1" y="584"/>
                  </a:cubicBezTo>
                  <a:cubicBezTo>
                    <a:pt x="1" y="905"/>
                    <a:pt x="251" y="1155"/>
                    <a:pt x="584" y="1155"/>
                  </a:cubicBezTo>
                  <a:cubicBezTo>
                    <a:pt x="906" y="1155"/>
                    <a:pt x="1156" y="905"/>
                    <a:pt x="1156" y="584"/>
                  </a:cubicBezTo>
                  <a:cubicBezTo>
                    <a:pt x="1156" y="250"/>
                    <a:pt x="894" y="0"/>
                    <a:pt x="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0158;p59">
            <a:extLst>
              <a:ext uri="{FF2B5EF4-FFF2-40B4-BE49-F238E27FC236}">
                <a16:creationId xmlns:a16="http://schemas.microsoft.com/office/drawing/2014/main" id="{195743E8-136F-9625-87BC-1AB160B6E804}"/>
              </a:ext>
            </a:extLst>
          </p:cNvPr>
          <p:cNvGrpSpPr/>
          <p:nvPr/>
        </p:nvGrpSpPr>
        <p:grpSpPr>
          <a:xfrm>
            <a:off x="620755" y="1484561"/>
            <a:ext cx="667004" cy="572700"/>
            <a:chOff x="5216456" y="3725484"/>
            <a:chExt cx="356196" cy="265631"/>
          </a:xfrm>
        </p:grpSpPr>
        <p:sp>
          <p:nvSpPr>
            <p:cNvPr id="30" name="Google Shape;10159;p59">
              <a:extLst>
                <a:ext uri="{FF2B5EF4-FFF2-40B4-BE49-F238E27FC236}">
                  <a16:creationId xmlns:a16="http://schemas.microsoft.com/office/drawing/2014/main" id="{86FED581-D0D6-0525-C54B-0214ABCA4D7D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160;p59">
              <a:extLst>
                <a:ext uri="{FF2B5EF4-FFF2-40B4-BE49-F238E27FC236}">
                  <a16:creationId xmlns:a16="http://schemas.microsoft.com/office/drawing/2014/main" id="{420E2619-E86C-2699-8BF3-3027BB8D84E3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>
          <a:extLst>
            <a:ext uri="{FF2B5EF4-FFF2-40B4-BE49-F238E27FC236}">
              <a16:creationId xmlns:a16="http://schemas.microsoft.com/office/drawing/2014/main" id="{C0239ADB-A55E-172D-0D37-109163CC9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>
            <a:extLst>
              <a:ext uri="{FF2B5EF4-FFF2-40B4-BE49-F238E27FC236}">
                <a16:creationId xmlns:a16="http://schemas.microsoft.com/office/drawing/2014/main" id="{197290DB-1D28-F696-B19A-B7CF08BED6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73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Próximos pasos</a:t>
            </a:r>
            <a:endParaRPr dirty="0"/>
          </a:p>
        </p:txBody>
      </p:sp>
      <p:sp>
        <p:nvSpPr>
          <p:cNvPr id="443" name="Google Shape;443;p28">
            <a:extLst>
              <a:ext uri="{FF2B5EF4-FFF2-40B4-BE49-F238E27FC236}">
                <a16:creationId xmlns:a16="http://schemas.microsoft.com/office/drawing/2014/main" id="{512116BD-3870-883C-7189-147BFC9F365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556825" y="138873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45" name="Google Shape;445;p28">
            <a:extLst>
              <a:ext uri="{FF2B5EF4-FFF2-40B4-BE49-F238E27FC236}">
                <a16:creationId xmlns:a16="http://schemas.microsoft.com/office/drawing/2014/main" id="{BACEF3F5-A1D4-5325-CE90-4B958DE49591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3556825" y="23696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47" name="Google Shape;447;p28">
            <a:extLst>
              <a:ext uri="{FF2B5EF4-FFF2-40B4-BE49-F238E27FC236}">
                <a16:creationId xmlns:a16="http://schemas.microsoft.com/office/drawing/2014/main" id="{1DB8925E-3558-E389-03B2-99E5B2892AE9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3556825" y="335063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49" name="Google Shape;449;p28">
            <a:extLst>
              <a:ext uri="{FF2B5EF4-FFF2-40B4-BE49-F238E27FC236}">
                <a16:creationId xmlns:a16="http://schemas.microsoft.com/office/drawing/2014/main" id="{5D530F77-7BEC-D1B0-9890-DC3579CF67F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56824" y="1683875"/>
            <a:ext cx="4867175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Pruebas</a:t>
            </a:r>
            <a:r>
              <a:rPr lang="en" dirty="0"/>
              <a:t> piloto en negocios reales</a:t>
            </a:r>
            <a:endParaRPr dirty="0"/>
          </a:p>
        </p:txBody>
      </p:sp>
      <p:sp>
        <p:nvSpPr>
          <p:cNvPr id="450" name="Google Shape;450;p28">
            <a:extLst>
              <a:ext uri="{FF2B5EF4-FFF2-40B4-BE49-F238E27FC236}">
                <a16:creationId xmlns:a16="http://schemas.microsoft.com/office/drawing/2014/main" id="{C20AA21B-BC69-BD3E-1A88-48EF1AF8A0CB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3556824" y="2664825"/>
            <a:ext cx="4867175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Mejorar la interfaz y las medidas de seguridad</a:t>
            </a:r>
            <a:endParaRPr dirty="0"/>
          </a:p>
        </p:txBody>
      </p:sp>
      <p:sp>
        <p:nvSpPr>
          <p:cNvPr id="451" name="Google Shape;451;p28">
            <a:extLst>
              <a:ext uri="{FF2B5EF4-FFF2-40B4-BE49-F238E27FC236}">
                <a16:creationId xmlns:a16="http://schemas.microsoft.com/office/drawing/2014/main" id="{34EEA9D1-318D-4B65-795A-A28E54F3C095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3556824" y="3645775"/>
            <a:ext cx="4867175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Optimizar costos y escalabilidad</a:t>
            </a:r>
            <a:endParaRPr dirty="0"/>
          </a:p>
        </p:txBody>
      </p:sp>
      <p:grpSp>
        <p:nvGrpSpPr>
          <p:cNvPr id="455" name="Google Shape;455;p28">
            <a:extLst>
              <a:ext uri="{FF2B5EF4-FFF2-40B4-BE49-F238E27FC236}">
                <a16:creationId xmlns:a16="http://schemas.microsoft.com/office/drawing/2014/main" id="{E1FF9D1B-C48A-4E36-7629-A121A9AC2228}"/>
              </a:ext>
            </a:extLst>
          </p:cNvPr>
          <p:cNvGrpSpPr/>
          <p:nvPr/>
        </p:nvGrpSpPr>
        <p:grpSpPr>
          <a:xfrm>
            <a:off x="-977454" y="1101500"/>
            <a:ext cx="4043253" cy="3759986"/>
            <a:chOff x="-977454" y="1101500"/>
            <a:chExt cx="4043253" cy="3759986"/>
          </a:xfrm>
        </p:grpSpPr>
        <p:sp>
          <p:nvSpPr>
            <p:cNvPr id="456" name="Google Shape;456;p28">
              <a:extLst>
                <a:ext uri="{FF2B5EF4-FFF2-40B4-BE49-F238E27FC236}">
                  <a16:creationId xmlns:a16="http://schemas.microsoft.com/office/drawing/2014/main" id="{361331DC-D985-3693-E545-622CDB149F67}"/>
                </a:ext>
              </a:extLst>
            </p:cNvPr>
            <p:cNvSpPr/>
            <p:nvPr/>
          </p:nvSpPr>
          <p:spPr>
            <a:xfrm flipH="1">
              <a:off x="-977454" y="1101500"/>
              <a:ext cx="4043253" cy="3759921"/>
            </a:xfrm>
            <a:custGeom>
              <a:avLst/>
              <a:gdLst/>
              <a:ahLst/>
              <a:cxnLst/>
              <a:rect l="l" t="t" r="r" b="b"/>
              <a:pathLst>
                <a:path w="92943" h="86430" extrusionOk="0">
                  <a:moveTo>
                    <a:pt x="49263" y="1"/>
                  </a:moveTo>
                  <a:cubicBezTo>
                    <a:pt x="48145" y="1"/>
                    <a:pt x="47008" y="49"/>
                    <a:pt x="45853" y="153"/>
                  </a:cubicBezTo>
                  <a:cubicBezTo>
                    <a:pt x="27945" y="1762"/>
                    <a:pt x="22915" y="10417"/>
                    <a:pt x="17279" y="19872"/>
                  </a:cubicBezTo>
                  <a:cubicBezTo>
                    <a:pt x="12843" y="27317"/>
                    <a:pt x="10574" y="36078"/>
                    <a:pt x="7779" y="44213"/>
                  </a:cubicBezTo>
                  <a:cubicBezTo>
                    <a:pt x="5217" y="51664"/>
                    <a:pt x="1" y="59012"/>
                    <a:pt x="771" y="67230"/>
                  </a:cubicBezTo>
                  <a:cubicBezTo>
                    <a:pt x="1747" y="77621"/>
                    <a:pt x="11970" y="84388"/>
                    <a:pt x="21491" y="86063"/>
                  </a:cubicBezTo>
                  <a:cubicBezTo>
                    <a:pt x="22913" y="86313"/>
                    <a:pt x="24276" y="86430"/>
                    <a:pt x="25589" y="86430"/>
                  </a:cubicBezTo>
                  <a:cubicBezTo>
                    <a:pt x="36541" y="86430"/>
                    <a:pt x="43975" y="78318"/>
                    <a:pt x="52929" y="72113"/>
                  </a:cubicBezTo>
                  <a:cubicBezTo>
                    <a:pt x="52946" y="72103"/>
                    <a:pt x="52967" y="72089"/>
                    <a:pt x="52984" y="72075"/>
                  </a:cubicBezTo>
                  <a:cubicBezTo>
                    <a:pt x="54435" y="71075"/>
                    <a:pt x="55938" y="70143"/>
                    <a:pt x="57526" y="69376"/>
                  </a:cubicBezTo>
                  <a:cubicBezTo>
                    <a:pt x="70001" y="63338"/>
                    <a:pt x="82878" y="68571"/>
                    <a:pt x="87908" y="54285"/>
                  </a:cubicBezTo>
                  <a:cubicBezTo>
                    <a:pt x="92942" y="39998"/>
                    <a:pt x="86502" y="20075"/>
                    <a:pt x="77445" y="10214"/>
                  </a:cubicBezTo>
                  <a:cubicBezTo>
                    <a:pt x="77445" y="10214"/>
                    <a:pt x="65472" y="1"/>
                    <a:pt x="49263" y="1"/>
                  </a:cubicBezTo>
                  <a:close/>
                </a:path>
              </a:pathLst>
            </a:custGeom>
            <a:solidFill>
              <a:srgbClr val="FFFFFF">
                <a:alpha val="20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28">
              <a:extLst>
                <a:ext uri="{FF2B5EF4-FFF2-40B4-BE49-F238E27FC236}">
                  <a16:creationId xmlns:a16="http://schemas.microsoft.com/office/drawing/2014/main" id="{E8E97D6E-FA95-09C7-564C-EE7A01717B31}"/>
                </a:ext>
              </a:extLst>
            </p:cNvPr>
            <p:cNvGrpSpPr/>
            <p:nvPr/>
          </p:nvGrpSpPr>
          <p:grpSpPr>
            <a:xfrm>
              <a:off x="140923" y="1379198"/>
              <a:ext cx="2617119" cy="3482288"/>
              <a:chOff x="140923" y="1379198"/>
              <a:chExt cx="2617119" cy="3482288"/>
            </a:xfrm>
          </p:grpSpPr>
          <p:grpSp>
            <p:nvGrpSpPr>
              <p:cNvPr id="458" name="Google Shape;458;p28">
                <a:extLst>
                  <a:ext uri="{FF2B5EF4-FFF2-40B4-BE49-F238E27FC236}">
                    <a16:creationId xmlns:a16="http://schemas.microsoft.com/office/drawing/2014/main" id="{C60E0B24-D74E-ABCD-9FB5-443E0488BB72}"/>
                  </a:ext>
                </a:extLst>
              </p:cNvPr>
              <p:cNvGrpSpPr/>
              <p:nvPr/>
            </p:nvGrpSpPr>
            <p:grpSpPr>
              <a:xfrm>
                <a:off x="1992856" y="3031911"/>
                <a:ext cx="765185" cy="1829575"/>
                <a:chOff x="2389743" y="2531075"/>
                <a:chExt cx="448973" cy="1073505"/>
              </a:xfrm>
            </p:grpSpPr>
            <p:sp>
              <p:nvSpPr>
                <p:cNvPr id="459" name="Google Shape;459;p28">
                  <a:extLst>
                    <a:ext uri="{FF2B5EF4-FFF2-40B4-BE49-F238E27FC236}">
                      <a16:creationId xmlns:a16="http://schemas.microsoft.com/office/drawing/2014/main" id="{5C359A91-D8B6-8020-0510-4DFA3DF5CD32}"/>
                    </a:ext>
                  </a:extLst>
                </p:cNvPr>
                <p:cNvSpPr/>
                <p:nvPr/>
              </p:nvSpPr>
              <p:spPr>
                <a:xfrm>
                  <a:off x="2389743" y="2531075"/>
                  <a:ext cx="448973" cy="1073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4" h="28128" extrusionOk="0">
                      <a:moveTo>
                        <a:pt x="0" y="1"/>
                      </a:moveTo>
                      <a:lnTo>
                        <a:pt x="0" y="28127"/>
                      </a:lnTo>
                      <a:lnTo>
                        <a:pt x="11763" y="28127"/>
                      </a:lnTo>
                      <a:lnTo>
                        <a:pt x="11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28">
                  <a:extLst>
                    <a:ext uri="{FF2B5EF4-FFF2-40B4-BE49-F238E27FC236}">
                      <a16:creationId xmlns:a16="http://schemas.microsoft.com/office/drawing/2014/main" id="{971399DE-1BDF-12EB-4547-3F4F11A86075}"/>
                    </a:ext>
                  </a:extLst>
                </p:cNvPr>
                <p:cNvSpPr/>
                <p:nvPr/>
              </p:nvSpPr>
              <p:spPr>
                <a:xfrm>
                  <a:off x="2389743" y="2531075"/>
                  <a:ext cx="448973" cy="53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4" h="1394" extrusionOk="0">
                      <a:moveTo>
                        <a:pt x="0" y="1"/>
                      </a:moveTo>
                      <a:lnTo>
                        <a:pt x="0" y="1393"/>
                      </a:lnTo>
                      <a:lnTo>
                        <a:pt x="11763" y="1393"/>
                      </a:lnTo>
                      <a:lnTo>
                        <a:pt x="11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28">
                  <a:extLst>
                    <a:ext uri="{FF2B5EF4-FFF2-40B4-BE49-F238E27FC236}">
                      <a16:creationId xmlns:a16="http://schemas.microsoft.com/office/drawing/2014/main" id="{A33B35A4-B43F-9418-CFF5-F99F1F6EC00F}"/>
                    </a:ext>
                  </a:extLst>
                </p:cNvPr>
                <p:cNvSpPr/>
                <p:nvPr/>
              </p:nvSpPr>
              <p:spPr>
                <a:xfrm>
                  <a:off x="2394293" y="2646980"/>
                  <a:ext cx="179681" cy="123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8" h="3226" extrusionOk="0">
                      <a:moveTo>
                        <a:pt x="0" y="0"/>
                      </a:moveTo>
                      <a:lnTo>
                        <a:pt x="0" y="3225"/>
                      </a:lnTo>
                      <a:lnTo>
                        <a:pt x="4707" y="3225"/>
                      </a:lnTo>
                      <a:lnTo>
                        <a:pt x="4707" y="313"/>
                      </a:lnTo>
                      <a:cubicBezTo>
                        <a:pt x="4707" y="141"/>
                        <a:pt x="4566" y="0"/>
                        <a:pt x="439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28">
                  <a:extLst>
                    <a:ext uri="{FF2B5EF4-FFF2-40B4-BE49-F238E27FC236}">
                      <a16:creationId xmlns:a16="http://schemas.microsoft.com/office/drawing/2014/main" id="{1091C662-B513-60DA-D874-12B4C2F6F145}"/>
                    </a:ext>
                  </a:extLst>
                </p:cNvPr>
                <p:cNvSpPr/>
                <p:nvPr/>
              </p:nvSpPr>
              <p:spPr>
                <a:xfrm>
                  <a:off x="2594541" y="2646980"/>
                  <a:ext cx="239638" cy="123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9" h="3226" extrusionOk="0">
                      <a:moveTo>
                        <a:pt x="313" y="0"/>
                      </a:moveTo>
                      <a:cubicBezTo>
                        <a:pt x="141" y="0"/>
                        <a:pt x="0" y="141"/>
                        <a:pt x="0" y="313"/>
                      </a:cubicBezTo>
                      <a:lnTo>
                        <a:pt x="0" y="3225"/>
                      </a:lnTo>
                      <a:lnTo>
                        <a:pt x="6279" y="3225"/>
                      </a:lnTo>
                      <a:lnTo>
                        <a:pt x="627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28">
                  <a:extLst>
                    <a:ext uri="{FF2B5EF4-FFF2-40B4-BE49-F238E27FC236}">
                      <a16:creationId xmlns:a16="http://schemas.microsoft.com/office/drawing/2014/main" id="{05C31743-3A4C-B0F6-B802-2CD25E14675A}"/>
                    </a:ext>
                  </a:extLst>
                </p:cNvPr>
                <p:cNvSpPr/>
                <p:nvPr/>
              </p:nvSpPr>
              <p:spPr>
                <a:xfrm>
                  <a:off x="2389743" y="2766892"/>
                  <a:ext cx="448973" cy="53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4" h="1394" extrusionOk="0">
                      <a:moveTo>
                        <a:pt x="0" y="1"/>
                      </a:moveTo>
                      <a:lnTo>
                        <a:pt x="0" y="1393"/>
                      </a:lnTo>
                      <a:lnTo>
                        <a:pt x="11763" y="1393"/>
                      </a:lnTo>
                      <a:lnTo>
                        <a:pt x="11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28">
                  <a:extLst>
                    <a:ext uri="{FF2B5EF4-FFF2-40B4-BE49-F238E27FC236}">
                      <a16:creationId xmlns:a16="http://schemas.microsoft.com/office/drawing/2014/main" id="{D1CC94D4-5D94-5707-244E-12F115C73F10}"/>
                    </a:ext>
                  </a:extLst>
                </p:cNvPr>
                <p:cNvSpPr/>
                <p:nvPr/>
              </p:nvSpPr>
              <p:spPr>
                <a:xfrm>
                  <a:off x="2394293" y="2847228"/>
                  <a:ext cx="179681" cy="123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8" h="3226" extrusionOk="0">
                      <a:moveTo>
                        <a:pt x="0" y="0"/>
                      </a:moveTo>
                      <a:lnTo>
                        <a:pt x="0" y="3225"/>
                      </a:lnTo>
                      <a:lnTo>
                        <a:pt x="4707" y="3225"/>
                      </a:lnTo>
                      <a:lnTo>
                        <a:pt x="4707" y="313"/>
                      </a:lnTo>
                      <a:cubicBezTo>
                        <a:pt x="4707" y="141"/>
                        <a:pt x="4566" y="0"/>
                        <a:pt x="439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28">
                  <a:extLst>
                    <a:ext uri="{FF2B5EF4-FFF2-40B4-BE49-F238E27FC236}">
                      <a16:creationId xmlns:a16="http://schemas.microsoft.com/office/drawing/2014/main" id="{0A56421E-2375-3EF6-4A93-B04101B76EED}"/>
                    </a:ext>
                  </a:extLst>
                </p:cNvPr>
                <p:cNvSpPr/>
                <p:nvPr/>
              </p:nvSpPr>
              <p:spPr>
                <a:xfrm>
                  <a:off x="2594541" y="2847228"/>
                  <a:ext cx="239638" cy="123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9" h="3226" extrusionOk="0">
                      <a:moveTo>
                        <a:pt x="313" y="0"/>
                      </a:moveTo>
                      <a:cubicBezTo>
                        <a:pt x="141" y="0"/>
                        <a:pt x="0" y="141"/>
                        <a:pt x="0" y="313"/>
                      </a:cubicBezTo>
                      <a:lnTo>
                        <a:pt x="0" y="3225"/>
                      </a:lnTo>
                      <a:lnTo>
                        <a:pt x="6279" y="3225"/>
                      </a:lnTo>
                      <a:lnTo>
                        <a:pt x="627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28">
                  <a:extLst>
                    <a:ext uri="{FF2B5EF4-FFF2-40B4-BE49-F238E27FC236}">
                      <a16:creationId xmlns:a16="http://schemas.microsoft.com/office/drawing/2014/main" id="{64A0B0CF-B5C1-5BC3-F451-0868CBF84A75}"/>
                    </a:ext>
                  </a:extLst>
                </p:cNvPr>
                <p:cNvSpPr/>
                <p:nvPr/>
              </p:nvSpPr>
              <p:spPr>
                <a:xfrm>
                  <a:off x="2389743" y="2967140"/>
                  <a:ext cx="448973" cy="53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4" h="1394" extrusionOk="0">
                      <a:moveTo>
                        <a:pt x="0" y="1"/>
                      </a:moveTo>
                      <a:lnTo>
                        <a:pt x="0" y="1393"/>
                      </a:lnTo>
                      <a:lnTo>
                        <a:pt x="11763" y="1393"/>
                      </a:lnTo>
                      <a:lnTo>
                        <a:pt x="11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28">
                  <a:extLst>
                    <a:ext uri="{FF2B5EF4-FFF2-40B4-BE49-F238E27FC236}">
                      <a16:creationId xmlns:a16="http://schemas.microsoft.com/office/drawing/2014/main" id="{043573F3-9B76-00B5-0878-EFEBF86EA34E}"/>
                    </a:ext>
                  </a:extLst>
                </p:cNvPr>
                <p:cNvSpPr/>
                <p:nvPr/>
              </p:nvSpPr>
              <p:spPr>
                <a:xfrm>
                  <a:off x="2394293" y="3047476"/>
                  <a:ext cx="179681" cy="123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8" h="3226" extrusionOk="0">
                      <a:moveTo>
                        <a:pt x="0" y="0"/>
                      </a:moveTo>
                      <a:lnTo>
                        <a:pt x="0" y="3225"/>
                      </a:lnTo>
                      <a:lnTo>
                        <a:pt x="4707" y="3225"/>
                      </a:lnTo>
                      <a:lnTo>
                        <a:pt x="4707" y="313"/>
                      </a:lnTo>
                      <a:cubicBezTo>
                        <a:pt x="4707" y="141"/>
                        <a:pt x="4566" y="0"/>
                        <a:pt x="439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28">
                  <a:extLst>
                    <a:ext uri="{FF2B5EF4-FFF2-40B4-BE49-F238E27FC236}">
                      <a16:creationId xmlns:a16="http://schemas.microsoft.com/office/drawing/2014/main" id="{13B4E7DD-677F-A313-C23C-BE37684969EF}"/>
                    </a:ext>
                  </a:extLst>
                </p:cNvPr>
                <p:cNvSpPr/>
                <p:nvPr/>
              </p:nvSpPr>
              <p:spPr>
                <a:xfrm>
                  <a:off x="2594541" y="3047476"/>
                  <a:ext cx="239638" cy="123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9" h="3226" extrusionOk="0">
                      <a:moveTo>
                        <a:pt x="313" y="0"/>
                      </a:moveTo>
                      <a:cubicBezTo>
                        <a:pt x="141" y="0"/>
                        <a:pt x="0" y="141"/>
                        <a:pt x="0" y="313"/>
                      </a:cubicBezTo>
                      <a:lnTo>
                        <a:pt x="0" y="3225"/>
                      </a:lnTo>
                      <a:lnTo>
                        <a:pt x="6279" y="3225"/>
                      </a:lnTo>
                      <a:lnTo>
                        <a:pt x="627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28">
                  <a:extLst>
                    <a:ext uri="{FF2B5EF4-FFF2-40B4-BE49-F238E27FC236}">
                      <a16:creationId xmlns:a16="http://schemas.microsoft.com/office/drawing/2014/main" id="{4138FE09-A38E-C6DD-983C-FF425A4A438A}"/>
                    </a:ext>
                  </a:extLst>
                </p:cNvPr>
                <p:cNvSpPr/>
                <p:nvPr/>
              </p:nvSpPr>
              <p:spPr>
                <a:xfrm>
                  <a:off x="2389743" y="3167388"/>
                  <a:ext cx="448973" cy="53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4" h="1394" extrusionOk="0">
                      <a:moveTo>
                        <a:pt x="0" y="1"/>
                      </a:moveTo>
                      <a:lnTo>
                        <a:pt x="0" y="1394"/>
                      </a:lnTo>
                      <a:lnTo>
                        <a:pt x="11763" y="1394"/>
                      </a:lnTo>
                      <a:lnTo>
                        <a:pt x="11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28">
                  <a:extLst>
                    <a:ext uri="{FF2B5EF4-FFF2-40B4-BE49-F238E27FC236}">
                      <a16:creationId xmlns:a16="http://schemas.microsoft.com/office/drawing/2014/main" id="{5065B5DD-3D53-21C1-7D2A-EE14BF29F38E}"/>
                    </a:ext>
                  </a:extLst>
                </p:cNvPr>
                <p:cNvSpPr/>
                <p:nvPr/>
              </p:nvSpPr>
              <p:spPr>
                <a:xfrm>
                  <a:off x="2394293" y="3247724"/>
                  <a:ext cx="179681" cy="123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8" h="3226" extrusionOk="0">
                      <a:moveTo>
                        <a:pt x="0" y="0"/>
                      </a:moveTo>
                      <a:lnTo>
                        <a:pt x="0" y="3226"/>
                      </a:lnTo>
                      <a:lnTo>
                        <a:pt x="4707" y="3226"/>
                      </a:lnTo>
                      <a:lnTo>
                        <a:pt x="4707" y="313"/>
                      </a:lnTo>
                      <a:cubicBezTo>
                        <a:pt x="4707" y="141"/>
                        <a:pt x="4566" y="0"/>
                        <a:pt x="439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28">
                  <a:extLst>
                    <a:ext uri="{FF2B5EF4-FFF2-40B4-BE49-F238E27FC236}">
                      <a16:creationId xmlns:a16="http://schemas.microsoft.com/office/drawing/2014/main" id="{24F4EEED-4FD3-26E6-B124-E30FBE89D821}"/>
                    </a:ext>
                  </a:extLst>
                </p:cNvPr>
                <p:cNvSpPr/>
                <p:nvPr/>
              </p:nvSpPr>
              <p:spPr>
                <a:xfrm>
                  <a:off x="2594541" y="3247724"/>
                  <a:ext cx="239638" cy="123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9" h="3226" extrusionOk="0">
                      <a:moveTo>
                        <a:pt x="313" y="0"/>
                      </a:moveTo>
                      <a:cubicBezTo>
                        <a:pt x="141" y="0"/>
                        <a:pt x="0" y="141"/>
                        <a:pt x="0" y="313"/>
                      </a:cubicBezTo>
                      <a:lnTo>
                        <a:pt x="0" y="3226"/>
                      </a:lnTo>
                      <a:lnTo>
                        <a:pt x="6279" y="3226"/>
                      </a:lnTo>
                      <a:lnTo>
                        <a:pt x="627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28">
                  <a:extLst>
                    <a:ext uri="{FF2B5EF4-FFF2-40B4-BE49-F238E27FC236}">
                      <a16:creationId xmlns:a16="http://schemas.microsoft.com/office/drawing/2014/main" id="{889AF551-195D-CB48-82E0-93DC1DC5CA2F}"/>
                    </a:ext>
                  </a:extLst>
                </p:cNvPr>
                <p:cNvSpPr/>
                <p:nvPr/>
              </p:nvSpPr>
              <p:spPr>
                <a:xfrm>
                  <a:off x="2389743" y="3367788"/>
                  <a:ext cx="448973" cy="53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4" h="1390" extrusionOk="0">
                      <a:moveTo>
                        <a:pt x="0" y="0"/>
                      </a:moveTo>
                      <a:lnTo>
                        <a:pt x="0" y="1390"/>
                      </a:lnTo>
                      <a:lnTo>
                        <a:pt x="11763" y="1390"/>
                      </a:lnTo>
                      <a:lnTo>
                        <a:pt x="1176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28">
                  <a:extLst>
                    <a:ext uri="{FF2B5EF4-FFF2-40B4-BE49-F238E27FC236}">
                      <a16:creationId xmlns:a16="http://schemas.microsoft.com/office/drawing/2014/main" id="{931622FD-E782-D93F-D8FD-7D58CC567CF9}"/>
                    </a:ext>
                  </a:extLst>
                </p:cNvPr>
                <p:cNvSpPr/>
                <p:nvPr/>
              </p:nvSpPr>
              <p:spPr>
                <a:xfrm>
                  <a:off x="2439429" y="3486223"/>
                  <a:ext cx="338485" cy="41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9" h="1081" extrusionOk="0">
                      <a:moveTo>
                        <a:pt x="1" y="1"/>
                      </a:moveTo>
                      <a:lnTo>
                        <a:pt x="1" y="1080"/>
                      </a:lnTo>
                      <a:lnTo>
                        <a:pt x="8869" y="1080"/>
                      </a:lnTo>
                      <a:lnTo>
                        <a:pt x="886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4" name="Google Shape;474;p28">
                <a:extLst>
                  <a:ext uri="{FF2B5EF4-FFF2-40B4-BE49-F238E27FC236}">
                    <a16:creationId xmlns:a16="http://schemas.microsoft.com/office/drawing/2014/main" id="{DA18C61E-39AF-472B-8409-6C5EE9C8B382}"/>
                  </a:ext>
                </a:extLst>
              </p:cNvPr>
              <p:cNvGrpSpPr/>
              <p:nvPr/>
            </p:nvGrpSpPr>
            <p:grpSpPr>
              <a:xfrm>
                <a:off x="663006" y="2301496"/>
                <a:ext cx="1372366" cy="2559841"/>
                <a:chOff x="211277" y="1372637"/>
                <a:chExt cx="1196587" cy="2231965"/>
              </a:xfrm>
            </p:grpSpPr>
            <p:sp>
              <p:nvSpPr>
                <p:cNvPr id="475" name="Google Shape;475;p28">
                  <a:extLst>
                    <a:ext uri="{FF2B5EF4-FFF2-40B4-BE49-F238E27FC236}">
                      <a16:creationId xmlns:a16="http://schemas.microsoft.com/office/drawing/2014/main" id="{76247999-9B62-97CA-1651-1F00459791D9}"/>
                    </a:ext>
                  </a:extLst>
                </p:cNvPr>
                <p:cNvSpPr/>
                <p:nvPr/>
              </p:nvSpPr>
              <p:spPr>
                <a:xfrm>
                  <a:off x="254059" y="1397940"/>
                  <a:ext cx="1117586" cy="2206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83" h="57819" extrusionOk="0">
                      <a:moveTo>
                        <a:pt x="0" y="1"/>
                      </a:moveTo>
                      <a:lnTo>
                        <a:pt x="0" y="57818"/>
                      </a:lnTo>
                      <a:lnTo>
                        <a:pt x="29282" y="57818"/>
                      </a:lnTo>
                      <a:lnTo>
                        <a:pt x="2928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28">
                  <a:extLst>
                    <a:ext uri="{FF2B5EF4-FFF2-40B4-BE49-F238E27FC236}">
                      <a16:creationId xmlns:a16="http://schemas.microsoft.com/office/drawing/2014/main" id="{725AEC5C-82DC-29BD-BAAD-7D2C4679007A}"/>
                    </a:ext>
                  </a:extLst>
                </p:cNvPr>
                <p:cNvSpPr/>
                <p:nvPr/>
              </p:nvSpPr>
              <p:spPr>
                <a:xfrm>
                  <a:off x="259707" y="1633910"/>
                  <a:ext cx="314976" cy="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3" h="1" fill="none" extrusionOk="0">
                      <a:moveTo>
                        <a:pt x="8252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59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28">
                  <a:extLst>
                    <a:ext uri="{FF2B5EF4-FFF2-40B4-BE49-F238E27FC236}">
                      <a16:creationId xmlns:a16="http://schemas.microsoft.com/office/drawing/2014/main" id="{67F3DBA4-4EF6-A76D-D59F-8F32A294B2A5}"/>
                    </a:ext>
                  </a:extLst>
                </p:cNvPr>
                <p:cNvSpPr/>
                <p:nvPr/>
              </p:nvSpPr>
              <p:spPr>
                <a:xfrm>
                  <a:off x="259707" y="2008950"/>
                  <a:ext cx="314976" cy="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3" h="1" fill="none" extrusionOk="0">
                      <a:moveTo>
                        <a:pt x="8252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59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28">
                  <a:extLst>
                    <a:ext uri="{FF2B5EF4-FFF2-40B4-BE49-F238E27FC236}">
                      <a16:creationId xmlns:a16="http://schemas.microsoft.com/office/drawing/2014/main" id="{332F27AD-BB6E-235E-32DD-00B39E18AFBC}"/>
                    </a:ext>
                  </a:extLst>
                </p:cNvPr>
                <p:cNvSpPr/>
                <p:nvPr/>
              </p:nvSpPr>
              <p:spPr>
                <a:xfrm>
                  <a:off x="259707" y="2398416"/>
                  <a:ext cx="314976" cy="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3" h="1" fill="none" extrusionOk="0">
                      <a:moveTo>
                        <a:pt x="8252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59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28">
                  <a:extLst>
                    <a:ext uri="{FF2B5EF4-FFF2-40B4-BE49-F238E27FC236}">
                      <a16:creationId xmlns:a16="http://schemas.microsoft.com/office/drawing/2014/main" id="{D300064A-C1D4-2AB9-0EB6-2BB12E145666}"/>
                    </a:ext>
                  </a:extLst>
                </p:cNvPr>
                <p:cNvSpPr/>
                <p:nvPr/>
              </p:nvSpPr>
              <p:spPr>
                <a:xfrm>
                  <a:off x="259707" y="2802461"/>
                  <a:ext cx="314976" cy="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3" h="1" fill="none" extrusionOk="0">
                      <a:moveTo>
                        <a:pt x="8252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59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28">
                  <a:extLst>
                    <a:ext uri="{FF2B5EF4-FFF2-40B4-BE49-F238E27FC236}">
                      <a16:creationId xmlns:a16="http://schemas.microsoft.com/office/drawing/2014/main" id="{D38DC64B-B357-B385-0EB5-8CA05C49CEC0}"/>
                    </a:ext>
                  </a:extLst>
                </p:cNvPr>
                <p:cNvSpPr/>
                <p:nvPr/>
              </p:nvSpPr>
              <p:spPr>
                <a:xfrm>
                  <a:off x="259707" y="3177501"/>
                  <a:ext cx="314976" cy="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3" h="1" fill="none" extrusionOk="0">
                      <a:moveTo>
                        <a:pt x="8252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59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28">
                  <a:extLst>
                    <a:ext uri="{FF2B5EF4-FFF2-40B4-BE49-F238E27FC236}">
                      <a16:creationId xmlns:a16="http://schemas.microsoft.com/office/drawing/2014/main" id="{56154E56-3928-DFF3-9937-5EC0B10BE5AD}"/>
                    </a:ext>
                  </a:extLst>
                </p:cNvPr>
                <p:cNvSpPr/>
                <p:nvPr/>
              </p:nvSpPr>
              <p:spPr>
                <a:xfrm>
                  <a:off x="573723" y="1397940"/>
                  <a:ext cx="797916" cy="2206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07" h="57819" extrusionOk="0">
                      <a:moveTo>
                        <a:pt x="0" y="1"/>
                      </a:moveTo>
                      <a:lnTo>
                        <a:pt x="0" y="57818"/>
                      </a:lnTo>
                      <a:lnTo>
                        <a:pt x="20906" y="57818"/>
                      </a:lnTo>
                      <a:lnTo>
                        <a:pt x="2090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28">
                  <a:extLst>
                    <a:ext uri="{FF2B5EF4-FFF2-40B4-BE49-F238E27FC236}">
                      <a16:creationId xmlns:a16="http://schemas.microsoft.com/office/drawing/2014/main" id="{F4920574-2D14-82DA-70BA-D5AFD1954865}"/>
                    </a:ext>
                  </a:extLst>
                </p:cNvPr>
                <p:cNvSpPr/>
                <p:nvPr/>
              </p:nvSpPr>
              <p:spPr>
                <a:xfrm>
                  <a:off x="573723" y="1397940"/>
                  <a:ext cx="797916" cy="124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07" h="3254" extrusionOk="0">
                      <a:moveTo>
                        <a:pt x="0" y="1"/>
                      </a:moveTo>
                      <a:lnTo>
                        <a:pt x="0" y="3254"/>
                      </a:lnTo>
                      <a:lnTo>
                        <a:pt x="20906" y="3254"/>
                      </a:lnTo>
                      <a:lnTo>
                        <a:pt x="209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28">
                  <a:extLst>
                    <a:ext uri="{FF2B5EF4-FFF2-40B4-BE49-F238E27FC236}">
                      <a16:creationId xmlns:a16="http://schemas.microsoft.com/office/drawing/2014/main" id="{5514E3C3-0F43-AC9E-051F-1D023BB1B25A}"/>
                    </a:ext>
                  </a:extLst>
                </p:cNvPr>
                <p:cNvSpPr/>
                <p:nvPr/>
              </p:nvSpPr>
              <p:spPr>
                <a:xfrm>
                  <a:off x="573723" y="1784162"/>
                  <a:ext cx="797916" cy="124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07" h="3253" extrusionOk="0">
                      <a:moveTo>
                        <a:pt x="0" y="0"/>
                      </a:moveTo>
                      <a:lnTo>
                        <a:pt x="0" y="3253"/>
                      </a:lnTo>
                      <a:lnTo>
                        <a:pt x="20906" y="3253"/>
                      </a:lnTo>
                      <a:lnTo>
                        <a:pt x="209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28">
                  <a:extLst>
                    <a:ext uri="{FF2B5EF4-FFF2-40B4-BE49-F238E27FC236}">
                      <a16:creationId xmlns:a16="http://schemas.microsoft.com/office/drawing/2014/main" id="{4F96F988-9330-A656-E6F2-24AC0E32FCB9}"/>
                    </a:ext>
                  </a:extLst>
                </p:cNvPr>
                <p:cNvSpPr/>
                <p:nvPr/>
              </p:nvSpPr>
              <p:spPr>
                <a:xfrm>
                  <a:off x="573723" y="2180040"/>
                  <a:ext cx="797916" cy="124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07" h="3254" extrusionOk="0">
                      <a:moveTo>
                        <a:pt x="0" y="1"/>
                      </a:moveTo>
                      <a:lnTo>
                        <a:pt x="0" y="3254"/>
                      </a:lnTo>
                      <a:lnTo>
                        <a:pt x="20906" y="3254"/>
                      </a:lnTo>
                      <a:lnTo>
                        <a:pt x="209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28">
                  <a:extLst>
                    <a:ext uri="{FF2B5EF4-FFF2-40B4-BE49-F238E27FC236}">
                      <a16:creationId xmlns:a16="http://schemas.microsoft.com/office/drawing/2014/main" id="{052782AE-4DDD-A793-A359-F1FA2FBC623F}"/>
                    </a:ext>
                  </a:extLst>
                </p:cNvPr>
                <p:cNvSpPr/>
                <p:nvPr/>
              </p:nvSpPr>
              <p:spPr>
                <a:xfrm>
                  <a:off x="573723" y="2566263"/>
                  <a:ext cx="797916" cy="124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07" h="3254" extrusionOk="0">
                      <a:moveTo>
                        <a:pt x="0" y="0"/>
                      </a:moveTo>
                      <a:lnTo>
                        <a:pt x="0" y="3253"/>
                      </a:lnTo>
                      <a:lnTo>
                        <a:pt x="20906" y="3253"/>
                      </a:lnTo>
                      <a:lnTo>
                        <a:pt x="209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28">
                  <a:extLst>
                    <a:ext uri="{FF2B5EF4-FFF2-40B4-BE49-F238E27FC236}">
                      <a16:creationId xmlns:a16="http://schemas.microsoft.com/office/drawing/2014/main" id="{69EEBACF-67D4-B137-3B05-73F8A1C9AF91}"/>
                    </a:ext>
                  </a:extLst>
                </p:cNvPr>
                <p:cNvSpPr/>
                <p:nvPr/>
              </p:nvSpPr>
              <p:spPr>
                <a:xfrm>
                  <a:off x="573723" y="3356644"/>
                  <a:ext cx="797916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07" h="2782" extrusionOk="0">
                      <a:moveTo>
                        <a:pt x="0" y="0"/>
                      </a:moveTo>
                      <a:lnTo>
                        <a:pt x="0" y="2782"/>
                      </a:lnTo>
                      <a:lnTo>
                        <a:pt x="20906" y="2782"/>
                      </a:lnTo>
                      <a:lnTo>
                        <a:pt x="209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28">
                  <a:extLst>
                    <a:ext uri="{FF2B5EF4-FFF2-40B4-BE49-F238E27FC236}">
                      <a16:creationId xmlns:a16="http://schemas.microsoft.com/office/drawing/2014/main" id="{4A35607C-C309-4D61-A3F5-D5E5F70E8D74}"/>
                    </a:ext>
                  </a:extLst>
                </p:cNvPr>
                <p:cNvSpPr/>
                <p:nvPr/>
              </p:nvSpPr>
              <p:spPr>
                <a:xfrm>
                  <a:off x="573723" y="2952447"/>
                  <a:ext cx="797916" cy="124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07" h="3254" extrusionOk="0">
                      <a:moveTo>
                        <a:pt x="0" y="1"/>
                      </a:moveTo>
                      <a:lnTo>
                        <a:pt x="0" y="3254"/>
                      </a:lnTo>
                      <a:lnTo>
                        <a:pt x="20906" y="3254"/>
                      </a:lnTo>
                      <a:lnTo>
                        <a:pt x="209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28">
                  <a:extLst>
                    <a:ext uri="{FF2B5EF4-FFF2-40B4-BE49-F238E27FC236}">
                      <a16:creationId xmlns:a16="http://schemas.microsoft.com/office/drawing/2014/main" id="{0EF2FC0B-F1FC-1C66-834C-EA8F3B50D06F}"/>
                    </a:ext>
                  </a:extLst>
                </p:cNvPr>
                <p:cNvSpPr/>
                <p:nvPr/>
              </p:nvSpPr>
              <p:spPr>
                <a:xfrm>
                  <a:off x="794427" y="3387481"/>
                  <a:ext cx="319059" cy="217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0" h="5688" extrusionOk="0">
                      <a:moveTo>
                        <a:pt x="1" y="0"/>
                      </a:moveTo>
                      <a:lnTo>
                        <a:pt x="1" y="5687"/>
                      </a:lnTo>
                      <a:lnTo>
                        <a:pt x="8360" y="5687"/>
                      </a:lnTo>
                      <a:lnTo>
                        <a:pt x="836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28">
                  <a:extLst>
                    <a:ext uri="{FF2B5EF4-FFF2-40B4-BE49-F238E27FC236}">
                      <a16:creationId xmlns:a16="http://schemas.microsoft.com/office/drawing/2014/main" id="{8337E960-A0A7-906B-E503-59DE3D2C50F2}"/>
                    </a:ext>
                  </a:extLst>
                </p:cNvPr>
                <p:cNvSpPr/>
                <p:nvPr/>
              </p:nvSpPr>
              <p:spPr>
                <a:xfrm>
                  <a:off x="720960" y="1465796"/>
                  <a:ext cx="38" cy="1909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0034" fill="none" extrusionOk="0">
                      <a:moveTo>
                        <a:pt x="0" y="0"/>
                      </a:moveTo>
                      <a:lnTo>
                        <a:pt x="0" y="50033"/>
                      </a:lnTo>
                    </a:path>
                  </a:pathLst>
                </a:custGeom>
                <a:noFill/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28">
                  <a:extLst>
                    <a:ext uri="{FF2B5EF4-FFF2-40B4-BE49-F238E27FC236}">
                      <a16:creationId xmlns:a16="http://schemas.microsoft.com/office/drawing/2014/main" id="{7C1900A7-56CA-79E1-92BB-E4AB2AFE9F6A}"/>
                    </a:ext>
                  </a:extLst>
                </p:cNvPr>
                <p:cNvSpPr/>
                <p:nvPr/>
              </p:nvSpPr>
              <p:spPr>
                <a:xfrm>
                  <a:off x="966204" y="1465796"/>
                  <a:ext cx="38" cy="1909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0034" fill="none" extrusionOk="0">
                      <a:moveTo>
                        <a:pt x="1" y="0"/>
                      </a:moveTo>
                      <a:lnTo>
                        <a:pt x="1" y="50033"/>
                      </a:lnTo>
                    </a:path>
                  </a:pathLst>
                </a:custGeom>
                <a:noFill/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28">
                  <a:extLst>
                    <a:ext uri="{FF2B5EF4-FFF2-40B4-BE49-F238E27FC236}">
                      <a16:creationId xmlns:a16="http://schemas.microsoft.com/office/drawing/2014/main" id="{AE19DC3B-919B-2102-3284-4512A550EEDE}"/>
                    </a:ext>
                  </a:extLst>
                </p:cNvPr>
                <p:cNvSpPr/>
                <p:nvPr/>
              </p:nvSpPr>
              <p:spPr>
                <a:xfrm>
                  <a:off x="1211600" y="1465796"/>
                  <a:ext cx="38" cy="1909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0034" fill="none" extrusionOk="0">
                      <a:moveTo>
                        <a:pt x="1" y="0"/>
                      </a:moveTo>
                      <a:lnTo>
                        <a:pt x="1" y="50033"/>
                      </a:lnTo>
                    </a:path>
                  </a:pathLst>
                </a:custGeom>
                <a:noFill/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28">
                  <a:extLst>
                    <a:ext uri="{FF2B5EF4-FFF2-40B4-BE49-F238E27FC236}">
                      <a16:creationId xmlns:a16="http://schemas.microsoft.com/office/drawing/2014/main" id="{B78655EF-5D66-1721-B289-2EAA119A7165}"/>
                    </a:ext>
                  </a:extLst>
                </p:cNvPr>
                <p:cNvSpPr/>
                <p:nvPr/>
              </p:nvSpPr>
              <p:spPr>
                <a:xfrm>
                  <a:off x="340654" y="1465796"/>
                  <a:ext cx="38" cy="1909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0034" fill="none" extrusionOk="0">
                      <a:moveTo>
                        <a:pt x="1" y="0"/>
                      </a:moveTo>
                      <a:lnTo>
                        <a:pt x="1" y="50033"/>
                      </a:lnTo>
                    </a:path>
                  </a:pathLst>
                </a:custGeom>
                <a:noFill/>
                <a:ln w="59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28">
                  <a:extLst>
                    <a:ext uri="{FF2B5EF4-FFF2-40B4-BE49-F238E27FC236}">
                      <a16:creationId xmlns:a16="http://schemas.microsoft.com/office/drawing/2014/main" id="{A2A45C82-0AD5-F4D3-B001-9101CB950970}"/>
                    </a:ext>
                  </a:extLst>
                </p:cNvPr>
                <p:cNvSpPr/>
                <p:nvPr/>
              </p:nvSpPr>
              <p:spPr>
                <a:xfrm>
                  <a:off x="418356" y="1465796"/>
                  <a:ext cx="38" cy="1909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0034" fill="none" extrusionOk="0">
                      <a:moveTo>
                        <a:pt x="0" y="0"/>
                      </a:moveTo>
                      <a:lnTo>
                        <a:pt x="0" y="50033"/>
                      </a:lnTo>
                    </a:path>
                  </a:pathLst>
                </a:custGeom>
                <a:noFill/>
                <a:ln w="59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28">
                  <a:extLst>
                    <a:ext uri="{FF2B5EF4-FFF2-40B4-BE49-F238E27FC236}">
                      <a16:creationId xmlns:a16="http://schemas.microsoft.com/office/drawing/2014/main" id="{7E3BE37D-FE57-F277-8520-300F04CD6ADE}"/>
                    </a:ext>
                  </a:extLst>
                </p:cNvPr>
                <p:cNvSpPr/>
                <p:nvPr/>
              </p:nvSpPr>
              <p:spPr>
                <a:xfrm>
                  <a:off x="496020" y="1465796"/>
                  <a:ext cx="38" cy="1909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0034" fill="none" extrusionOk="0">
                      <a:moveTo>
                        <a:pt x="1" y="0"/>
                      </a:moveTo>
                      <a:lnTo>
                        <a:pt x="1" y="50033"/>
                      </a:lnTo>
                    </a:path>
                  </a:pathLst>
                </a:custGeom>
                <a:noFill/>
                <a:ln w="59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28">
                  <a:extLst>
                    <a:ext uri="{FF2B5EF4-FFF2-40B4-BE49-F238E27FC236}">
                      <a16:creationId xmlns:a16="http://schemas.microsoft.com/office/drawing/2014/main" id="{6F8E84DA-893B-BD51-FE43-207583D6DCD3}"/>
                    </a:ext>
                  </a:extLst>
                </p:cNvPr>
                <p:cNvSpPr/>
                <p:nvPr/>
              </p:nvSpPr>
              <p:spPr>
                <a:xfrm>
                  <a:off x="211277" y="1372637"/>
                  <a:ext cx="1196587" cy="105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53" h="2762" extrusionOk="0">
                      <a:moveTo>
                        <a:pt x="0" y="0"/>
                      </a:moveTo>
                      <a:lnTo>
                        <a:pt x="0" y="2761"/>
                      </a:lnTo>
                      <a:lnTo>
                        <a:pt x="31352" y="2761"/>
                      </a:lnTo>
                      <a:lnTo>
                        <a:pt x="3135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28">
                  <a:extLst>
                    <a:ext uri="{FF2B5EF4-FFF2-40B4-BE49-F238E27FC236}">
                      <a16:creationId xmlns:a16="http://schemas.microsoft.com/office/drawing/2014/main" id="{3C6F4406-9E4E-200C-28D5-844B10874D7D}"/>
                    </a:ext>
                  </a:extLst>
                </p:cNvPr>
                <p:cNvSpPr/>
                <p:nvPr/>
              </p:nvSpPr>
              <p:spPr>
                <a:xfrm>
                  <a:off x="536971" y="1372637"/>
                  <a:ext cx="870887" cy="105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19" h="2762" extrusionOk="0">
                      <a:moveTo>
                        <a:pt x="1" y="0"/>
                      </a:moveTo>
                      <a:lnTo>
                        <a:pt x="1" y="2761"/>
                      </a:lnTo>
                      <a:lnTo>
                        <a:pt x="22818" y="2761"/>
                      </a:lnTo>
                      <a:lnTo>
                        <a:pt x="22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28">
                  <a:extLst>
                    <a:ext uri="{FF2B5EF4-FFF2-40B4-BE49-F238E27FC236}">
                      <a16:creationId xmlns:a16="http://schemas.microsoft.com/office/drawing/2014/main" id="{2DFF38D0-02E7-F418-6084-9FD98687386B}"/>
                    </a:ext>
                  </a:extLst>
                </p:cNvPr>
                <p:cNvSpPr/>
                <p:nvPr/>
              </p:nvSpPr>
              <p:spPr>
                <a:xfrm>
                  <a:off x="211277" y="1765118"/>
                  <a:ext cx="1196587" cy="105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53" h="2762" extrusionOk="0">
                      <a:moveTo>
                        <a:pt x="0" y="1"/>
                      </a:moveTo>
                      <a:lnTo>
                        <a:pt x="0" y="2762"/>
                      </a:lnTo>
                      <a:lnTo>
                        <a:pt x="31352" y="2762"/>
                      </a:lnTo>
                      <a:lnTo>
                        <a:pt x="3135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28">
                  <a:extLst>
                    <a:ext uri="{FF2B5EF4-FFF2-40B4-BE49-F238E27FC236}">
                      <a16:creationId xmlns:a16="http://schemas.microsoft.com/office/drawing/2014/main" id="{92F0589C-F7B4-F59E-3602-21D99C5E013A}"/>
                    </a:ext>
                  </a:extLst>
                </p:cNvPr>
                <p:cNvSpPr/>
                <p:nvPr/>
              </p:nvSpPr>
              <p:spPr>
                <a:xfrm>
                  <a:off x="536971" y="1765118"/>
                  <a:ext cx="870887" cy="105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19" h="2762" extrusionOk="0">
                      <a:moveTo>
                        <a:pt x="1" y="1"/>
                      </a:moveTo>
                      <a:lnTo>
                        <a:pt x="1" y="2762"/>
                      </a:lnTo>
                      <a:lnTo>
                        <a:pt x="22818" y="2762"/>
                      </a:lnTo>
                      <a:lnTo>
                        <a:pt x="22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28">
                  <a:extLst>
                    <a:ext uri="{FF2B5EF4-FFF2-40B4-BE49-F238E27FC236}">
                      <a16:creationId xmlns:a16="http://schemas.microsoft.com/office/drawing/2014/main" id="{90A17671-A3F5-C354-3CE6-BC2DA279B51C}"/>
                    </a:ext>
                  </a:extLst>
                </p:cNvPr>
                <p:cNvSpPr/>
                <p:nvPr/>
              </p:nvSpPr>
              <p:spPr>
                <a:xfrm>
                  <a:off x="211277" y="2157638"/>
                  <a:ext cx="1196587" cy="105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53" h="2765" extrusionOk="0">
                      <a:moveTo>
                        <a:pt x="0" y="0"/>
                      </a:moveTo>
                      <a:lnTo>
                        <a:pt x="0" y="2765"/>
                      </a:lnTo>
                      <a:lnTo>
                        <a:pt x="31352" y="2765"/>
                      </a:lnTo>
                      <a:lnTo>
                        <a:pt x="3135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28">
                  <a:extLst>
                    <a:ext uri="{FF2B5EF4-FFF2-40B4-BE49-F238E27FC236}">
                      <a16:creationId xmlns:a16="http://schemas.microsoft.com/office/drawing/2014/main" id="{621AEBE8-A187-CE00-7ADD-AA344CA551F9}"/>
                    </a:ext>
                  </a:extLst>
                </p:cNvPr>
                <p:cNvSpPr/>
                <p:nvPr/>
              </p:nvSpPr>
              <p:spPr>
                <a:xfrm>
                  <a:off x="536971" y="2157638"/>
                  <a:ext cx="870887" cy="105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19" h="2765" extrusionOk="0">
                      <a:moveTo>
                        <a:pt x="1" y="0"/>
                      </a:moveTo>
                      <a:lnTo>
                        <a:pt x="1" y="2765"/>
                      </a:lnTo>
                      <a:lnTo>
                        <a:pt x="22818" y="2765"/>
                      </a:lnTo>
                      <a:lnTo>
                        <a:pt x="22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28">
                  <a:extLst>
                    <a:ext uri="{FF2B5EF4-FFF2-40B4-BE49-F238E27FC236}">
                      <a16:creationId xmlns:a16="http://schemas.microsoft.com/office/drawing/2014/main" id="{EA543465-8371-0E6A-CE0A-A9EB98086BF6}"/>
                    </a:ext>
                  </a:extLst>
                </p:cNvPr>
                <p:cNvSpPr/>
                <p:nvPr/>
              </p:nvSpPr>
              <p:spPr>
                <a:xfrm>
                  <a:off x="211277" y="2550119"/>
                  <a:ext cx="1196587" cy="105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53" h="2765" extrusionOk="0">
                      <a:moveTo>
                        <a:pt x="0" y="0"/>
                      </a:moveTo>
                      <a:lnTo>
                        <a:pt x="0" y="2765"/>
                      </a:lnTo>
                      <a:lnTo>
                        <a:pt x="31352" y="2765"/>
                      </a:lnTo>
                      <a:lnTo>
                        <a:pt x="3135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28">
                  <a:extLst>
                    <a:ext uri="{FF2B5EF4-FFF2-40B4-BE49-F238E27FC236}">
                      <a16:creationId xmlns:a16="http://schemas.microsoft.com/office/drawing/2014/main" id="{809F9982-3A03-6F15-B4DB-4263ACF7A0D8}"/>
                    </a:ext>
                  </a:extLst>
                </p:cNvPr>
                <p:cNvSpPr/>
                <p:nvPr/>
              </p:nvSpPr>
              <p:spPr>
                <a:xfrm>
                  <a:off x="536971" y="2550119"/>
                  <a:ext cx="870887" cy="105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19" h="2765" extrusionOk="0">
                      <a:moveTo>
                        <a:pt x="1" y="0"/>
                      </a:moveTo>
                      <a:lnTo>
                        <a:pt x="1" y="2765"/>
                      </a:lnTo>
                      <a:lnTo>
                        <a:pt x="22818" y="2765"/>
                      </a:lnTo>
                      <a:lnTo>
                        <a:pt x="22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28">
                  <a:extLst>
                    <a:ext uri="{FF2B5EF4-FFF2-40B4-BE49-F238E27FC236}">
                      <a16:creationId xmlns:a16="http://schemas.microsoft.com/office/drawing/2014/main" id="{F1B45A26-855D-D658-551E-90EC6C8711C8}"/>
                    </a:ext>
                  </a:extLst>
                </p:cNvPr>
                <p:cNvSpPr/>
                <p:nvPr/>
              </p:nvSpPr>
              <p:spPr>
                <a:xfrm>
                  <a:off x="211277" y="2942600"/>
                  <a:ext cx="1196587" cy="105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53" h="2766" extrusionOk="0">
                      <a:moveTo>
                        <a:pt x="0" y="1"/>
                      </a:moveTo>
                      <a:lnTo>
                        <a:pt x="0" y="2765"/>
                      </a:lnTo>
                      <a:lnTo>
                        <a:pt x="31352" y="2765"/>
                      </a:lnTo>
                      <a:lnTo>
                        <a:pt x="3135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28">
                  <a:extLst>
                    <a:ext uri="{FF2B5EF4-FFF2-40B4-BE49-F238E27FC236}">
                      <a16:creationId xmlns:a16="http://schemas.microsoft.com/office/drawing/2014/main" id="{D8E1ABAD-CBA8-D427-5C5F-0323693D7E7C}"/>
                    </a:ext>
                  </a:extLst>
                </p:cNvPr>
                <p:cNvSpPr/>
                <p:nvPr/>
              </p:nvSpPr>
              <p:spPr>
                <a:xfrm>
                  <a:off x="536971" y="2942600"/>
                  <a:ext cx="870887" cy="105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19" h="2766" extrusionOk="0">
                      <a:moveTo>
                        <a:pt x="1" y="1"/>
                      </a:moveTo>
                      <a:lnTo>
                        <a:pt x="1" y="2765"/>
                      </a:lnTo>
                      <a:lnTo>
                        <a:pt x="22818" y="2765"/>
                      </a:lnTo>
                      <a:lnTo>
                        <a:pt x="22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28">
                  <a:extLst>
                    <a:ext uri="{FF2B5EF4-FFF2-40B4-BE49-F238E27FC236}">
                      <a16:creationId xmlns:a16="http://schemas.microsoft.com/office/drawing/2014/main" id="{5378195C-5B61-E89B-685C-B104C80132CE}"/>
                    </a:ext>
                  </a:extLst>
                </p:cNvPr>
                <p:cNvSpPr/>
                <p:nvPr/>
              </p:nvSpPr>
              <p:spPr>
                <a:xfrm>
                  <a:off x="211277" y="3335234"/>
                  <a:ext cx="1196587" cy="105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53" h="2762" extrusionOk="0">
                      <a:moveTo>
                        <a:pt x="0" y="1"/>
                      </a:moveTo>
                      <a:lnTo>
                        <a:pt x="0" y="2762"/>
                      </a:lnTo>
                      <a:lnTo>
                        <a:pt x="31352" y="2762"/>
                      </a:lnTo>
                      <a:lnTo>
                        <a:pt x="3135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28">
                  <a:extLst>
                    <a:ext uri="{FF2B5EF4-FFF2-40B4-BE49-F238E27FC236}">
                      <a16:creationId xmlns:a16="http://schemas.microsoft.com/office/drawing/2014/main" id="{46857B1D-FB3D-60E4-930C-27B7FF4230DB}"/>
                    </a:ext>
                  </a:extLst>
                </p:cNvPr>
                <p:cNvSpPr/>
                <p:nvPr/>
              </p:nvSpPr>
              <p:spPr>
                <a:xfrm>
                  <a:off x="536971" y="3335234"/>
                  <a:ext cx="870887" cy="105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19" h="2762" extrusionOk="0">
                      <a:moveTo>
                        <a:pt x="1" y="1"/>
                      </a:moveTo>
                      <a:lnTo>
                        <a:pt x="1" y="2762"/>
                      </a:lnTo>
                      <a:lnTo>
                        <a:pt x="22818" y="2762"/>
                      </a:lnTo>
                      <a:lnTo>
                        <a:pt x="22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28">
                  <a:extLst>
                    <a:ext uri="{FF2B5EF4-FFF2-40B4-BE49-F238E27FC236}">
                      <a16:creationId xmlns:a16="http://schemas.microsoft.com/office/drawing/2014/main" id="{22B33667-3E48-00E2-A0A6-6287CD93DD54}"/>
                    </a:ext>
                  </a:extLst>
                </p:cNvPr>
                <p:cNvSpPr/>
                <p:nvPr/>
              </p:nvSpPr>
              <p:spPr>
                <a:xfrm>
                  <a:off x="574639" y="1633910"/>
                  <a:ext cx="790168" cy="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4" h="1" fill="none" extrusionOk="0">
                      <a:moveTo>
                        <a:pt x="0" y="0"/>
                      </a:moveTo>
                      <a:lnTo>
                        <a:pt x="20703" y="0"/>
                      </a:lnTo>
                    </a:path>
                  </a:pathLst>
                </a:custGeom>
                <a:noFill/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28">
                  <a:extLst>
                    <a:ext uri="{FF2B5EF4-FFF2-40B4-BE49-F238E27FC236}">
                      <a16:creationId xmlns:a16="http://schemas.microsoft.com/office/drawing/2014/main" id="{1C3AEB24-6C43-07A5-C808-63A1416439A3}"/>
                    </a:ext>
                  </a:extLst>
                </p:cNvPr>
                <p:cNvSpPr/>
                <p:nvPr/>
              </p:nvSpPr>
              <p:spPr>
                <a:xfrm>
                  <a:off x="574639" y="2008950"/>
                  <a:ext cx="790168" cy="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4" h="1" fill="none" extrusionOk="0">
                      <a:moveTo>
                        <a:pt x="0" y="0"/>
                      </a:moveTo>
                      <a:lnTo>
                        <a:pt x="20703" y="0"/>
                      </a:lnTo>
                    </a:path>
                  </a:pathLst>
                </a:custGeom>
                <a:noFill/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28">
                  <a:extLst>
                    <a:ext uri="{FF2B5EF4-FFF2-40B4-BE49-F238E27FC236}">
                      <a16:creationId xmlns:a16="http://schemas.microsoft.com/office/drawing/2014/main" id="{01C27BE0-7860-7B8B-F184-B101155CA2A2}"/>
                    </a:ext>
                  </a:extLst>
                </p:cNvPr>
                <p:cNvSpPr/>
                <p:nvPr/>
              </p:nvSpPr>
              <p:spPr>
                <a:xfrm>
                  <a:off x="574639" y="2398416"/>
                  <a:ext cx="790168" cy="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4" h="1" fill="none" extrusionOk="0">
                      <a:moveTo>
                        <a:pt x="0" y="1"/>
                      </a:moveTo>
                      <a:lnTo>
                        <a:pt x="20703" y="1"/>
                      </a:lnTo>
                    </a:path>
                  </a:pathLst>
                </a:custGeom>
                <a:noFill/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28">
                  <a:extLst>
                    <a:ext uri="{FF2B5EF4-FFF2-40B4-BE49-F238E27FC236}">
                      <a16:creationId xmlns:a16="http://schemas.microsoft.com/office/drawing/2014/main" id="{0351DD4B-EE15-D658-969C-9F4BAFEB83DD}"/>
                    </a:ext>
                  </a:extLst>
                </p:cNvPr>
                <p:cNvSpPr/>
                <p:nvPr/>
              </p:nvSpPr>
              <p:spPr>
                <a:xfrm>
                  <a:off x="574639" y="2802461"/>
                  <a:ext cx="790168" cy="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4" h="1" fill="none" extrusionOk="0">
                      <a:moveTo>
                        <a:pt x="0" y="1"/>
                      </a:moveTo>
                      <a:lnTo>
                        <a:pt x="20703" y="1"/>
                      </a:lnTo>
                    </a:path>
                  </a:pathLst>
                </a:custGeom>
                <a:noFill/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28">
                  <a:extLst>
                    <a:ext uri="{FF2B5EF4-FFF2-40B4-BE49-F238E27FC236}">
                      <a16:creationId xmlns:a16="http://schemas.microsoft.com/office/drawing/2014/main" id="{A04B5826-6FFA-7330-8AB5-E6EC06D284E5}"/>
                    </a:ext>
                  </a:extLst>
                </p:cNvPr>
                <p:cNvSpPr/>
                <p:nvPr/>
              </p:nvSpPr>
              <p:spPr>
                <a:xfrm>
                  <a:off x="574639" y="3177501"/>
                  <a:ext cx="790168" cy="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04" h="1" fill="none" extrusionOk="0">
                      <a:moveTo>
                        <a:pt x="0" y="1"/>
                      </a:moveTo>
                      <a:lnTo>
                        <a:pt x="20703" y="1"/>
                      </a:lnTo>
                    </a:path>
                  </a:pathLst>
                </a:custGeom>
                <a:noFill/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2" name="Google Shape;512;p28">
                <a:extLst>
                  <a:ext uri="{FF2B5EF4-FFF2-40B4-BE49-F238E27FC236}">
                    <a16:creationId xmlns:a16="http://schemas.microsoft.com/office/drawing/2014/main" id="{2BAA86A6-7925-7C70-8F69-EB069E63197C}"/>
                  </a:ext>
                </a:extLst>
              </p:cNvPr>
              <p:cNvGrpSpPr/>
              <p:nvPr/>
            </p:nvGrpSpPr>
            <p:grpSpPr>
              <a:xfrm>
                <a:off x="140923" y="4293474"/>
                <a:ext cx="428746" cy="567857"/>
                <a:chOff x="2423890" y="3042362"/>
                <a:chExt cx="428746" cy="567857"/>
              </a:xfrm>
            </p:grpSpPr>
            <p:sp>
              <p:nvSpPr>
                <p:cNvPr id="513" name="Google Shape;513;p28">
                  <a:extLst>
                    <a:ext uri="{FF2B5EF4-FFF2-40B4-BE49-F238E27FC236}">
                      <a16:creationId xmlns:a16="http://schemas.microsoft.com/office/drawing/2014/main" id="{CAB62066-24C0-EC1B-6E91-B5F2FB2AFEC4}"/>
                    </a:ext>
                  </a:extLst>
                </p:cNvPr>
                <p:cNvSpPr/>
                <p:nvPr/>
              </p:nvSpPr>
              <p:spPr>
                <a:xfrm>
                  <a:off x="2423890" y="3042362"/>
                  <a:ext cx="428746" cy="428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34" h="11231" extrusionOk="0">
                      <a:moveTo>
                        <a:pt x="5619" y="0"/>
                      </a:moveTo>
                      <a:cubicBezTo>
                        <a:pt x="2517" y="0"/>
                        <a:pt x="1" y="2514"/>
                        <a:pt x="1" y="5615"/>
                      </a:cubicBezTo>
                      <a:cubicBezTo>
                        <a:pt x="1" y="6960"/>
                        <a:pt x="472" y="8191"/>
                        <a:pt x="1259" y="9160"/>
                      </a:cubicBezTo>
                      <a:lnTo>
                        <a:pt x="1262" y="9153"/>
                      </a:lnTo>
                      <a:cubicBezTo>
                        <a:pt x="1262" y="9153"/>
                        <a:pt x="4151" y="9439"/>
                        <a:pt x="5616" y="11230"/>
                      </a:cubicBezTo>
                      <a:cubicBezTo>
                        <a:pt x="5616" y="11230"/>
                        <a:pt x="7132" y="9197"/>
                        <a:pt x="9859" y="9197"/>
                      </a:cubicBezTo>
                      <a:cubicBezTo>
                        <a:pt x="9886" y="9197"/>
                        <a:pt x="9914" y="9198"/>
                        <a:pt x="9941" y="9198"/>
                      </a:cubicBezTo>
                      <a:cubicBezTo>
                        <a:pt x="10746" y="8228"/>
                        <a:pt x="11231" y="6980"/>
                        <a:pt x="11231" y="5619"/>
                      </a:cubicBezTo>
                      <a:cubicBezTo>
                        <a:pt x="11234" y="2517"/>
                        <a:pt x="8720" y="0"/>
                        <a:pt x="561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28">
                  <a:extLst>
                    <a:ext uri="{FF2B5EF4-FFF2-40B4-BE49-F238E27FC236}">
                      <a16:creationId xmlns:a16="http://schemas.microsoft.com/office/drawing/2014/main" id="{9A468EF7-31A2-DDAB-A67A-9DAB5CCB2ECB}"/>
                    </a:ext>
                  </a:extLst>
                </p:cNvPr>
                <p:cNvSpPr/>
                <p:nvPr/>
              </p:nvSpPr>
              <p:spPr>
                <a:xfrm>
                  <a:off x="2630817" y="3057437"/>
                  <a:ext cx="18548" cy="552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14484" extrusionOk="0">
                      <a:moveTo>
                        <a:pt x="97" y="1"/>
                      </a:moveTo>
                      <a:lnTo>
                        <a:pt x="1" y="14483"/>
                      </a:lnTo>
                      <a:lnTo>
                        <a:pt x="486" y="14483"/>
                      </a:lnTo>
                      <a:lnTo>
                        <a:pt x="9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28">
                  <a:extLst>
                    <a:ext uri="{FF2B5EF4-FFF2-40B4-BE49-F238E27FC236}">
                      <a16:creationId xmlns:a16="http://schemas.microsoft.com/office/drawing/2014/main" id="{F14CBBD4-09E6-266A-E1CE-FF238D9650D0}"/>
                    </a:ext>
                  </a:extLst>
                </p:cNvPr>
                <p:cNvSpPr/>
                <p:nvPr/>
              </p:nvSpPr>
              <p:spPr>
                <a:xfrm>
                  <a:off x="2638182" y="3362674"/>
                  <a:ext cx="106213" cy="87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3" h="2294" extrusionOk="0">
                      <a:moveTo>
                        <a:pt x="2782" y="0"/>
                      </a:moveTo>
                      <a:cubicBezTo>
                        <a:pt x="2782" y="0"/>
                        <a:pt x="929" y="441"/>
                        <a:pt x="1" y="1950"/>
                      </a:cubicBezTo>
                      <a:lnTo>
                        <a:pt x="49" y="2294"/>
                      </a:lnTo>
                      <a:cubicBezTo>
                        <a:pt x="49" y="2294"/>
                        <a:pt x="1025" y="537"/>
                        <a:pt x="27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28">
                  <a:extLst>
                    <a:ext uri="{FF2B5EF4-FFF2-40B4-BE49-F238E27FC236}">
                      <a16:creationId xmlns:a16="http://schemas.microsoft.com/office/drawing/2014/main" id="{2D120004-0240-AA99-B355-3F4FBF598F36}"/>
                    </a:ext>
                  </a:extLst>
                </p:cNvPr>
                <p:cNvSpPr/>
                <p:nvPr/>
              </p:nvSpPr>
              <p:spPr>
                <a:xfrm>
                  <a:off x="2638182" y="3172769"/>
                  <a:ext cx="106213" cy="8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3" h="2295" extrusionOk="0">
                      <a:moveTo>
                        <a:pt x="2782" y="1"/>
                      </a:moveTo>
                      <a:cubicBezTo>
                        <a:pt x="2782" y="1"/>
                        <a:pt x="929" y="441"/>
                        <a:pt x="1" y="1954"/>
                      </a:cubicBezTo>
                      <a:lnTo>
                        <a:pt x="49" y="2294"/>
                      </a:lnTo>
                      <a:cubicBezTo>
                        <a:pt x="49" y="2294"/>
                        <a:pt x="1025" y="537"/>
                        <a:pt x="27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28">
                  <a:extLst>
                    <a:ext uri="{FF2B5EF4-FFF2-40B4-BE49-F238E27FC236}">
                      <a16:creationId xmlns:a16="http://schemas.microsoft.com/office/drawing/2014/main" id="{FF114DB1-E07C-D8B5-5D2C-5F40746A868D}"/>
                    </a:ext>
                  </a:extLst>
                </p:cNvPr>
                <p:cNvSpPr/>
                <p:nvPr/>
              </p:nvSpPr>
              <p:spPr>
                <a:xfrm>
                  <a:off x="2533994" y="3221199"/>
                  <a:ext cx="102397" cy="8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" h="2295" extrusionOk="0">
                      <a:moveTo>
                        <a:pt x="0" y="1"/>
                      </a:moveTo>
                      <a:cubicBezTo>
                        <a:pt x="1696" y="537"/>
                        <a:pt x="2634" y="2294"/>
                        <a:pt x="2634" y="2294"/>
                      </a:cubicBezTo>
                      <a:lnTo>
                        <a:pt x="2682" y="1950"/>
                      </a:lnTo>
                      <a:cubicBezTo>
                        <a:pt x="1788" y="441"/>
                        <a:pt x="1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28">
                  <a:extLst>
                    <a:ext uri="{FF2B5EF4-FFF2-40B4-BE49-F238E27FC236}">
                      <a16:creationId xmlns:a16="http://schemas.microsoft.com/office/drawing/2014/main" id="{DF879AB5-1ADA-8A75-CFC2-A4F32C65F5BE}"/>
                    </a:ext>
                  </a:extLst>
                </p:cNvPr>
                <p:cNvSpPr/>
                <p:nvPr/>
              </p:nvSpPr>
              <p:spPr>
                <a:xfrm>
                  <a:off x="2533994" y="3314244"/>
                  <a:ext cx="102397" cy="8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" h="2295" extrusionOk="0">
                      <a:moveTo>
                        <a:pt x="0" y="1"/>
                      </a:moveTo>
                      <a:cubicBezTo>
                        <a:pt x="1696" y="537"/>
                        <a:pt x="2634" y="2294"/>
                        <a:pt x="2634" y="2294"/>
                      </a:cubicBezTo>
                      <a:lnTo>
                        <a:pt x="2682" y="1954"/>
                      </a:lnTo>
                      <a:cubicBezTo>
                        <a:pt x="1788" y="441"/>
                        <a:pt x="1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9" name="Google Shape;519;p28">
                <a:extLst>
                  <a:ext uri="{FF2B5EF4-FFF2-40B4-BE49-F238E27FC236}">
                    <a16:creationId xmlns:a16="http://schemas.microsoft.com/office/drawing/2014/main" id="{AA53D4B0-92A8-6C19-D683-9FC9785BC720}"/>
                  </a:ext>
                </a:extLst>
              </p:cNvPr>
              <p:cNvGrpSpPr/>
              <p:nvPr/>
            </p:nvGrpSpPr>
            <p:grpSpPr>
              <a:xfrm>
                <a:off x="950852" y="4179158"/>
                <a:ext cx="514923" cy="681996"/>
                <a:chOff x="2423890" y="3042362"/>
                <a:chExt cx="428746" cy="567857"/>
              </a:xfrm>
            </p:grpSpPr>
            <p:sp>
              <p:nvSpPr>
                <p:cNvPr id="520" name="Google Shape;520;p28">
                  <a:extLst>
                    <a:ext uri="{FF2B5EF4-FFF2-40B4-BE49-F238E27FC236}">
                      <a16:creationId xmlns:a16="http://schemas.microsoft.com/office/drawing/2014/main" id="{2A4A072A-09A1-B65E-471E-269D5673FCB6}"/>
                    </a:ext>
                  </a:extLst>
                </p:cNvPr>
                <p:cNvSpPr/>
                <p:nvPr/>
              </p:nvSpPr>
              <p:spPr>
                <a:xfrm>
                  <a:off x="2423890" y="3042362"/>
                  <a:ext cx="428746" cy="428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34" h="11231" extrusionOk="0">
                      <a:moveTo>
                        <a:pt x="5619" y="0"/>
                      </a:moveTo>
                      <a:cubicBezTo>
                        <a:pt x="2517" y="0"/>
                        <a:pt x="1" y="2514"/>
                        <a:pt x="1" y="5615"/>
                      </a:cubicBezTo>
                      <a:cubicBezTo>
                        <a:pt x="1" y="6960"/>
                        <a:pt x="472" y="8191"/>
                        <a:pt x="1259" y="9160"/>
                      </a:cubicBezTo>
                      <a:lnTo>
                        <a:pt x="1262" y="9153"/>
                      </a:lnTo>
                      <a:cubicBezTo>
                        <a:pt x="1262" y="9153"/>
                        <a:pt x="4151" y="9439"/>
                        <a:pt x="5616" y="11230"/>
                      </a:cubicBezTo>
                      <a:cubicBezTo>
                        <a:pt x="5616" y="11230"/>
                        <a:pt x="7132" y="9197"/>
                        <a:pt x="9859" y="9197"/>
                      </a:cubicBezTo>
                      <a:cubicBezTo>
                        <a:pt x="9886" y="9197"/>
                        <a:pt x="9914" y="9198"/>
                        <a:pt x="9941" y="9198"/>
                      </a:cubicBezTo>
                      <a:cubicBezTo>
                        <a:pt x="10746" y="8228"/>
                        <a:pt x="11231" y="6980"/>
                        <a:pt x="11231" y="5619"/>
                      </a:cubicBezTo>
                      <a:cubicBezTo>
                        <a:pt x="11234" y="2517"/>
                        <a:pt x="8720" y="0"/>
                        <a:pt x="561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28">
                  <a:extLst>
                    <a:ext uri="{FF2B5EF4-FFF2-40B4-BE49-F238E27FC236}">
                      <a16:creationId xmlns:a16="http://schemas.microsoft.com/office/drawing/2014/main" id="{436DAC7B-5021-68E5-3F04-477618696FE1}"/>
                    </a:ext>
                  </a:extLst>
                </p:cNvPr>
                <p:cNvSpPr/>
                <p:nvPr/>
              </p:nvSpPr>
              <p:spPr>
                <a:xfrm>
                  <a:off x="2630817" y="3057437"/>
                  <a:ext cx="18548" cy="552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14484" extrusionOk="0">
                      <a:moveTo>
                        <a:pt x="97" y="1"/>
                      </a:moveTo>
                      <a:lnTo>
                        <a:pt x="1" y="14483"/>
                      </a:lnTo>
                      <a:lnTo>
                        <a:pt x="486" y="14483"/>
                      </a:lnTo>
                      <a:lnTo>
                        <a:pt x="9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28">
                  <a:extLst>
                    <a:ext uri="{FF2B5EF4-FFF2-40B4-BE49-F238E27FC236}">
                      <a16:creationId xmlns:a16="http://schemas.microsoft.com/office/drawing/2014/main" id="{D593B13A-D59C-7D12-5DFE-FF6315336B1A}"/>
                    </a:ext>
                  </a:extLst>
                </p:cNvPr>
                <p:cNvSpPr/>
                <p:nvPr/>
              </p:nvSpPr>
              <p:spPr>
                <a:xfrm>
                  <a:off x="2638182" y="3362674"/>
                  <a:ext cx="106213" cy="87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3" h="2294" extrusionOk="0">
                      <a:moveTo>
                        <a:pt x="2782" y="0"/>
                      </a:moveTo>
                      <a:cubicBezTo>
                        <a:pt x="2782" y="0"/>
                        <a:pt x="929" y="441"/>
                        <a:pt x="1" y="1950"/>
                      </a:cubicBezTo>
                      <a:lnTo>
                        <a:pt x="49" y="2294"/>
                      </a:lnTo>
                      <a:cubicBezTo>
                        <a:pt x="49" y="2294"/>
                        <a:pt x="1025" y="537"/>
                        <a:pt x="27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28">
                  <a:extLst>
                    <a:ext uri="{FF2B5EF4-FFF2-40B4-BE49-F238E27FC236}">
                      <a16:creationId xmlns:a16="http://schemas.microsoft.com/office/drawing/2014/main" id="{7D4FFE2E-CCF5-874B-6140-FB3856E5DF29}"/>
                    </a:ext>
                  </a:extLst>
                </p:cNvPr>
                <p:cNvSpPr/>
                <p:nvPr/>
              </p:nvSpPr>
              <p:spPr>
                <a:xfrm>
                  <a:off x="2638182" y="3172769"/>
                  <a:ext cx="106213" cy="8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3" h="2295" extrusionOk="0">
                      <a:moveTo>
                        <a:pt x="2782" y="1"/>
                      </a:moveTo>
                      <a:cubicBezTo>
                        <a:pt x="2782" y="1"/>
                        <a:pt x="929" y="441"/>
                        <a:pt x="1" y="1954"/>
                      </a:cubicBezTo>
                      <a:lnTo>
                        <a:pt x="49" y="2294"/>
                      </a:lnTo>
                      <a:cubicBezTo>
                        <a:pt x="49" y="2294"/>
                        <a:pt x="1025" y="537"/>
                        <a:pt x="27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28">
                  <a:extLst>
                    <a:ext uri="{FF2B5EF4-FFF2-40B4-BE49-F238E27FC236}">
                      <a16:creationId xmlns:a16="http://schemas.microsoft.com/office/drawing/2014/main" id="{A12F603C-AF11-1575-EF19-CA01EDEC642D}"/>
                    </a:ext>
                  </a:extLst>
                </p:cNvPr>
                <p:cNvSpPr/>
                <p:nvPr/>
              </p:nvSpPr>
              <p:spPr>
                <a:xfrm>
                  <a:off x="2533994" y="3221199"/>
                  <a:ext cx="102397" cy="8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" h="2295" extrusionOk="0">
                      <a:moveTo>
                        <a:pt x="0" y="1"/>
                      </a:moveTo>
                      <a:cubicBezTo>
                        <a:pt x="1696" y="537"/>
                        <a:pt x="2634" y="2294"/>
                        <a:pt x="2634" y="2294"/>
                      </a:cubicBezTo>
                      <a:lnTo>
                        <a:pt x="2682" y="1950"/>
                      </a:lnTo>
                      <a:cubicBezTo>
                        <a:pt x="1788" y="441"/>
                        <a:pt x="1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28">
                  <a:extLst>
                    <a:ext uri="{FF2B5EF4-FFF2-40B4-BE49-F238E27FC236}">
                      <a16:creationId xmlns:a16="http://schemas.microsoft.com/office/drawing/2014/main" id="{B1005C5D-A19D-2B5E-6752-2D8EA68A5A6E}"/>
                    </a:ext>
                  </a:extLst>
                </p:cNvPr>
                <p:cNvSpPr/>
                <p:nvPr/>
              </p:nvSpPr>
              <p:spPr>
                <a:xfrm>
                  <a:off x="2533994" y="3314244"/>
                  <a:ext cx="102397" cy="8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" h="2295" extrusionOk="0">
                      <a:moveTo>
                        <a:pt x="0" y="1"/>
                      </a:moveTo>
                      <a:cubicBezTo>
                        <a:pt x="1696" y="537"/>
                        <a:pt x="2634" y="2294"/>
                        <a:pt x="2634" y="2294"/>
                      </a:cubicBezTo>
                      <a:lnTo>
                        <a:pt x="2682" y="1954"/>
                      </a:lnTo>
                      <a:cubicBezTo>
                        <a:pt x="1788" y="441"/>
                        <a:pt x="1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6" name="Google Shape;526;p28">
                <a:extLst>
                  <a:ext uri="{FF2B5EF4-FFF2-40B4-BE49-F238E27FC236}">
                    <a16:creationId xmlns:a16="http://schemas.microsoft.com/office/drawing/2014/main" id="{44E089E9-B54E-5504-9609-5F450D94181E}"/>
                  </a:ext>
                </a:extLst>
              </p:cNvPr>
              <p:cNvGrpSpPr/>
              <p:nvPr/>
            </p:nvGrpSpPr>
            <p:grpSpPr>
              <a:xfrm>
                <a:off x="1846960" y="4293474"/>
                <a:ext cx="428746" cy="567857"/>
                <a:chOff x="2423890" y="3042362"/>
                <a:chExt cx="428746" cy="567857"/>
              </a:xfrm>
            </p:grpSpPr>
            <p:sp>
              <p:nvSpPr>
                <p:cNvPr id="527" name="Google Shape;527;p28">
                  <a:extLst>
                    <a:ext uri="{FF2B5EF4-FFF2-40B4-BE49-F238E27FC236}">
                      <a16:creationId xmlns:a16="http://schemas.microsoft.com/office/drawing/2014/main" id="{37902A73-F67C-34C8-43AF-3DFEC2DCCE16}"/>
                    </a:ext>
                  </a:extLst>
                </p:cNvPr>
                <p:cNvSpPr/>
                <p:nvPr/>
              </p:nvSpPr>
              <p:spPr>
                <a:xfrm>
                  <a:off x="2423890" y="3042362"/>
                  <a:ext cx="428746" cy="428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34" h="11231" extrusionOk="0">
                      <a:moveTo>
                        <a:pt x="5619" y="0"/>
                      </a:moveTo>
                      <a:cubicBezTo>
                        <a:pt x="2517" y="0"/>
                        <a:pt x="1" y="2514"/>
                        <a:pt x="1" y="5615"/>
                      </a:cubicBezTo>
                      <a:cubicBezTo>
                        <a:pt x="1" y="6960"/>
                        <a:pt x="472" y="8191"/>
                        <a:pt x="1259" y="9160"/>
                      </a:cubicBezTo>
                      <a:lnTo>
                        <a:pt x="1262" y="9153"/>
                      </a:lnTo>
                      <a:cubicBezTo>
                        <a:pt x="1262" y="9153"/>
                        <a:pt x="4151" y="9439"/>
                        <a:pt x="5616" y="11230"/>
                      </a:cubicBezTo>
                      <a:cubicBezTo>
                        <a:pt x="5616" y="11230"/>
                        <a:pt x="7132" y="9197"/>
                        <a:pt x="9859" y="9197"/>
                      </a:cubicBezTo>
                      <a:cubicBezTo>
                        <a:pt x="9886" y="9197"/>
                        <a:pt x="9914" y="9198"/>
                        <a:pt x="9941" y="9198"/>
                      </a:cubicBezTo>
                      <a:cubicBezTo>
                        <a:pt x="10746" y="8228"/>
                        <a:pt x="11231" y="6980"/>
                        <a:pt x="11231" y="5619"/>
                      </a:cubicBezTo>
                      <a:cubicBezTo>
                        <a:pt x="11234" y="2517"/>
                        <a:pt x="8720" y="0"/>
                        <a:pt x="561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28">
                  <a:extLst>
                    <a:ext uri="{FF2B5EF4-FFF2-40B4-BE49-F238E27FC236}">
                      <a16:creationId xmlns:a16="http://schemas.microsoft.com/office/drawing/2014/main" id="{5FD4E4FC-4A1A-123B-30EE-8190DAB22CB2}"/>
                    </a:ext>
                  </a:extLst>
                </p:cNvPr>
                <p:cNvSpPr/>
                <p:nvPr/>
              </p:nvSpPr>
              <p:spPr>
                <a:xfrm>
                  <a:off x="2630817" y="3057437"/>
                  <a:ext cx="18548" cy="552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14484" extrusionOk="0">
                      <a:moveTo>
                        <a:pt x="97" y="1"/>
                      </a:moveTo>
                      <a:lnTo>
                        <a:pt x="1" y="14483"/>
                      </a:lnTo>
                      <a:lnTo>
                        <a:pt x="486" y="14483"/>
                      </a:lnTo>
                      <a:lnTo>
                        <a:pt x="9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28">
                  <a:extLst>
                    <a:ext uri="{FF2B5EF4-FFF2-40B4-BE49-F238E27FC236}">
                      <a16:creationId xmlns:a16="http://schemas.microsoft.com/office/drawing/2014/main" id="{E6BD8294-FC20-4C9E-E331-28A7C7B897B4}"/>
                    </a:ext>
                  </a:extLst>
                </p:cNvPr>
                <p:cNvSpPr/>
                <p:nvPr/>
              </p:nvSpPr>
              <p:spPr>
                <a:xfrm>
                  <a:off x="2638182" y="3362674"/>
                  <a:ext cx="106213" cy="87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3" h="2294" extrusionOk="0">
                      <a:moveTo>
                        <a:pt x="2782" y="0"/>
                      </a:moveTo>
                      <a:cubicBezTo>
                        <a:pt x="2782" y="0"/>
                        <a:pt x="929" y="441"/>
                        <a:pt x="1" y="1950"/>
                      </a:cubicBezTo>
                      <a:lnTo>
                        <a:pt x="49" y="2294"/>
                      </a:lnTo>
                      <a:cubicBezTo>
                        <a:pt x="49" y="2294"/>
                        <a:pt x="1025" y="537"/>
                        <a:pt x="27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28">
                  <a:extLst>
                    <a:ext uri="{FF2B5EF4-FFF2-40B4-BE49-F238E27FC236}">
                      <a16:creationId xmlns:a16="http://schemas.microsoft.com/office/drawing/2014/main" id="{B80D7D60-BE38-8C4A-21BB-F7C2952627A7}"/>
                    </a:ext>
                  </a:extLst>
                </p:cNvPr>
                <p:cNvSpPr/>
                <p:nvPr/>
              </p:nvSpPr>
              <p:spPr>
                <a:xfrm>
                  <a:off x="2638182" y="3172769"/>
                  <a:ext cx="106213" cy="8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3" h="2295" extrusionOk="0">
                      <a:moveTo>
                        <a:pt x="2782" y="1"/>
                      </a:moveTo>
                      <a:cubicBezTo>
                        <a:pt x="2782" y="1"/>
                        <a:pt x="929" y="441"/>
                        <a:pt x="1" y="1954"/>
                      </a:cubicBezTo>
                      <a:lnTo>
                        <a:pt x="49" y="2294"/>
                      </a:lnTo>
                      <a:cubicBezTo>
                        <a:pt x="49" y="2294"/>
                        <a:pt x="1025" y="537"/>
                        <a:pt x="27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28">
                  <a:extLst>
                    <a:ext uri="{FF2B5EF4-FFF2-40B4-BE49-F238E27FC236}">
                      <a16:creationId xmlns:a16="http://schemas.microsoft.com/office/drawing/2014/main" id="{8645D7D9-823A-20BB-6704-A73AEB4BB9C7}"/>
                    </a:ext>
                  </a:extLst>
                </p:cNvPr>
                <p:cNvSpPr/>
                <p:nvPr/>
              </p:nvSpPr>
              <p:spPr>
                <a:xfrm>
                  <a:off x="2533994" y="3221199"/>
                  <a:ext cx="102397" cy="8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" h="2295" extrusionOk="0">
                      <a:moveTo>
                        <a:pt x="0" y="1"/>
                      </a:moveTo>
                      <a:cubicBezTo>
                        <a:pt x="1696" y="537"/>
                        <a:pt x="2634" y="2294"/>
                        <a:pt x="2634" y="2294"/>
                      </a:cubicBezTo>
                      <a:lnTo>
                        <a:pt x="2682" y="1950"/>
                      </a:lnTo>
                      <a:cubicBezTo>
                        <a:pt x="1788" y="441"/>
                        <a:pt x="1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28">
                  <a:extLst>
                    <a:ext uri="{FF2B5EF4-FFF2-40B4-BE49-F238E27FC236}">
                      <a16:creationId xmlns:a16="http://schemas.microsoft.com/office/drawing/2014/main" id="{CF84AFE8-B551-0811-572A-1DEC08AEC060}"/>
                    </a:ext>
                  </a:extLst>
                </p:cNvPr>
                <p:cNvSpPr/>
                <p:nvPr/>
              </p:nvSpPr>
              <p:spPr>
                <a:xfrm>
                  <a:off x="2533994" y="3314244"/>
                  <a:ext cx="102397" cy="87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" h="2295" extrusionOk="0">
                      <a:moveTo>
                        <a:pt x="0" y="1"/>
                      </a:moveTo>
                      <a:cubicBezTo>
                        <a:pt x="1696" y="537"/>
                        <a:pt x="2634" y="2294"/>
                        <a:pt x="2634" y="2294"/>
                      </a:cubicBezTo>
                      <a:lnTo>
                        <a:pt x="2682" y="1954"/>
                      </a:lnTo>
                      <a:cubicBezTo>
                        <a:pt x="1788" y="441"/>
                        <a:pt x="1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3" name="Google Shape;533;p28">
                <a:extLst>
                  <a:ext uri="{FF2B5EF4-FFF2-40B4-BE49-F238E27FC236}">
                    <a16:creationId xmlns:a16="http://schemas.microsoft.com/office/drawing/2014/main" id="{4CC854F0-5A85-7170-16DC-FEECCA3F848F}"/>
                  </a:ext>
                </a:extLst>
              </p:cNvPr>
              <p:cNvGrpSpPr/>
              <p:nvPr/>
            </p:nvGrpSpPr>
            <p:grpSpPr>
              <a:xfrm>
                <a:off x="684428" y="4179214"/>
                <a:ext cx="151651" cy="681982"/>
                <a:chOff x="3376692" y="3077129"/>
                <a:chExt cx="116556" cy="524158"/>
              </a:xfrm>
            </p:grpSpPr>
            <p:sp>
              <p:nvSpPr>
                <p:cNvPr id="534" name="Google Shape;534;p28">
                  <a:extLst>
                    <a:ext uri="{FF2B5EF4-FFF2-40B4-BE49-F238E27FC236}">
                      <a16:creationId xmlns:a16="http://schemas.microsoft.com/office/drawing/2014/main" id="{CD4F1043-770E-226A-2058-18864B34C3FA}"/>
                    </a:ext>
                  </a:extLst>
                </p:cNvPr>
                <p:cNvSpPr/>
                <p:nvPr/>
              </p:nvSpPr>
              <p:spPr>
                <a:xfrm>
                  <a:off x="3426917" y="3091021"/>
                  <a:ext cx="16182" cy="51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13370" extrusionOk="0">
                      <a:moveTo>
                        <a:pt x="1" y="1"/>
                      </a:moveTo>
                      <a:lnTo>
                        <a:pt x="1" y="13370"/>
                      </a:lnTo>
                      <a:lnTo>
                        <a:pt x="424" y="13370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28">
                  <a:extLst>
                    <a:ext uri="{FF2B5EF4-FFF2-40B4-BE49-F238E27FC236}">
                      <a16:creationId xmlns:a16="http://schemas.microsoft.com/office/drawing/2014/main" id="{1A619D8A-D1D5-2CD9-9D47-9DABD6A03189}"/>
                    </a:ext>
                  </a:extLst>
                </p:cNvPr>
                <p:cNvSpPr/>
                <p:nvPr/>
              </p:nvSpPr>
              <p:spPr>
                <a:xfrm>
                  <a:off x="3406346" y="3094570"/>
                  <a:ext cx="58545" cy="20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541" extrusionOk="0">
                      <a:moveTo>
                        <a:pt x="24" y="1"/>
                      </a:moveTo>
                      <a:cubicBezTo>
                        <a:pt x="10" y="35"/>
                        <a:pt x="0" y="69"/>
                        <a:pt x="0" y="104"/>
                      </a:cubicBezTo>
                      <a:cubicBezTo>
                        <a:pt x="0" y="344"/>
                        <a:pt x="344" y="540"/>
                        <a:pt x="767" y="540"/>
                      </a:cubicBezTo>
                      <a:cubicBezTo>
                        <a:pt x="1190" y="540"/>
                        <a:pt x="1534" y="344"/>
                        <a:pt x="1534" y="104"/>
                      </a:cubicBezTo>
                      <a:cubicBezTo>
                        <a:pt x="1534" y="69"/>
                        <a:pt x="1523" y="35"/>
                        <a:pt x="151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536;p28">
                  <a:extLst>
                    <a:ext uri="{FF2B5EF4-FFF2-40B4-BE49-F238E27FC236}">
                      <a16:creationId xmlns:a16="http://schemas.microsoft.com/office/drawing/2014/main" id="{995C8AD3-6D0A-6616-DBED-8D0E30565E84}"/>
                    </a:ext>
                  </a:extLst>
                </p:cNvPr>
                <p:cNvSpPr/>
                <p:nvPr/>
              </p:nvSpPr>
              <p:spPr>
                <a:xfrm>
                  <a:off x="3376692" y="3077129"/>
                  <a:ext cx="116556" cy="19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4" h="510" extrusionOk="0">
                      <a:moveTo>
                        <a:pt x="1527" y="0"/>
                      </a:moveTo>
                      <a:lnTo>
                        <a:pt x="0" y="509"/>
                      </a:lnTo>
                      <a:lnTo>
                        <a:pt x="3053" y="509"/>
                      </a:lnTo>
                      <a:lnTo>
                        <a:pt x="152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7" name="Google Shape;537;p28">
                <a:extLst>
                  <a:ext uri="{FF2B5EF4-FFF2-40B4-BE49-F238E27FC236}">
                    <a16:creationId xmlns:a16="http://schemas.microsoft.com/office/drawing/2014/main" id="{C30DFBCA-88F7-62C1-4408-CA3B190BF73A}"/>
                  </a:ext>
                </a:extLst>
              </p:cNvPr>
              <p:cNvGrpSpPr/>
              <p:nvPr/>
            </p:nvGrpSpPr>
            <p:grpSpPr>
              <a:xfrm>
                <a:off x="1580541" y="4179214"/>
                <a:ext cx="151651" cy="681982"/>
                <a:chOff x="3376692" y="3077129"/>
                <a:chExt cx="116556" cy="524158"/>
              </a:xfrm>
            </p:grpSpPr>
            <p:sp>
              <p:nvSpPr>
                <p:cNvPr id="538" name="Google Shape;538;p28">
                  <a:extLst>
                    <a:ext uri="{FF2B5EF4-FFF2-40B4-BE49-F238E27FC236}">
                      <a16:creationId xmlns:a16="http://schemas.microsoft.com/office/drawing/2014/main" id="{B4F2BF68-F4B4-AFD6-3809-F6E4C1907DDC}"/>
                    </a:ext>
                  </a:extLst>
                </p:cNvPr>
                <p:cNvSpPr/>
                <p:nvPr/>
              </p:nvSpPr>
              <p:spPr>
                <a:xfrm>
                  <a:off x="3426917" y="3091021"/>
                  <a:ext cx="16182" cy="51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13370" extrusionOk="0">
                      <a:moveTo>
                        <a:pt x="1" y="1"/>
                      </a:moveTo>
                      <a:lnTo>
                        <a:pt x="1" y="13370"/>
                      </a:lnTo>
                      <a:lnTo>
                        <a:pt x="424" y="13370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539;p28">
                  <a:extLst>
                    <a:ext uri="{FF2B5EF4-FFF2-40B4-BE49-F238E27FC236}">
                      <a16:creationId xmlns:a16="http://schemas.microsoft.com/office/drawing/2014/main" id="{E3C3AC57-CB07-45CB-5B59-D7C808F13C7E}"/>
                    </a:ext>
                  </a:extLst>
                </p:cNvPr>
                <p:cNvSpPr/>
                <p:nvPr/>
              </p:nvSpPr>
              <p:spPr>
                <a:xfrm>
                  <a:off x="3406346" y="3094570"/>
                  <a:ext cx="58545" cy="20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541" extrusionOk="0">
                      <a:moveTo>
                        <a:pt x="24" y="1"/>
                      </a:moveTo>
                      <a:cubicBezTo>
                        <a:pt x="10" y="35"/>
                        <a:pt x="0" y="69"/>
                        <a:pt x="0" y="104"/>
                      </a:cubicBezTo>
                      <a:cubicBezTo>
                        <a:pt x="0" y="344"/>
                        <a:pt x="344" y="540"/>
                        <a:pt x="767" y="540"/>
                      </a:cubicBezTo>
                      <a:cubicBezTo>
                        <a:pt x="1190" y="540"/>
                        <a:pt x="1534" y="344"/>
                        <a:pt x="1534" y="104"/>
                      </a:cubicBezTo>
                      <a:cubicBezTo>
                        <a:pt x="1534" y="69"/>
                        <a:pt x="1523" y="35"/>
                        <a:pt x="151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540;p28">
                  <a:extLst>
                    <a:ext uri="{FF2B5EF4-FFF2-40B4-BE49-F238E27FC236}">
                      <a16:creationId xmlns:a16="http://schemas.microsoft.com/office/drawing/2014/main" id="{E126F6A6-631B-183A-DDD8-317BC79DCEAD}"/>
                    </a:ext>
                  </a:extLst>
                </p:cNvPr>
                <p:cNvSpPr/>
                <p:nvPr/>
              </p:nvSpPr>
              <p:spPr>
                <a:xfrm>
                  <a:off x="3376692" y="3077129"/>
                  <a:ext cx="116556" cy="19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4" h="510" extrusionOk="0">
                      <a:moveTo>
                        <a:pt x="1527" y="0"/>
                      </a:moveTo>
                      <a:lnTo>
                        <a:pt x="0" y="509"/>
                      </a:lnTo>
                      <a:lnTo>
                        <a:pt x="3053" y="509"/>
                      </a:lnTo>
                      <a:lnTo>
                        <a:pt x="152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1" name="Google Shape;541;p28">
                <a:extLst>
                  <a:ext uri="{FF2B5EF4-FFF2-40B4-BE49-F238E27FC236}">
                    <a16:creationId xmlns:a16="http://schemas.microsoft.com/office/drawing/2014/main" id="{CBBBFE60-DBE9-1FB2-380A-692A3E7E8330}"/>
                  </a:ext>
                </a:extLst>
              </p:cNvPr>
              <p:cNvGrpSpPr/>
              <p:nvPr/>
            </p:nvGrpSpPr>
            <p:grpSpPr>
              <a:xfrm>
                <a:off x="2390441" y="4179214"/>
                <a:ext cx="151651" cy="681982"/>
                <a:chOff x="3376692" y="3077129"/>
                <a:chExt cx="116556" cy="524158"/>
              </a:xfrm>
            </p:grpSpPr>
            <p:sp>
              <p:nvSpPr>
                <p:cNvPr id="542" name="Google Shape;542;p28">
                  <a:extLst>
                    <a:ext uri="{FF2B5EF4-FFF2-40B4-BE49-F238E27FC236}">
                      <a16:creationId xmlns:a16="http://schemas.microsoft.com/office/drawing/2014/main" id="{CE8138E3-753C-2067-55C8-E0EB50F95D0E}"/>
                    </a:ext>
                  </a:extLst>
                </p:cNvPr>
                <p:cNvSpPr/>
                <p:nvPr/>
              </p:nvSpPr>
              <p:spPr>
                <a:xfrm>
                  <a:off x="3426917" y="3091021"/>
                  <a:ext cx="16182" cy="51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13370" extrusionOk="0">
                      <a:moveTo>
                        <a:pt x="1" y="1"/>
                      </a:moveTo>
                      <a:lnTo>
                        <a:pt x="1" y="13370"/>
                      </a:lnTo>
                      <a:lnTo>
                        <a:pt x="424" y="13370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28">
                  <a:extLst>
                    <a:ext uri="{FF2B5EF4-FFF2-40B4-BE49-F238E27FC236}">
                      <a16:creationId xmlns:a16="http://schemas.microsoft.com/office/drawing/2014/main" id="{A7160AAF-3B5C-3AA2-D366-6135F9804C96}"/>
                    </a:ext>
                  </a:extLst>
                </p:cNvPr>
                <p:cNvSpPr/>
                <p:nvPr/>
              </p:nvSpPr>
              <p:spPr>
                <a:xfrm>
                  <a:off x="3406346" y="3094570"/>
                  <a:ext cx="58545" cy="20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541" extrusionOk="0">
                      <a:moveTo>
                        <a:pt x="24" y="1"/>
                      </a:moveTo>
                      <a:cubicBezTo>
                        <a:pt x="10" y="35"/>
                        <a:pt x="0" y="69"/>
                        <a:pt x="0" y="104"/>
                      </a:cubicBezTo>
                      <a:cubicBezTo>
                        <a:pt x="0" y="344"/>
                        <a:pt x="344" y="540"/>
                        <a:pt x="767" y="540"/>
                      </a:cubicBezTo>
                      <a:cubicBezTo>
                        <a:pt x="1190" y="540"/>
                        <a:pt x="1534" y="344"/>
                        <a:pt x="1534" y="104"/>
                      </a:cubicBezTo>
                      <a:cubicBezTo>
                        <a:pt x="1534" y="69"/>
                        <a:pt x="1523" y="35"/>
                        <a:pt x="151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28">
                  <a:extLst>
                    <a:ext uri="{FF2B5EF4-FFF2-40B4-BE49-F238E27FC236}">
                      <a16:creationId xmlns:a16="http://schemas.microsoft.com/office/drawing/2014/main" id="{A2D2F7DA-D845-D0AB-A6DF-029203F5803C}"/>
                    </a:ext>
                  </a:extLst>
                </p:cNvPr>
                <p:cNvSpPr/>
                <p:nvPr/>
              </p:nvSpPr>
              <p:spPr>
                <a:xfrm>
                  <a:off x="3376692" y="3077129"/>
                  <a:ext cx="116556" cy="19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4" h="510" extrusionOk="0">
                      <a:moveTo>
                        <a:pt x="1527" y="0"/>
                      </a:moveTo>
                      <a:lnTo>
                        <a:pt x="0" y="509"/>
                      </a:lnTo>
                      <a:lnTo>
                        <a:pt x="3053" y="509"/>
                      </a:lnTo>
                      <a:lnTo>
                        <a:pt x="152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59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45" name="Google Shape;545;p28">
                <a:extLst>
                  <a:ext uri="{FF2B5EF4-FFF2-40B4-BE49-F238E27FC236}">
                    <a16:creationId xmlns:a16="http://schemas.microsoft.com/office/drawing/2014/main" id="{C6A774B5-1483-EA03-AEAA-68667978F839}"/>
                  </a:ext>
                </a:extLst>
              </p:cNvPr>
              <p:cNvSpPr/>
              <p:nvPr/>
            </p:nvSpPr>
            <p:spPr>
              <a:xfrm>
                <a:off x="1565790" y="1379198"/>
                <a:ext cx="811071" cy="256699"/>
              </a:xfrm>
              <a:custGeom>
                <a:avLst/>
                <a:gdLst/>
                <a:ahLst/>
                <a:cxnLst/>
                <a:rect l="l" t="t" r="r" b="b"/>
                <a:pathLst>
                  <a:path w="23310" h="7378" extrusionOk="0">
                    <a:moveTo>
                      <a:pt x="14652" y="0"/>
                    </a:moveTo>
                    <a:cubicBezTo>
                      <a:pt x="11144" y="0"/>
                      <a:pt x="12094" y="2561"/>
                      <a:pt x="11110" y="3190"/>
                    </a:cubicBezTo>
                    <a:cubicBezTo>
                      <a:pt x="10845" y="3358"/>
                      <a:pt x="10631" y="3412"/>
                      <a:pt x="10441" y="3412"/>
                    </a:cubicBezTo>
                    <a:cubicBezTo>
                      <a:pt x="10102" y="3412"/>
                      <a:pt x="9840" y="3240"/>
                      <a:pt x="9501" y="3240"/>
                    </a:cubicBezTo>
                    <a:cubicBezTo>
                      <a:pt x="9311" y="3240"/>
                      <a:pt x="9098" y="3294"/>
                      <a:pt x="8834" y="3462"/>
                    </a:cubicBezTo>
                    <a:cubicBezTo>
                      <a:pt x="7830" y="4098"/>
                      <a:pt x="8287" y="5373"/>
                      <a:pt x="7465" y="5556"/>
                    </a:cubicBezTo>
                    <a:cubicBezTo>
                      <a:pt x="7395" y="5571"/>
                      <a:pt x="7323" y="5578"/>
                      <a:pt x="7249" y="5578"/>
                    </a:cubicBezTo>
                    <a:cubicBezTo>
                      <a:pt x="6673" y="5578"/>
                      <a:pt x="5989" y="5159"/>
                      <a:pt x="5305" y="5159"/>
                    </a:cubicBezTo>
                    <a:cubicBezTo>
                      <a:pt x="5053" y="5159"/>
                      <a:pt x="4800" y="5216"/>
                      <a:pt x="4553" y="5373"/>
                    </a:cubicBezTo>
                    <a:cubicBezTo>
                      <a:pt x="3552" y="6009"/>
                      <a:pt x="3552" y="6556"/>
                      <a:pt x="3095" y="6556"/>
                    </a:cubicBezTo>
                    <a:cubicBezTo>
                      <a:pt x="2793" y="6556"/>
                      <a:pt x="2287" y="6394"/>
                      <a:pt x="1821" y="6394"/>
                    </a:cubicBezTo>
                    <a:cubicBezTo>
                      <a:pt x="1588" y="6394"/>
                      <a:pt x="1366" y="6435"/>
                      <a:pt x="1183" y="6556"/>
                    </a:cubicBezTo>
                    <a:cubicBezTo>
                      <a:pt x="637" y="6921"/>
                      <a:pt x="0" y="7378"/>
                      <a:pt x="0" y="7378"/>
                    </a:cubicBezTo>
                    <a:lnTo>
                      <a:pt x="23035" y="7378"/>
                    </a:lnTo>
                    <a:cubicBezTo>
                      <a:pt x="23035" y="7378"/>
                      <a:pt x="23310" y="6556"/>
                      <a:pt x="22306" y="6009"/>
                    </a:cubicBezTo>
                    <a:cubicBezTo>
                      <a:pt x="21305" y="5466"/>
                      <a:pt x="20851" y="5920"/>
                      <a:pt x="20487" y="5466"/>
                    </a:cubicBezTo>
                    <a:cubicBezTo>
                      <a:pt x="20122" y="5009"/>
                      <a:pt x="21487" y="3826"/>
                      <a:pt x="18757" y="2643"/>
                    </a:cubicBezTo>
                    <a:cubicBezTo>
                      <a:pt x="18757" y="2643"/>
                      <a:pt x="18575" y="92"/>
                      <a:pt x="14841" y="2"/>
                    </a:cubicBezTo>
                    <a:cubicBezTo>
                      <a:pt x="14777" y="1"/>
                      <a:pt x="14714" y="0"/>
                      <a:pt x="146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8">
                <a:extLst>
                  <a:ext uri="{FF2B5EF4-FFF2-40B4-BE49-F238E27FC236}">
                    <a16:creationId xmlns:a16="http://schemas.microsoft.com/office/drawing/2014/main" id="{32B7315B-0609-9DAF-9C3B-7CB3BF5E113C}"/>
                  </a:ext>
                </a:extLst>
              </p:cNvPr>
              <p:cNvSpPr/>
              <p:nvPr/>
            </p:nvSpPr>
            <p:spPr>
              <a:xfrm flipH="1">
                <a:off x="407581" y="1573921"/>
                <a:ext cx="1019987" cy="322755"/>
              </a:xfrm>
              <a:custGeom>
                <a:avLst/>
                <a:gdLst/>
                <a:ahLst/>
                <a:cxnLst/>
                <a:rect l="l" t="t" r="r" b="b"/>
                <a:pathLst>
                  <a:path w="23310" h="7376" extrusionOk="0">
                    <a:moveTo>
                      <a:pt x="14652" y="1"/>
                    </a:moveTo>
                    <a:cubicBezTo>
                      <a:pt x="11140" y="1"/>
                      <a:pt x="12093" y="2562"/>
                      <a:pt x="11106" y="3187"/>
                    </a:cubicBezTo>
                    <a:cubicBezTo>
                      <a:pt x="10841" y="3357"/>
                      <a:pt x="10627" y="3411"/>
                      <a:pt x="10437" y="3411"/>
                    </a:cubicBezTo>
                    <a:cubicBezTo>
                      <a:pt x="10100" y="3411"/>
                      <a:pt x="9838" y="3241"/>
                      <a:pt x="9500" y="3241"/>
                    </a:cubicBezTo>
                    <a:cubicBezTo>
                      <a:pt x="9310" y="3241"/>
                      <a:pt x="9095" y="3294"/>
                      <a:pt x="8830" y="3462"/>
                    </a:cubicBezTo>
                    <a:cubicBezTo>
                      <a:pt x="7830" y="4099"/>
                      <a:pt x="8283" y="5374"/>
                      <a:pt x="7465" y="5556"/>
                    </a:cubicBezTo>
                    <a:cubicBezTo>
                      <a:pt x="7395" y="5572"/>
                      <a:pt x="7323" y="5579"/>
                      <a:pt x="7249" y="5579"/>
                    </a:cubicBezTo>
                    <a:cubicBezTo>
                      <a:pt x="6673" y="5579"/>
                      <a:pt x="5988" y="5160"/>
                      <a:pt x="5305" y="5160"/>
                    </a:cubicBezTo>
                    <a:cubicBezTo>
                      <a:pt x="5052" y="5160"/>
                      <a:pt x="4800" y="5217"/>
                      <a:pt x="4553" y="5374"/>
                    </a:cubicBezTo>
                    <a:cubicBezTo>
                      <a:pt x="3552" y="6010"/>
                      <a:pt x="3552" y="6557"/>
                      <a:pt x="3095" y="6557"/>
                    </a:cubicBezTo>
                    <a:cubicBezTo>
                      <a:pt x="2792" y="6557"/>
                      <a:pt x="2286" y="6395"/>
                      <a:pt x="1821" y="6395"/>
                    </a:cubicBezTo>
                    <a:cubicBezTo>
                      <a:pt x="1588" y="6395"/>
                      <a:pt x="1365" y="6436"/>
                      <a:pt x="1183" y="6557"/>
                    </a:cubicBezTo>
                    <a:cubicBezTo>
                      <a:pt x="636" y="6922"/>
                      <a:pt x="0" y="7375"/>
                      <a:pt x="0" y="7375"/>
                    </a:cubicBezTo>
                    <a:lnTo>
                      <a:pt x="23034" y="7375"/>
                    </a:lnTo>
                    <a:cubicBezTo>
                      <a:pt x="23034" y="7375"/>
                      <a:pt x="23310" y="6557"/>
                      <a:pt x="22306" y="6010"/>
                    </a:cubicBezTo>
                    <a:cubicBezTo>
                      <a:pt x="21305" y="5464"/>
                      <a:pt x="20851" y="5921"/>
                      <a:pt x="20487" y="5464"/>
                    </a:cubicBezTo>
                    <a:cubicBezTo>
                      <a:pt x="20122" y="5010"/>
                      <a:pt x="21487" y="3827"/>
                      <a:pt x="18757" y="2644"/>
                    </a:cubicBezTo>
                    <a:cubicBezTo>
                      <a:pt x="18757" y="2644"/>
                      <a:pt x="18575" y="93"/>
                      <a:pt x="14841" y="3"/>
                    </a:cubicBezTo>
                    <a:cubicBezTo>
                      <a:pt x="14776" y="2"/>
                      <a:pt x="14713" y="1"/>
                      <a:pt x="146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1209678"/>
      </p:ext>
    </p:extLst>
  </p:cSld>
  <p:clrMapOvr>
    <a:masterClrMapping/>
  </p:clrMapOvr>
</p:sld>
</file>

<file path=ppt/theme/theme1.xml><?xml version="1.0" encoding="utf-8"?>
<a:theme xmlns:a="http://schemas.openxmlformats.org/drawingml/2006/main" name="Domotic Building Pitch Deck by Slidesgo">
  <a:themeElements>
    <a:clrScheme name="Simple Light">
      <a:dk1>
        <a:srgbClr val="102E42"/>
      </a:dk1>
      <a:lt1>
        <a:srgbClr val="FFFFFF"/>
      </a:lt1>
      <a:dk2>
        <a:srgbClr val="BAD4E9"/>
      </a:dk2>
      <a:lt2>
        <a:srgbClr val="96B2C9"/>
      </a:lt2>
      <a:accent1>
        <a:srgbClr val="577792"/>
      </a:accent1>
      <a:accent2>
        <a:srgbClr val="3D5C7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02E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252</Words>
  <Application>Microsoft Office PowerPoint</Application>
  <PresentationFormat>Presentación en pantalla (16:9)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Anaheim</vt:lpstr>
      <vt:lpstr>Nunito Light</vt:lpstr>
      <vt:lpstr>Arimo</vt:lpstr>
      <vt:lpstr>Blinker</vt:lpstr>
      <vt:lpstr>Arial</vt:lpstr>
      <vt:lpstr>Bebas Neue</vt:lpstr>
      <vt:lpstr>Domotic Building Pitch Deck by Slidesgo</vt:lpstr>
      <vt:lpstr>Desarrollo e Implementación de un Chatbot Conversacional para el Ingreso y Consulta de Datos en Bases de Datos SQL en Pequeños Negocios</vt:lpstr>
      <vt:lpstr>Desarrollo e Implementación de un Chatbot Conversacional para el Ingreso y Consulta de Datos en Bases de Datos SQL en Pequeños Negocios</vt:lpstr>
      <vt:lpstr>Contexto</vt:lpstr>
      <vt:lpstr>Definición del problema</vt:lpstr>
      <vt:lpstr>Objetivo principal</vt:lpstr>
      <vt:lpstr>Definición de la solución</vt:lpstr>
      <vt:lpstr>Demo funcional</vt:lpstr>
      <vt:lpstr>Resultados y conclusiones</vt:lpstr>
      <vt:lpstr>Próximos pasos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Cynthia Marcela Villagra</dc:creator>
  <cp:lastModifiedBy>Cynthia Marcela Villagra</cp:lastModifiedBy>
  <cp:revision>3</cp:revision>
  <dcterms:modified xsi:type="dcterms:W3CDTF">2025-06-15T02:45:23Z</dcterms:modified>
</cp:coreProperties>
</file>