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FD9A-EA15-4D8F-BD2E-9846FBDAB1A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E745-2F93-4235-828E-C513AAED5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E745-2F93-4235-828E-C513AAED5B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0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8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236C-F3DE-43B5-9133-90FAB129C11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A8ED-FEEF-4C83-80E7-CBDAC81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47" y="1730099"/>
            <a:ext cx="8948530" cy="230518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IKEA DATABASE DESIGN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3603" y="4856922"/>
            <a:ext cx="513521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BY:</a:t>
            </a:r>
          </a:p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Amy </a:t>
            </a:r>
            <a:r>
              <a:rPr lang="en-US" sz="2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Zang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j-lt"/>
              </a:rPr>
              <a:t>, Cynthia Yong, and Xiang Li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4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612" y="418134"/>
            <a:ext cx="5502965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2017782"/>
            <a:ext cx="10515600" cy="40848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+mj-lt"/>
              </a:rPr>
              <a:t>IKEA is an internationally known home furnishing retailer. It has grown rapidly since it was founded in 1943. Today it is the world's largest furniture retailer, </a:t>
            </a:r>
            <a:r>
              <a:rPr lang="en-US" sz="3200" dirty="0" smtClean="0">
                <a:latin typeface="+mj-lt"/>
              </a:rPr>
              <a:t>recognized </a:t>
            </a:r>
            <a:r>
              <a:rPr lang="en-US" sz="3200" dirty="0">
                <a:latin typeface="+mj-lt"/>
              </a:rPr>
              <a:t>for its Scandinavian style. The majority of IKEA's furniture is flat-pack, ready to be assembled by the consumer. This allows a reduction in costs and packaging. IKEA carries a range of 9,500 products, including home furniture and accessories. This wide range is available in all IKEA stores and customers can order much of the range online through IKEA's website</a:t>
            </a:r>
            <a:r>
              <a:rPr lang="en-US" sz="3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19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65838"/>
              </p:ext>
            </p:extLst>
          </p:nvPr>
        </p:nvGraphicFramePr>
        <p:xfrm>
          <a:off x="621866" y="202758"/>
          <a:ext cx="2634681" cy="33666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4681"/>
              </a:tblGrid>
              <a:tr h="53200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4027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 (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US" sz="18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US" sz="18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CustomerCountry</a:t>
                      </a:r>
                      <a:endParaRPr lang="en-US" sz="18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CustomerState</a:t>
                      </a:r>
                      <a:endParaRPr lang="en-US" sz="18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CustomerCity</a:t>
                      </a:r>
                      <a:endParaRPr lang="en-US" sz="18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PostalCode</a:t>
                      </a:r>
                      <a:endParaRPr lang="en-US" sz="18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CustomerAddressLine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3121"/>
              </p:ext>
            </p:extLst>
          </p:nvPr>
        </p:nvGraphicFramePr>
        <p:xfrm>
          <a:off x="4269751" y="156375"/>
          <a:ext cx="2897633" cy="34863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7633"/>
              </a:tblGrid>
              <a:tr h="47372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SHIPMENT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1260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ShipmentID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S_OrderID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S_CustomerID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ShipmentCountry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ShipmentState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ShipmentCity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PostalCode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ShipmentAddressLine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ScheduledShippingDate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37753"/>
              </p:ext>
            </p:extLst>
          </p:nvPr>
        </p:nvGraphicFramePr>
        <p:xfrm>
          <a:off x="464806" y="3983738"/>
          <a:ext cx="2547671" cy="25236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47671"/>
              </a:tblGrid>
              <a:tr h="4842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03933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PaymentID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P_OrderID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P_CustomerID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CreditCardType</a:t>
                      </a:r>
                      <a:endParaRPr lang="en-US" sz="1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SalesAmount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_$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PaymentDate</a:t>
                      </a:r>
                      <a:endParaRPr lang="en-US" sz="180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79487"/>
              </p:ext>
            </p:extLst>
          </p:nvPr>
        </p:nvGraphicFramePr>
        <p:xfrm>
          <a:off x="3416304" y="3987747"/>
          <a:ext cx="2380973" cy="2772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80973"/>
              </a:tblGrid>
              <a:tr h="53200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4027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VendorName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VendorCountry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VendorStates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VendorCity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VendorPostalCode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VendorAddress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14345"/>
              </p:ext>
            </p:extLst>
          </p:nvPr>
        </p:nvGraphicFramePr>
        <p:xfrm>
          <a:off x="5925077" y="4460518"/>
          <a:ext cx="2917163" cy="18525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17163"/>
              </a:tblGrid>
              <a:tr h="6269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5155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ProductCategoryID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ProductCategoryName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89555"/>
              </p:ext>
            </p:extLst>
          </p:nvPr>
        </p:nvGraphicFramePr>
        <p:xfrm>
          <a:off x="7945584" y="190353"/>
          <a:ext cx="2595798" cy="28180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5798"/>
              </a:tblGrid>
              <a:tr h="53200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ORDERTABLE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4027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O_CustomerID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SalesQuantity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SalesPrice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_$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SalesDate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ShipmentDate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6982"/>
              </p:ext>
            </p:extLst>
          </p:nvPr>
        </p:nvGraphicFramePr>
        <p:xfrm>
          <a:off x="9174367" y="3707757"/>
          <a:ext cx="2845355" cy="2772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45355"/>
              </a:tblGrid>
              <a:tr h="53200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4027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ProductName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ProductCategoryID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ProductWidth_cm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ProductDepth_cm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RetailPrice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_$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RequiredAssembly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250371" y="903514"/>
            <a:ext cx="3265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8417" y="914400"/>
            <a:ext cx="6626" cy="4333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1"/>
          </p:cNvCxnSpPr>
          <p:nvPr/>
        </p:nvCxnSpPr>
        <p:spPr>
          <a:xfrm flipV="1">
            <a:off x="250371" y="5245551"/>
            <a:ext cx="214435" cy="2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09257" y="914400"/>
            <a:ext cx="914400" cy="446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13772" y="914400"/>
            <a:ext cx="5465456" cy="3875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762999" y="5029201"/>
            <a:ext cx="457201" cy="238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55771" y="1643743"/>
            <a:ext cx="1164772" cy="3058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925878" y="1556658"/>
            <a:ext cx="1297293" cy="28738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22171" y="318739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4514" y="400594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549" y="32962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92543" y="371355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69085" y="4590719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76457" y="105591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346371" y="914400"/>
            <a:ext cx="1632857" cy="141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16586" y="32962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27773" y="5232276"/>
            <a:ext cx="46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41965" y="611126"/>
            <a:ext cx="46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74578" y="5124553"/>
            <a:ext cx="46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14463" y="4539778"/>
            <a:ext cx="46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85165" y="1264271"/>
            <a:ext cx="46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96635" y="1267476"/>
            <a:ext cx="46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08270" y="461781"/>
            <a:ext cx="46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355772" y="1849046"/>
            <a:ext cx="2509985" cy="285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57664" y="453356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3050" y="2141433"/>
            <a:ext cx="46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238</Words>
  <Application>Microsoft Office PowerPoint</Application>
  <PresentationFormat>Widescreen</PresentationFormat>
  <Paragraphs>79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IKEA DATABASE DESIGN</vt:lpstr>
      <vt:lpstr>INTRODUCTION</vt:lpstr>
      <vt:lpstr>PowerPoint Presentation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Yong, Cynthia</dc:creator>
  <cp:lastModifiedBy>Yong, Cynthia</cp:lastModifiedBy>
  <cp:revision>31</cp:revision>
  <dcterms:created xsi:type="dcterms:W3CDTF">2017-03-17T18:01:46Z</dcterms:created>
  <dcterms:modified xsi:type="dcterms:W3CDTF">2017-03-17T19:37:47Z</dcterms:modified>
</cp:coreProperties>
</file>