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9a320f31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9a320f31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a320f31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9a320f31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9a320f3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9a320f3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9a320f31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9a320f31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a320f31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a320f31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9a320f31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9a320f31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a320f31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a320f31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9a320f31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9a320f31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a320f31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a320f31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a320f31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a320f31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228600" y="2500"/>
            <a:ext cx="9372601" cy="5141000"/>
          </a:xfrm>
          <a:prstGeom prst="rect">
            <a:avLst/>
          </a:prstGeom>
          <a:noFill/>
          <a:ln>
            <a:noFill/>
          </a:ln>
        </p:spPr>
      </p:pic>
    </p:spTree>
  </p:cSld>
  <p:clrMapOvr>
    <a:masterClrMapping/>
  </p:clrMapOvr>
  <mc:AlternateContent>
    <mc:Choice Requires="p14">
      <p:transition spd="slow" p14:dur="24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Ventana Ingredientes y Cantidades</a:t>
            </a:r>
            <a:endParaRPr/>
          </a:p>
        </p:txBody>
      </p:sp>
      <p:sp>
        <p:nvSpPr>
          <p:cNvPr id="130" name="Google Shape;130;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esta parte puedes añadir nuevas cantidades y nuevos ingredientes, también puedes modificarlos y borrarlos si hubiera algún problema con los datos introducidos, porque el usuario puede introducir estos datos pero el administrador puede ir aumentando la base de datos también.</a:t>
            </a:r>
            <a:endParaRPr/>
          </a:p>
        </p:txBody>
      </p:sp>
      <p:pic>
        <p:nvPicPr>
          <p:cNvPr id="131" name="Google Shape;131;p22"/>
          <p:cNvPicPr preferRelativeResize="0"/>
          <p:nvPr/>
        </p:nvPicPr>
        <p:blipFill rotWithShape="1">
          <a:blip r:embed="rId3">
            <a:alphaModFix/>
          </a:blip>
          <a:srcRect b="0" l="5029" r="1135" t="16798"/>
          <a:stretch/>
        </p:blipFill>
        <p:spPr>
          <a:xfrm>
            <a:off x="2014250" y="2571750"/>
            <a:ext cx="4930772" cy="24582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t>Muchas Gracias!!!!</a:t>
            </a:r>
            <a:endParaRPr sz="3600"/>
          </a:p>
        </p:txBody>
      </p:sp>
      <p:pic>
        <p:nvPicPr>
          <p:cNvPr id="138" name="Google Shape;138;p23"/>
          <p:cNvPicPr preferRelativeResize="0"/>
          <p:nvPr/>
        </p:nvPicPr>
        <p:blipFill>
          <a:blip r:embed="rId3">
            <a:alphaModFix/>
          </a:blip>
          <a:stretch>
            <a:fillRect/>
          </a:stretch>
        </p:blipFill>
        <p:spPr>
          <a:xfrm>
            <a:off x="3564024" y="4047624"/>
            <a:ext cx="2015941" cy="450875"/>
          </a:xfrm>
          <a:prstGeom prst="rect">
            <a:avLst/>
          </a:prstGeom>
          <a:noFill/>
          <a:ln>
            <a:noFill/>
          </a:ln>
        </p:spPr>
      </p:pic>
      <p:pic>
        <p:nvPicPr>
          <p:cNvPr id="139" name="Google Shape;139;p23"/>
          <p:cNvPicPr preferRelativeResize="0"/>
          <p:nvPr/>
        </p:nvPicPr>
        <p:blipFill>
          <a:blip r:embed="rId4">
            <a:alphaModFix/>
          </a:blip>
          <a:stretch>
            <a:fillRect/>
          </a:stretch>
        </p:blipFill>
        <p:spPr>
          <a:xfrm>
            <a:off x="3995602" y="2402226"/>
            <a:ext cx="1152800" cy="1237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68" name="Google Shape;68;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Mi proyecto consta de dos aplicaciones:</a:t>
            </a:r>
            <a:endParaRPr/>
          </a:p>
          <a:p>
            <a:pPr indent="-342900" lvl="0" marL="457200" rtl="0" algn="l">
              <a:spcBef>
                <a:spcPts val="1600"/>
              </a:spcBef>
              <a:spcAft>
                <a:spcPts val="0"/>
              </a:spcAft>
              <a:buSzPts val="1800"/>
              <a:buAutoNum type="arabicPeriod"/>
            </a:pPr>
            <a:r>
              <a:rPr lang="es"/>
              <a:t>Aplicación Android que permite a los usuarios gestionar, compartir y consultar sus recetas .</a:t>
            </a:r>
            <a:endParaRPr/>
          </a:p>
          <a:p>
            <a:pPr indent="-342900" lvl="0" marL="457200" rtl="0" algn="l">
              <a:spcBef>
                <a:spcPts val="0"/>
              </a:spcBef>
              <a:spcAft>
                <a:spcPts val="0"/>
              </a:spcAft>
              <a:buSzPts val="1800"/>
              <a:buAutoNum type="arabicPeriod"/>
            </a:pPr>
            <a:r>
              <a:rPr lang="es"/>
              <a:t>Aplicación Web para los administradores, cuyo objetivo es gestionar los datos de la aplicación Android y obtener información de uso de la plataforma.</a:t>
            </a:r>
            <a:endParaRPr/>
          </a:p>
          <a:p>
            <a:pPr indent="0" lvl="0" marL="457200" rtl="0" algn="l">
              <a:spcBef>
                <a:spcPts val="1600"/>
              </a:spcBef>
              <a:spcAft>
                <a:spcPts val="1600"/>
              </a:spcAft>
              <a:buNone/>
            </a:pPr>
            <a:r>
              <a:rPr lang="es"/>
              <a:t>Este proyecto es la evolución de mi aplicación Android que realice en el primer trimestre como trabajo de clase.</a:t>
            </a:r>
            <a:endParaRPr/>
          </a:p>
        </p:txBody>
      </p:sp>
      <p:pic>
        <p:nvPicPr>
          <p:cNvPr id="69" name="Google Shape;69;p14"/>
          <p:cNvPicPr preferRelativeResize="0"/>
          <p:nvPr/>
        </p:nvPicPr>
        <p:blipFill>
          <a:blip r:embed="rId3">
            <a:alphaModFix/>
          </a:blip>
          <a:stretch>
            <a:fillRect/>
          </a:stretch>
        </p:blipFill>
        <p:spPr>
          <a:xfrm>
            <a:off x="7097550" y="147000"/>
            <a:ext cx="1392502" cy="149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Aplicación Android</a:t>
            </a:r>
            <a:endParaRPr/>
          </a:p>
        </p:txBody>
      </p:sp>
      <p:sp>
        <p:nvSpPr>
          <p:cNvPr id="75" name="Google Shape;75;p15"/>
          <p:cNvSpPr txBox="1"/>
          <p:nvPr>
            <p:ph idx="1" type="body"/>
          </p:nvPr>
        </p:nvSpPr>
        <p:spPr>
          <a:xfrm>
            <a:off x="311700" y="1225225"/>
            <a:ext cx="8520600" cy="37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Aplicación inicial</a:t>
            </a:r>
            <a:r>
              <a:rPr lang="es"/>
              <a:t>:  Constaba del registro de usuarios y gestión básica de recetas, en la que podías insertar recetas, visualizarlas, editarlas y borrarlas. </a:t>
            </a:r>
            <a:endParaRPr/>
          </a:p>
          <a:p>
            <a:pPr indent="0" lvl="0" marL="0" rtl="0" algn="l">
              <a:spcBef>
                <a:spcPts val="1600"/>
              </a:spcBef>
              <a:spcAft>
                <a:spcPts val="0"/>
              </a:spcAft>
              <a:buNone/>
            </a:pPr>
            <a:r>
              <a:rPr b="1" lang="es"/>
              <a:t>Mejoras de la aplicación: </a:t>
            </a:r>
            <a:r>
              <a:rPr lang="es"/>
              <a:t>En esta nueva parte he añadido la funcionalidad de compartir recetas, en la que todos los usuarios pueden ver todas las recetas que hay en la base de datos. </a:t>
            </a:r>
            <a:endParaRPr/>
          </a:p>
          <a:p>
            <a:pPr indent="0" lvl="0" marL="0" rtl="0" algn="l">
              <a:spcBef>
                <a:spcPts val="1600"/>
              </a:spcBef>
              <a:spcAft>
                <a:spcPts val="0"/>
              </a:spcAft>
              <a:buNone/>
            </a:pPr>
            <a:r>
              <a:rPr lang="es"/>
              <a:t>He añadido una nueva funcionalidad de lista de la compra.</a:t>
            </a:r>
            <a:endParaRPr/>
          </a:p>
          <a:p>
            <a:pPr indent="0" lvl="0" marL="0" rtl="0" algn="l">
              <a:spcBef>
                <a:spcPts val="1600"/>
              </a:spcBef>
              <a:spcAft>
                <a:spcPts val="0"/>
              </a:spcAft>
              <a:buNone/>
            </a:pPr>
            <a:r>
              <a:rPr lang="es"/>
              <a:t>Exportación de las recetas a PDF en tu dispositivo.</a:t>
            </a:r>
            <a:endParaRPr/>
          </a:p>
          <a:p>
            <a:pPr indent="0" lvl="0" marL="0" rtl="0" algn="l">
              <a:spcBef>
                <a:spcPts val="1600"/>
              </a:spcBef>
              <a:spcAft>
                <a:spcPts val="1600"/>
              </a:spcAft>
              <a:buNone/>
            </a:pPr>
            <a:r>
              <a:rPr lang="es"/>
              <a:t>División de las recetas en cuatro tipos : más vistas, recetas usuario, novedades y todas las recetas.</a:t>
            </a:r>
            <a:endParaRPr/>
          </a:p>
        </p:txBody>
      </p:sp>
      <p:pic>
        <p:nvPicPr>
          <p:cNvPr id="76" name="Google Shape;76;p15"/>
          <p:cNvPicPr preferRelativeResize="0"/>
          <p:nvPr/>
        </p:nvPicPr>
        <p:blipFill>
          <a:blip r:embed="rId3">
            <a:alphaModFix/>
          </a:blip>
          <a:stretch>
            <a:fillRect/>
          </a:stretch>
        </p:blipFill>
        <p:spPr>
          <a:xfrm>
            <a:off x="7806844" y="3020977"/>
            <a:ext cx="1025449" cy="18230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Fragmentos</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la división de las recetas en una misma pantalla he utilizado los fragmentos de android, en los cuales tu creas un menú para moverte en los diferentes fragment sin tener que salir de la la activity principal.</a:t>
            </a:r>
            <a:endParaRPr/>
          </a:p>
          <a:p>
            <a:pPr indent="0" lvl="0" marL="0" rtl="0" algn="l">
              <a:spcBef>
                <a:spcPts val="1600"/>
              </a:spcBef>
              <a:spcAft>
                <a:spcPts val="0"/>
              </a:spcAft>
              <a:buNone/>
            </a:pPr>
            <a:r>
              <a:rPr lang="es"/>
              <a:t>Cuando tu entras en el apartado de recetas me traigo todas las recetas de la base de datos y las ordeno en diferentes listas para vincularlas a un fragment en concreto.</a:t>
            </a:r>
            <a:endParaRPr/>
          </a:p>
          <a:p>
            <a:pPr indent="0" lvl="0" marL="0" rtl="0" algn="l">
              <a:spcBef>
                <a:spcPts val="1600"/>
              </a:spcBef>
              <a:spcAft>
                <a:spcPts val="1600"/>
              </a:spcAft>
              <a:buNone/>
            </a:pPr>
            <a:r>
              <a:t/>
            </a:r>
            <a:endParaRPr/>
          </a:p>
        </p:txBody>
      </p:sp>
      <p:pic>
        <p:nvPicPr>
          <p:cNvPr id="83" name="Google Shape;83;p16"/>
          <p:cNvPicPr preferRelativeResize="0"/>
          <p:nvPr/>
        </p:nvPicPr>
        <p:blipFill>
          <a:blip r:embed="rId3">
            <a:alphaModFix/>
          </a:blip>
          <a:stretch>
            <a:fillRect/>
          </a:stretch>
        </p:blipFill>
        <p:spPr>
          <a:xfrm>
            <a:off x="6476744" y="3077170"/>
            <a:ext cx="1078674" cy="1917658"/>
          </a:xfrm>
          <a:prstGeom prst="rect">
            <a:avLst/>
          </a:prstGeom>
          <a:noFill/>
          <a:ln cap="flat" cmpd="sng" w="9525">
            <a:solidFill>
              <a:schemeClr val="dk2"/>
            </a:solidFill>
            <a:prstDash val="solid"/>
            <a:round/>
            <a:headEnd len="sm" w="sm" type="none"/>
            <a:tailEnd len="sm" w="sm" type="none"/>
          </a:ln>
        </p:spPr>
      </p:pic>
      <p:pic>
        <p:nvPicPr>
          <p:cNvPr id="84" name="Google Shape;84;p16"/>
          <p:cNvPicPr preferRelativeResize="0"/>
          <p:nvPr/>
        </p:nvPicPr>
        <p:blipFill>
          <a:blip r:embed="rId4">
            <a:alphaModFix/>
          </a:blip>
          <a:stretch>
            <a:fillRect/>
          </a:stretch>
        </p:blipFill>
        <p:spPr>
          <a:xfrm>
            <a:off x="5169469" y="3077170"/>
            <a:ext cx="1078674" cy="1917658"/>
          </a:xfrm>
          <a:prstGeom prst="rect">
            <a:avLst/>
          </a:prstGeom>
          <a:noFill/>
          <a:ln cap="flat" cmpd="sng" w="9525">
            <a:solidFill>
              <a:schemeClr val="dk2"/>
            </a:solidFill>
            <a:prstDash val="solid"/>
            <a:round/>
            <a:headEnd len="sm" w="sm" type="none"/>
            <a:tailEnd len="sm" w="sm" type="none"/>
          </a:ln>
        </p:spPr>
      </p:pic>
      <p:pic>
        <p:nvPicPr>
          <p:cNvPr id="85" name="Google Shape;85;p16"/>
          <p:cNvPicPr preferRelativeResize="0"/>
          <p:nvPr/>
        </p:nvPicPr>
        <p:blipFill>
          <a:blip r:embed="rId5">
            <a:alphaModFix/>
          </a:blip>
          <a:stretch>
            <a:fillRect/>
          </a:stretch>
        </p:blipFill>
        <p:spPr>
          <a:xfrm>
            <a:off x="3862199" y="3077171"/>
            <a:ext cx="1078674" cy="1917667"/>
          </a:xfrm>
          <a:prstGeom prst="rect">
            <a:avLst/>
          </a:prstGeom>
          <a:noFill/>
          <a:ln cap="flat" cmpd="sng" w="9525">
            <a:solidFill>
              <a:schemeClr val="dk2"/>
            </a:solidFill>
            <a:prstDash val="solid"/>
            <a:round/>
            <a:headEnd len="sm" w="sm" type="none"/>
            <a:tailEnd len="sm" w="sm" type="none"/>
          </a:ln>
        </p:spPr>
      </p:pic>
      <p:pic>
        <p:nvPicPr>
          <p:cNvPr id="86" name="Google Shape;86;p16"/>
          <p:cNvPicPr preferRelativeResize="0"/>
          <p:nvPr/>
        </p:nvPicPr>
        <p:blipFill>
          <a:blip r:embed="rId6">
            <a:alphaModFix/>
          </a:blip>
          <a:stretch>
            <a:fillRect/>
          </a:stretch>
        </p:blipFill>
        <p:spPr>
          <a:xfrm>
            <a:off x="2575394" y="3077177"/>
            <a:ext cx="1078674" cy="191764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ListView</a:t>
            </a:r>
            <a:endParaRPr/>
          </a:p>
        </p:txBody>
      </p:sp>
      <p:sp>
        <p:nvSpPr>
          <p:cNvPr id="92" name="Google Shape;92;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lista de la compra he aplicado un listView en el que con un campo editText y un botón añado elementos a una lista, es una nueva funcionalidad que había pensado inicialmente pero no había incluido aún. </a:t>
            </a:r>
            <a:endParaRPr/>
          </a:p>
          <a:p>
            <a:pPr indent="0" lvl="0" marL="0" rtl="0" algn="l">
              <a:spcBef>
                <a:spcPts val="1600"/>
              </a:spcBef>
              <a:spcAft>
                <a:spcPts val="1600"/>
              </a:spcAft>
              <a:buNone/>
            </a:pPr>
            <a:r>
              <a:rPr lang="es"/>
              <a:t>También he utilizado listView en la forma de introducir los ingredientes y cantidad; En la primera parte de la aplicación era un campo de texto, ahora mediante un spinner puedes elegir los ingredientes y la cantidad.</a:t>
            </a:r>
            <a:endParaRPr/>
          </a:p>
        </p:txBody>
      </p:sp>
      <p:pic>
        <p:nvPicPr>
          <p:cNvPr id="93" name="Google Shape;93;p17"/>
          <p:cNvPicPr preferRelativeResize="0"/>
          <p:nvPr/>
        </p:nvPicPr>
        <p:blipFill rotWithShape="1">
          <a:blip r:embed="rId3">
            <a:alphaModFix/>
          </a:blip>
          <a:srcRect b="44280" l="0" r="0" t="0"/>
          <a:stretch/>
        </p:blipFill>
        <p:spPr>
          <a:xfrm>
            <a:off x="7319100" y="3401600"/>
            <a:ext cx="1513199" cy="1498925"/>
          </a:xfrm>
          <a:prstGeom prst="rect">
            <a:avLst/>
          </a:prstGeom>
          <a:noFill/>
          <a:ln cap="flat" cmpd="sng" w="9525">
            <a:solidFill>
              <a:schemeClr val="dk2"/>
            </a:solidFill>
            <a:prstDash val="solid"/>
            <a:round/>
            <a:headEnd len="sm" w="sm" type="none"/>
            <a:tailEnd len="sm" w="sm" type="none"/>
          </a:ln>
        </p:spPr>
      </p:pic>
      <p:pic>
        <p:nvPicPr>
          <p:cNvPr id="94" name="Google Shape;94;p17"/>
          <p:cNvPicPr preferRelativeResize="0"/>
          <p:nvPr/>
        </p:nvPicPr>
        <p:blipFill rotWithShape="1">
          <a:blip r:embed="rId4">
            <a:alphaModFix/>
          </a:blip>
          <a:srcRect b="58953" l="0" r="0" t="3711"/>
          <a:stretch/>
        </p:blipFill>
        <p:spPr>
          <a:xfrm>
            <a:off x="609825" y="3401600"/>
            <a:ext cx="2575724" cy="1599874"/>
          </a:xfrm>
          <a:prstGeom prst="rect">
            <a:avLst/>
          </a:prstGeom>
          <a:noFill/>
          <a:ln cap="flat" cmpd="sng" w="9525">
            <a:solidFill>
              <a:schemeClr val="dk2"/>
            </a:solidFill>
            <a:prstDash val="solid"/>
            <a:round/>
            <a:headEnd len="sm" w="sm" type="none"/>
            <a:tailEnd len="sm" w="sm" type="none"/>
          </a:ln>
        </p:spPr>
      </p:pic>
      <p:pic>
        <p:nvPicPr>
          <p:cNvPr id="95" name="Google Shape;95;p17"/>
          <p:cNvPicPr preferRelativeResize="0"/>
          <p:nvPr/>
        </p:nvPicPr>
        <p:blipFill rotWithShape="1">
          <a:blip r:embed="rId4">
            <a:alphaModFix/>
          </a:blip>
          <a:srcRect b="0" l="0" r="0" t="69256"/>
          <a:stretch/>
        </p:blipFill>
        <p:spPr>
          <a:xfrm>
            <a:off x="3964463" y="3497649"/>
            <a:ext cx="2575724" cy="140777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Exportar PDF</a:t>
            </a:r>
            <a:endParaRPr/>
          </a:p>
        </p:txBody>
      </p:sp>
      <p:sp>
        <p:nvSpPr>
          <p:cNvPr id="101" name="Google Shape;101;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que los usuarios puedan compartir sus recetas he implementado un botón en la parte de visualización de las recetas, en la que tu puedes descargar tu receta en PDF y después compartirla.</a:t>
            </a:r>
            <a:endParaRPr/>
          </a:p>
          <a:p>
            <a:pPr indent="0" lvl="0" marL="0" rtl="0" algn="l">
              <a:spcBef>
                <a:spcPts val="1600"/>
              </a:spcBef>
              <a:spcAft>
                <a:spcPts val="1600"/>
              </a:spcAft>
              <a:buNone/>
            </a:pPr>
            <a:r>
              <a:rPr lang="es"/>
              <a:t>Para ello he creado un archivo con java y le he pasado los parámetros de la receta y después le he dado una ruta para que se guarde en PDF. Una vez se ha guardado te aparece un Toast indicandote la ruta donde se ha guardado.</a:t>
            </a:r>
            <a:endParaRPr/>
          </a:p>
        </p:txBody>
      </p:sp>
      <p:pic>
        <p:nvPicPr>
          <p:cNvPr id="102" name="Google Shape;102;p18"/>
          <p:cNvPicPr preferRelativeResize="0"/>
          <p:nvPr/>
        </p:nvPicPr>
        <p:blipFill rotWithShape="1">
          <a:blip r:embed="rId3">
            <a:alphaModFix/>
          </a:blip>
          <a:srcRect b="38782" l="0" r="0" t="13725"/>
          <a:stretch/>
        </p:blipFill>
        <p:spPr>
          <a:xfrm>
            <a:off x="4800600" y="3380350"/>
            <a:ext cx="1998675" cy="1642574"/>
          </a:xfrm>
          <a:prstGeom prst="rect">
            <a:avLst/>
          </a:prstGeom>
          <a:noFill/>
          <a:ln cap="flat" cmpd="sng" w="9525">
            <a:solidFill>
              <a:schemeClr val="dk2"/>
            </a:solidFill>
            <a:prstDash val="solid"/>
            <a:round/>
            <a:headEnd len="sm" w="sm" type="none"/>
            <a:tailEnd len="sm" w="sm" type="none"/>
          </a:ln>
        </p:spPr>
      </p:pic>
      <p:pic>
        <p:nvPicPr>
          <p:cNvPr id="103" name="Google Shape;103;p18"/>
          <p:cNvPicPr preferRelativeResize="0"/>
          <p:nvPr/>
        </p:nvPicPr>
        <p:blipFill rotWithShape="1">
          <a:blip r:embed="rId4">
            <a:alphaModFix/>
          </a:blip>
          <a:srcRect b="0" l="0" r="0" t="60436"/>
          <a:stretch/>
        </p:blipFill>
        <p:spPr>
          <a:xfrm>
            <a:off x="2304050" y="3380350"/>
            <a:ext cx="2335324" cy="16425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Aplicación Web</a:t>
            </a:r>
            <a:endParaRPr/>
          </a:p>
        </p:txBody>
      </p:sp>
      <p:sp>
        <p:nvSpPr>
          <p:cNvPr id="109" name="Google Shape;109;p19"/>
          <p:cNvSpPr txBox="1"/>
          <p:nvPr>
            <p:ph idx="1" type="body"/>
          </p:nvPr>
        </p:nvSpPr>
        <p:spPr>
          <a:xfrm>
            <a:off x="311700" y="1225225"/>
            <a:ext cx="8520600" cy="30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esta aplicación he utilizado Cuba-Studio, el programa que he estado utilizando en las prácticas.</a:t>
            </a:r>
            <a:endParaRPr/>
          </a:p>
          <a:p>
            <a:pPr indent="0" lvl="0" marL="0" rtl="0" algn="l">
              <a:spcBef>
                <a:spcPts val="1600"/>
              </a:spcBef>
              <a:spcAft>
                <a:spcPts val="0"/>
              </a:spcAft>
              <a:buNone/>
            </a:pPr>
            <a:r>
              <a:rPr lang="es"/>
              <a:t>Utilizo una base de datos Postgresql.</a:t>
            </a:r>
            <a:endParaRPr/>
          </a:p>
          <a:p>
            <a:pPr indent="0" lvl="0" marL="0" rtl="0" algn="l">
              <a:spcBef>
                <a:spcPts val="1600"/>
              </a:spcBef>
              <a:spcAft>
                <a:spcPts val="0"/>
              </a:spcAft>
              <a:buNone/>
            </a:pPr>
            <a:r>
              <a:rPr lang="es"/>
              <a:t>Se compone de un Data Model en el que definimos las tablas de la base de datos, View en la que defines que atributos quieres mostrar en las pantallas.</a:t>
            </a:r>
            <a:endParaRPr/>
          </a:p>
          <a:p>
            <a:pPr indent="0" lvl="0" marL="0" rtl="0" algn="l">
              <a:spcBef>
                <a:spcPts val="1600"/>
              </a:spcBef>
              <a:spcAft>
                <a:spcPts val="0"/>
              </a:spcAft>
              <a:buNone/>
            </a:pPr>
            <a:r>
              <a:rPr lang="es"/>
              <a:t>Screen donde defines los componentes visuales y el java que necesitas para dar funcionalidad a la aplicación.</a:t>
            </a:r>
            <a:endParaRPr/>
          </a:p>
          <a:p>
            <a:pPr indent="0" lvl="0" marL="0" rtl="0" algn="l">
              <a:spcBef>
                <a:spcPts val="1600"/>
              </a:spcBef>
              <a:spcAft>
                <a:spcPts val="1600"/>
              </a:spcAft>
              <a:buNone/>
            </a:pPr>
            <a:r>
              <a:t/>
            </a:r>
            <a:endParaRPr/>
          </a:p>
        </p:txBody>
      </p:sp>
      <p:pic>
        <p:nvPicPr>
          <p:cNvPr id="110" name="Google Shape;110;p19"/>
          <p:cNvPicPr preferRelativeResize="0"/>
          <p:nvPr/>
        </p:nvPicPr>
        <p:blipFill rotWithShape="1">
          <a:blip r:embed="rId3">
            <a:alphaModFix/>
          </a:blip>
          <a:srcRect b="23761" l="0" r="0" t="20642"/>
          <a:stretch/>
        </p:blipFill>
        <p:spPr>
          <a:xfrm>
            <a:off x="5256700" y="315925"/>
            <a:ext cx="3085150" cy="83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Ventana Recetas</a:t>
            </a:r>
            <a:endParaRPr/>
          </a:p>
        </p:txBody>
      </p:sp>
      <p:sp>
        <p:nvSpPr>
          <p:cNvPr id="116" name="Google Shape;116;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pantalla de recetas puedes visualizar una tabla donde aparecen todas las recetas introducidas y sus botones correspondientes para crear, borrar o editar recetas.</a:t>
            </a:r>
            <a:endParaRPr/>
          </a:p>
          <a:p>
            <a:pPr indent="0" lvl="0" marL="0" rtl="0" algn="l">
              <a:spcBef>
                <a:spcPts val="1600"/>
              </a:spcBef>
              <a:spcAft>
                <a:spcPts val="1600"/>
              </a:spcAft>
              <a:buNone/>
            </a:pPr>
            <a:r>
              <a:rPr lang="es"/>
              <a:t>También he añadido dos Charts para mostrar datos estadísticos de las recetas, las recetas más vistas y la cantidad de recetas que se introducen por día.</a:t>
            </a:r>
            <a:endParaRPr/>
          </a:p>
        </p:txBody>
      </p:sp>
      <p:pic>
        <p:nvPicPr>
          <p:cNvPr id="117" name="Google Shape;117;p20"/>
          <p:cNvPicPr preferRelativeResize="0"/>
          <p:nvPr/>
        </p:nvPicPr>
        <p:blipFill rotWithShape="1">
          <a:blip r:embed="rId3">
            <a:alphaModFix/>
          </a:blip>
          <a:srcRect b="37547" l="4878" r="1663" t="17350"/>
          <a:stretch/>
        </p:blipFill>
        <p:spPr>
          <a:xfrm>
            <a:off x="999500" y="3203075"/>
            <a:ext cx="6457451" cy="175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Ventana Usuarios</a:t>
            </a:r>
            <a:endParaRPr/>
          </a:p>
        </p:txBody>
      </p:sp>
      <p:sp>
        <p:nvSpPr>
          <p:cNvPr id="123" name="Google Shape;123;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pantalla de usuarios puedes visualizar una tabla con los usuarios registrados. El administrador puede añadir nuevos usuarios, borrarlos y verlos.</a:t>
            </a:r>
            <a:endParaRPr/>
          </a:p>
          <a:p>
            <a:pPr indent="0" lvl="0" marL="0" rtl="0" algn="l">
              <a:spcBef>
                <a:spcPts val="1600"/>
              </a:spcBef>
              <a:spcAft>
                <a:spcPts val="1600"/>
              </a:spcAft>
              <a:buClr>
                <a:schemeClr val="dk1"/>
              </a:buClr>
              <a:buSzPts val="1100"/>
              <a:buFont typeface="Arial"/>
              <a:buNone/>
            </a:pPr>
            <a:r>
              <a:rPr lang="es"/>
              <a:t>Aquí he añadido otro chart para poder ver cuantas recetas introduce cada usuario desde la aplicación.</a:t>
            </a:r>
            <a:endParaRPr/>
          </a:p>
        </p:txBody>
      </p:sp>
      <p:pic>
        <p:nvPicPr>
          <p:cNvPr id="124" name="Google Shape;124;p21"/>
          <p:cNvPicPr preferRelativeResize="0"/>
          <p:nvPr/>
        </p:nvPicPr>
        <p:blipFill rotWithShape="1">
          <a:blip r:embed="rId3">
            <a:alphaModFix/>
          </a:blip>
          <a:srcRect b="0" l="0" r="0" t="16212"/>
          <a:stretch/>
        </p:blipFill>
        <p:spPr>
          <a:xfrm>
            <a:off x="3908200" y="2953575"/>
            <a:ext cx="4076626" cy="1920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