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Cabin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bin-bold.fntdata"/><Relationship Id="rId10" Type="http://schemas.openxmlformats.org/officeDocument/2006/relationships/font" Target="fonts/Cabin-regular.fntdata"/><Relationship Id="rId13" Type="http://schemas.openxmlformats.org/officeDocument/2006/relationships/font" Target="fonts/Cabin-boldItalic.fntdata"/><Relationship Id="rId12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9c230c1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9c230c1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c230c15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c230c15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Most of you have probably gone on a vacation before with friends or family. So you’ve probably experienced the struggles of trying to plan a trip with multiple people.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has different sites they want to see, different activities they want to do, different restaurants they want to eat at. How do you plan everything out?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c230c15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c230c15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 maybe you’ll use Google Docs, where everyone will list their interests and try to create a schedule. But this can get ugly and disorganized. Trip planning is difficult. But we have a solution, and that’s Tripmates! Tripmates makes collaborative trip planning easy by providing an organized way for everyone to list activities they’re interested in and efficiently create an itinerary.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c230c15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c230c1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c230c15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c230c15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11750"/>
            <a:ext cx="8520600" cy="10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Tripmates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bin"/>
                <a:ea typeface="Cabin"/>
                <a:cs typeface="Cabin"/>
                <a:sym typeface="Cabin"/>
              </a:rPr>
              <a:t>JuiCy buNS</a:t>
            </a:r>
            <a:endParaRPr sz="3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Janice Lee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Cynthia Zhou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Nancy Luong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Sophia Kwon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00829">
            <a:off x="3201775" y="306076"/>
            <a:ext cx="3059349" cy="15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50" y="3387762"/>
            <a:ext cx="1158705" cy="17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3179887"/>
            <a:ext cx="1454075" cy="200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850" y="3875434"/>
            <a:ext cx="1050375" cy="126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0925" y="3462188"/>
            <a:ext cx="2323200" cy="1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7632304" y="2962277"/>
            <a:ext cx="796000" cy="86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08225" y="3306152"/>
            <a:ext cx="662350" cy="7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222" y="2892916"/>
            <a:ext cx="662350" cy="72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5592333" y="2818458"/>
            <a:ext cx="662353" cy="721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/>
          <p:nvPr/>
        </p:nvCxnSpPr>
        <p:spPr>
          <a:xfrm flipH="1" rot="10800000">
            <a:off x="970575" y="1566375"/>
            <a:ext cx="2095500" cy="139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 flipH="1" rot="10800000">
            <a:off x="3275625" y="1745975"/>
            <a:ext cx="666600" cy="161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 rot="10800000">
            <a:off x="5105275" y="1736350"/>
            <a:ext cx="615900" cy="105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 rot="10800000">
            <a:off x="5908475" y="1490350"/>
            <a:ext cx="1866300" cy="148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70575" y="19125"/>
            <a:ext cx="1963225" cy="175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75" y="394888"/>
            <a:ext cx="7413450" cy="43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demo: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screen (with refresh)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-"/>
            </a:pPr>
            <a:r>
              <a:rPr lang="en">
                <a:solidFill>
                  <a:srgbClr val="6AA84F"/>
                </a:solidFill>
              </a:rPr>
              <a:t>Create trip, join trip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-"/>
            </a:pPr>
            <a:r>
              <a:rPr lang="en">
                <a:solidFill>
                  <a:srgbClr val="6AA84F"/>
                </a:solidFill>
              </a:rPr>
              <a:t>Adding activity, See it come up in other user’s screen.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 screen (without refresh):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-"/>
            </a:pPr>
            <a:r>
              <a:rPr lang="en">
                <a:solidFill>
                  <a:srgbClr val="9900FF"/>
                </a:solidFill>
              </a:rPr>
              <a:t>Try to create event while place closed (drag). Try again while place open. Week view → drag to edit hours</a:t>
            </a:r>
            <a:endParaRPr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-"/>
            </a:pPr>
            <a:r>
              <a:rPr lang="en">
                <a:solidFill>
                  <a:srgbClr val="3D85C6"/>
                </a:solidFill>
              </a:rPr>
              <a:t>Votes - hover to see voters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-"/>
            </a:pPr>
            <a:r>
              <a:rPr lang="en">
                <a:solidFill>
                  <a:srgbClr val="3D85C6"/>
                </a:solidFill>
              </a:rPr>
              <a:t>Filter by category. Sort by votes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-"/>
            </a:pPr>
            <a:r>
              <a:rPr lang="en">
                <a:solidFill>
                  <a:srgbClr val="3D85C6"/>
                </a:solidFill>
              </a:rPr>
              <a:t>Map - click pin to see associated activity</a:t>
            </a:r>
            <a:endParaRPr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Rationales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easy-to-remember trip code vs. long, hard to guess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drag and drop to ways to create 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dragging to add open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to put map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