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84" r:id="rId5"/>
    <p:sldId id="262" r:id="rId6"/>
    <p:sldId id="299" r:id="rId7"/>
    <p:sldId id="301" r:id="rId8"/>
    <p:sldId id="300" r:id="rId9"/>
    <p:sldId id="295" r:id="rId10"/>
    <p:sldId id="2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99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612" y="96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ADD80AA-6B19-A7AD-9C02-1AFEFA4C2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35" y="3429000"/>
            <a:ext cx="985104" cy="14934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DF4913-32DA-06ED-87D3-443C8C530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683" y="2950880"/>
            <a:ext cx="6814038" cy="3065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ED2F7D-12E4-0A6E-031F-36EB81FE3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177" y="3580554"/>
            <a:ext cx="5095790" cy="24358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C18F85-006F-3D39-AE9E-00386D6A2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984" y="237104"/>
            <a:ext cx="8572500" cy="375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Speaker Detection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CE859-1F67-855B-58A7-1D637EE93830}"/>
              </a:ext>
            </a:extLst>
          </p:cNvPr>
          <p:cNvSpPr txBox="1"/>
          <p:nvPr/>
        </p:nvSpPr>
        <p:spPr>
          <a:xfrm>
            <a:off x="675248" y="2068046"/>
            <a:ext cx="54207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Quick Brown Fox Jumps Over the Lazy Dog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60 Samples, 10 users with 5 samples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Intruders had 3 samples collected each. 5 intruders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Recorded in the classroom in a quiet setting. Same computer, software and microphone for consistency.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Audio converted/averaged to L x 1 matrix for all sounds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Background/Quiet noise also recorded and filtered at 28.4hz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3220A5-2E72-E16E-A1BF-57E8B3723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180" y="0"/>
            <a:ext cx="7841639" cy="1841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5FB64C-0772-BB8C-AD48-CA6F05384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908" y="2125687"/>
            <a:ext cx="6314346" cy="380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C1CAF-936C-0A38-FE9D-E90D0CEEC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B7D53-0E39-D40D-39C7-EBED3368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D950-A17E-9D7E-4B09-73FF8E72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Speaker Detection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84823F-EC6A-472E-9188-FCF155E6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932A63-E689-14A2-07FA-BA191184F8C0}"/>
              </a:ext>
            </a:extLst>
          </p:cNvPr>
          <p:cNvSpPr txBox="1"/>
          <p:nvPr/>
        </p:nvSpPr>
        <p:spPr>
          <a:xfrm>
            <a:off x="417928" y="2015822"/>
            <a:ext cx="6409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FFT for all </a:t>
            </a:r>
            <a:r>
              <a:rPr lang="en-US" b="1" dirty="0"/>
              <a:t>cleaned </a:t>
            </a:r>
            <a:r>
              <a:rPr lang="en-US" dirty="0"/>
              <a:t>audio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Cleaned audio samples were averaged into a struct “</a:t>
            </a:r>
            <a:r>
              <a:rPr lang="en-US" dirty="0" err="1"/>
              <a:t>speaker_profiles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Zero-padding occurred so all the matrices were the same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Audio samples compared with an amplitude average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Accepts or Rejects audio clips and recordings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FIR filtering, padding all matrices, performing FFTs </a:t>
            </a:r>
            <a:r>
              <a:rPr lang="en-US" dirty="0" err="1"/>
              <a:t>etc</a:t>
            </a:r>
            <a:r>
              <a:rPr lang="en-US" dirty="0"/>
              <a:t>….these were widely used with </a:t>
            </a:r>
            <a:r>
              <a:rPr lang="en-US" b="1" dirty="0"/>
              <a:t>loops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D0D09-EF81-4937-A175-A5F90DA7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" y="218164"/>
            <a:ext cx="12192000" cy="1105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5EF1B5-1732-1780-2916-448E01F1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436" y="1324060"/>
            <a:ext cx="54768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0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C1DD-442B-59C0-337E-38A59869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Loop used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EA015C-1CB5-0192-0801-ACA29509E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263" y="2032794"/>
            <a:ext cx="7515225" cy="3714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4B82D-9EB0-0348-0B9C-00A67CC1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1945-62FC-3F90-F47A-4CD955AF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Speaker Detection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E892462-A0EC-4FC9-9B67-F75CB104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458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74539-301D-77A6-F9A0-E3EA289B9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7E88F-AC26-F642-4B07-6127C6FC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2E23-0346-89E4-3051-8F336DA3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Speaker Detection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674BCBC-58C4-05AF-247A-B6705599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3641C-09BE-0026-81EC-02E46A529143}"/>
              </a:ext>
            </a:extLst>
          </p:cNvPr>
          <p:cNvSpPr txBox="1"/>
          <p:nvPr/>
        </p:nvSpPr>
        <p:spPr>
          <a:xfrm>
            <a:off x="237392" y="2804553"/>
            <a:ext cx="64095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95% accuracy rating for recognizing authorized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93% accuracy rating in detecting unauthorized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Debugging console outputs with </a:t>
            </a:r>
            <a:r>
              <a:rPr lang="en-US" b="1" dirty="0"/>
              <a:t>amplitudes helped </a:t>
            </a:r>
          </a:p>
          <a:p>
            <a:r>
              <a:rPr lang="en-US" b="1" dirty="0"/>
              <a:t>      significantly get this as close as possible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 &gt; 8.5 amplitude, it was an intruder.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Otherwise, it was authorized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67464C-5AC8-36BD-60AF-8BC5DE858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208"/>
            <a:ext cx="12192000" cy="1797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D566A2-F760-A83F-D2A0-476FA602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364" y="1643795"/>
            <a:ext cx="64484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2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48EFA4-D7F1-E7CB-8F35-23DED6F65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81" y="581248"/>
            <a:ext cx="10700238" cy="550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0C3D0-BCAD-CFA3-7B24-9D6584EEE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409891-0461-2081-7272-BCB85BE63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33" y="224540"/>
            <a:ext cx="9653779" cy="560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7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D9A46C-D3F3-4D45-B248-B831C6B5FC85}">
  <ds:schemaRefs>
    <ds:schemaRef ds:uri="http://schemas.microsoft.com/office/2006/documentManagement/types"/>
    <ds:schemaRef ds:uri="230e9df3-be65-4c73-a93b-d1236ebd677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purl.org/dc/dcmitype/"/>
    <ds:schemaRef ds:uri="http://www.w3.org/XML/1998/namespace"/>
    <ds:schemaRef ds:uri="16c05727-aa75-4e4a-9b5f-8a80a1165891"/>
    <ds:schemaRef ds:uri="71af3243-3dd4-4a8d-8c0d-dd76da1f02a5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{E05FA47F-2AEB-4B56-B445-9BCE23BF9C88}tf11429527_win32</Template>
  <TotalTime>0</TotalTime>
  <Words>194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Karla</vt:lpstr>
      <vt:lpstr>Univers Condensed Light</vt:lpstr>
      <vt:lpstr>Office Theme</vt:lpstr>
      <vt:lpstr>PowerPoint Presentation</vt:lpstr>
      <vt:lpstr>PowerPoint Presentation</vt:lpstr>
      <vt:lpstr>PowerPoint Presentation</vt:lpstr>
      <vt:lpstr>Example of Loop used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Roeder</dc:creator>
  <cp:lastModifiedBy>Benjamin Roeder</cp:lastModifiedBy>
  <cp:revision>25</cp:revision>
  <dcterms:created xsi:type="dcterms:W3CDTF">2024-11-21T15:46:19Z</dcterms:created>
  <dcterms:modified xsi:type="dcterms:W3CDTF">2025-04-21T20:32:18Z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