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gif"/><Relationship Id="rId4" Type="http://schemas.openxmlformats.org/officeDocument/2006/relationships/image" Target="../media/image00.gif"/><Relationship Id="rId5" Type="http://schemas.openxmlformats.org/officeDocument/2006/relationships/image" Target="../media/image0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Crystal Boy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Ellie Ly and Corinna Yong</a:t>
            </a:r>
          </a:p>
        </p:txBody>
      </p:sp>
      <p:pic>
        <p:nvPicPr>
          <p:cNvPr descr="New Piskel.gif"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562" y="906375"/>
            <a:ext cx="1088875" cy="108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ing Crystal (2).gif"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650" y="3886200"/>
            <a:ext cx="12573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y Crystal (1).gif"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4500" y="3886200"/>
            <a:ext cx="12573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To create an interactive game revolving around the dangers of fossil fuels and </a:t>
            </a:r>
            <a:r>
              <a:rPr lang="en"/>
              <a:t>how it affects the environment and consumers (I.e. Global Warming, Kerosene fume poisoning)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Make users aware of these dangers through lore and gameplay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Target audience: gamers and young adults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descr="New Piskel.gif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5112" y="3944350"/>
            <a:ext cx="1088875" cy="10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 -&gt; Game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Ideally point and click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Use the arrow keys to move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Players move Crystal Boy through the level in order to collect the crystal on the map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Each level (called chapters) represents the </a:t>
            </a:r>
            <a:r>
              <a:rPr lang="en"/>
              <a:t>destination of the crystals (where they will go to after avatar obtains them)</a:t>
            </a:r>
          </a:p>
        </p:txBody>
      </p:sp>
      <p:pic>
        <p:nvPicPr>
          <p:cNvPr descr="New Piskel.gif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5112" y="3944350"/>
            <a:ext cx="1088875" cy="10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Plan -&gt; Story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2D adventure puzzle game (story is prioritized over gameplay)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Player (Crystal Boy) has an objective to collect crystals for the sake of the Kingdom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The crystals contain special power that wizards can use to function the kingdom’s machinery and create certain products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Upon completion of a level in the game a cutscene plays depicting the crystal being put into use and the aftereffects of the crystals.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These cutscenes show the first the positive and immediate effects of the crystal and then show the long term and negative effects of using the crystal and crystal dust byproduct. </a:t>
            </a:r>
          </a:p>
        </p:txBody>
      </p:sp>
      <p:pic>
        <p:nvPicPr>
          <p:cNvPr descr="New Piskel.gif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5112" y="3944350"/>
            <a:ext cx="1088875" cy="10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787225" y="175825"/>
            <a:ext cx="12363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14323" l="24511" r="23613" t="12523"/>
          <a:stretch/>
        </p:blipFill>
        <p:spPr>
          <a:xfrm>
            <a:off x="65787" y="1087175"/>
            <a:ext cx="4743225" cy="376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4">
            <a:alphaModFix/>
          </a:blip>
          <a:srcRect b="8517" l="10722" r="37302" t="18243"/>
          <a:stretch/>
        </p:blipFill>
        <p:spPr>
          <a:xfrm>
            <a:off x="4881124" y="1318549"/>
            <a:ext cx="4162824" cy="329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ystal-boy-intro.gif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240625"/>
            <a:ext cx="6216323" cy="46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Bugs &amp; Issues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Difficulty creating cutscenes &amp; animations (Python does not take GIFs)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Character kept flickering (animation issue)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May be difficult to get the point/underlying theme across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Need more time to create more levels and for character development </a:t>
            </a:r>
          </a:p>
        </p:txBody>
      </p:sp>
      <p:pic>
        <p:nvPicPr>
          <p:cNvPr descr="New Piskel.gif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5112" y="3944350"/>
            <a:ext cx="1088875" cy="10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Improvements/Suggestions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Use a different language to set up the game’s framework (C++, Java)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Include interactive objects (books with some text about fossil fuels, etc.)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Increasingly difficult platforms and include puzzles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More crystals and other possible items to collect (powerups, informational, etc.)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Sequels set in the same realm, but tackling a different issue (I.e. inequality, police (knight) brutality, health issues, etc.)</a:t>
            </a:r>
          </a:p>
        </p:txBody>
      </p:sp>
      <p:pic>
        <p:nvPicPr>
          <p:cNvPr descr="New Piskel.gif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5112" y="3944350"/>
            <a:ext cx="1088875" cy="10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596100" y="1805625"/>
            <a:ext cx="7951800" cy="176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Thank you!</a:t>
            </a:r>
          </a:p>
        </p:txBody>
      </p:sp>
      <p:pic>
        <p:nvPicPr>
          <p:cNvPr descr="New Piskel.gif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5112" y="3944350"/>
            <a:ext cx="1088875" cy="10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