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E689-8769-495E-9ADB-434263C2A977}" v="82" dt="2020-06-18T10:28:46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כרמל רון" userId="3be726fc84e2eed0" providerId="LiveId" clId="{EE5FE689-8769-495E-9ADB-434263C2A977}"/>
    <pc:docChg chg="undo custSel addSld modSld sldOrd modMainMaster">
      <pc:chgData name="כרמל רון" userId="3be726fc84e2eed0" providerId="LiveId" clId="{EE5FE689-8769-495E-9ADB-434263C2A977}" dt="2020-06-18T10:33:57.958" v="179" actId="108"/>
      <pc:docMkLst>
        <pc:docMk/>
      </pc:docMkLst>
      <pc:sldChg chg="addSp delSp modSp setBg">
        <pc:chgData name="כרמל רון" userId="3be726fc84e2eed0" providerId="LiveId" clId="{EE5FE689-8769-495E-9ADB-434263C2A977}" dt="2020-06-18T09:54:03.104" v="106" actId="14100"/>
        <pc:sldMkLst>
          <pc:docMk/>
          <pc:sldMk cId="905750419" sldId="256"/>
        </pc:sldMkLst>
        <pc:spChg chg="mod">
          <ac:chgData name="כרמל רון" userId="3be726fc84e2eed0" providerId="LiveId" clId="{EE5FE689-8769-495E-9ADB-434263C2A977}" dt="2020-06-18T09:54:03.104" v="106" actId="14100"/>
          <ac:spMkLst>
            <pc:docMk/>
            <pc:sldMk cId="905750419" sldId="256"/>
            <ac:spMk id="2" creationId="{80F70FE3-CAE6-4934-A79E-28DA22D61D93}"/>
          </ac:spMkLst>
        </pc:spChg>
        <pc:spChg chg="mod">
          <ac:chgData name="כרמל רון" userId="3be726fc84e2eed0" providerId="LiveId" clId="{EE5FE689-8769-495E-9ADB-434263C2A977}" dt="2020-06-18T09:44:21.968" v="62" actId="962"/>
          <ac:spMkLst>
            <pc:docMk/>
            <pc:sldMk cId="905750419" sldId="256"/>
            <ac:spMk id="3" creationId="{940AAF21-03F5-4D61-9778-FBB75CA7ACDB}"/>
          </ac:spMkLst>
        </pc:spChg>
        <pc:picChg chg="add mod">
          <ac:chgData name="כרמל רון" userId="3be726fc84e2eed0" providerId="LiveId" clId="{EE5FE689-8769-495E-9ADB-434263C2A977}" dt="2020-06-18T09:44:21.966" v="61" actId="27614"/>
          <ac:picMkLst>
            <pc:docMk/>
            <pc:sldMk cId="905750419" sldId="256"/>
            <ac:picMk id="7" creationId="{C1CDD4A7-0573-4295-B155-7CC2D82D3B8B}"/>
          </ac:picMkLst>
        </pc:picChg>
        <pc:picChg chg="add del mod">
          <ac:chgData name="כרמל רון" userId="3be726fc84e2eed0" providerId="LiveId" clId="{EE5FE689-8769-495E-9ADB-434263C2A977}" dt="2020-06-18T09:46:30.256" v="67"/>
          <ac:picMkLst>
            <pc:docMk/>
            <pc:sldMk cId="905750419" sldId="256"/>
            <ac:picMk id="9" creationId="{EF930BD3-C98C-4F71-BD3E-389997920774}"/>
          </ac:picMkLst>
        </pc:picChg>
      </pc:sldChg>
      <pc:sldChg chg="modSp">
        <pc:chgData name="כרמל רון" userId="3be726fc84e2eed0" providerId="LiveId" clId="{EE5FE689-8769-495E-9ADB-434263C2A977}" dt="2020-06-18T10:32:23.604" v="174" actId="255"/>
        <pc:sldMkLst>
          <pc:docMk/>
          <pc:sldMk cId="3904233500" sldId="257"/>
        </pc:sldMkLst>
        <pc:spChg chg="mod">
          <ac:chgData name="כרמל רון" userId="3be726fc84e2eed0" providerId="LiveId" clId="{EE5FE689-8769-495E-9ADB-434263C2A977}" dt="2020-06-18T10:32:23.604" v="174" actId="255"/>
          <ac:spMkLst>
            <pc:docMk/>
            <pc:sldMk cId="3904233500" sldId="257"/>
            <ac:spMk id="2" creationId="{04F5D309-6E70-4FE9-BDA4-A2F47DE5AA51}"/>
          </ac:spMkLst>
        </pc:spChg>
        <pc:spChg chg="mod">
          <ac:chgData name="כרמל רון" userId="3be726fc84e2eed0" providerId="LiveId" clId="{EE5FE689-8769-495E-9ADB-434263C2A977}" dt="2020-06-18T10:23:24.611" v="133" actId="20577"/>
          <ac:spMkLst>
            <pc:docMk/>
            <pc:sldMk cId="3904233500" sldId="257"/>
            <ac:spMk id="3" creationId="{DE9281B8-CA6D-4151-B317-26BDCE7F5E81}"/>
          </ac:spMkLst>
        </pc:spChg>
      </pc:sldChg>
      <pc:sldChg chg="addSp delSp modSp ord setBg">
        <pc:chgData name="כרמל רון" userId="3be726fc84e2eed0" providerId="LiveId" clId="{EE5FE689-8769-495E-9ADB-434263C2A977}" dt="2020-06-18T10:33:57.958" v="179" actId="108"/>
        <pc:sldMkLst>
          <pc:docMk/>
          <pc:sldMk cId="2142174485" sldId="258"/>
        </pc:sldMkLst>
        <pc:spChg chg="mod">
          <ac:chgData name="כרמל רון" userId="3be726fc84e2eed0" providerId="LiveId" clId="{EE5FE689-8769-495E-9ADB-434263C2A977}" dt="2020-06-18T10:33:57.958" v="179" actId="108"/>
          <ac:spMkLst>
            <pc:docMk/>
            <pc:sldMk cId="2142174485" sldId="258"/>
            <ac:spMk id="2" creationId="{32DD2E92-DF81-4BC4-8951-31FB8F2F42F5}"/>
          </ac:spMkLst>
        </pc:spChg>
        <pc:spChg chg="del">
          <ac:chgData name="כרמל רון" userId="3be726fc84e2eed0" providerId="LiveId" clId="{EE5FE689-8769-495E-9ADB-434263C2A977}" dt="2020-06-18T09:41:02.026" v="0"/>
          <ac:spMkLst>
            <pc:docMk/>
            <pc:sldMk cId="2142174485" sldId="258"/>
            <ac:spMk id="3" creationId="{B3DD5566-97AB-4114-A1FD-4B92AC3A0120}"/>
          </ac:spMkLst>
        </pc:spChg>
        <pc:spChg chg="add mod">
          <ac:chgData name="כרמל רון" userId="3be726fc84e2eed0" providerId="LiveId" clId="{EE5FE689-8769-495E-9ADB-434263C2A977}" dt="2020-06-18T10:27:01.226" v="159" actId="1076"/>
          <ac:spMkLst>
            <pc:docMk/>
            <pc:sldMk cId="2142174485" sldId="258"/>
            <ac:spMk id="7" creationId="{08EF7656-3011-4ADC-84AC-89EC8899BB4D}"/>
          </ac:spMkLst>
        </pc:spChg>
        <pc:picChg chg="add del mod">
          <ac:chgData name="כרמל רון" userId="3be726fc84e2eed0" providerId="LiveId" clId="{EE5FE689-8769-495E-9ADB-434263C2A977}" dt="2020-06-18T09:42:48.432" v="6" actId="478"/>
          <ac:picMkLst>
            <pc:docMk/>
            <pc:sldMk cId="2142174485" sldId="258"/>
            <ac:picMk id="5" creationId="{08EE624A-F842-4002-850D-C7AA4757C6E0}"/>
          </ac:picMkLst>
        </pc:picChg>
        <pc:picChg chg="add del mod">
          <ac:chgData name="כרמל רון" userId="3be726fc84e2eed0" providerId="LiveId" clId="{EE5FE689-8769-495E-9ADB-434263C2A977}" dt="2020-06-18T10:28:51.155" v="163" actId="478"/>
          <ac:picMkLst>
            <pc:docMk/>
            <pc:sldMk cId="2142174485" sldId="258"/>
            <ac:picMk id="9" creationId="{6785E48B-97F4-42FC-B3B5-FD7BC1FF4AFF}"/>
          </ac:picMkLst>
        </pc:picChg>
        <pc:picChg chg="add mod">
          <ac:chgData name="כרמל רון" userId="3be726fc84e2eed0" providerId="LiveId" clId="{EE5FE689-8769-495E-9ADB-434263C2A977}" dt="2020-06-18T10:29:01.206" v="171" actId="1076"/>
          <ac:picMkLst>
            <pc:docMk/>
            <pc:sldMk cId="2142174485" sldId="258"/>
            <ac:picMk id="11" creationId="{2DB38E39-20FA-4CBE-8199-173086A3E20B}"/>
          </ac:picMkLst>
        </pc:picChg>
        <pc:picChg chg="add mod">
          <ac:chgData name="כרמל רון" userId="3be726fc84e2eed0" providerId="LiveId" clId="{EE5FE689-8769-495E-9ADB-434263C2A977}" dt="2020-06-18T10:28:57.674" v="169" actId="1076"/>
          <ac:picMkLst>
            <pc:docMk/>
            <pc:sldMk cId="2142174485" sldId="258"/>
            <ac:picMk id="13" creationId="{42D43FC0-0A65-42BD-9CBA-81DD996D56CE}"/>
          </ac:picMkLst>
        </pc:picChg>
      </pc:sldChg>
      <pc:sldChg chg="addSp delSp modSp add">
        <pc:chgData name="כרמל רון" userId="3be726fc84e2eed0" providerId="LiveId" clId="{EE5FE689-8769-495E-9ADB-434263C2A977}" dt="2020-06-18T10:32:30.379" v="175" actId="108"/>
        <pc:sldMkLst>
          <pc:docMk/>
          <pc:sldMk cId="1314412214" sldId="259"/>
        </pc:sldMkLst>
        <pc:spChg chg="mod">
          <ac:chgData name="כרמל רון" userId="3be726fc84e2eed0" providerId="LiveId" clId="{EE5FE689-8769-495E-9ADB-434263C2A977}" dt="2020-06-18T10:32:30.379" v="175" actId="108"/>
          <ac:spMkLst>
            <pc:docMk/>
            <pc:sldMk cId="1314412214" sldId="259"/>
            <ac:spMk id="2" creationId="{8BFC6DB1-004B-412A-9C25-D7E5FB2CC7D7}"/>
          </ac:spMkLst>
        </pc:spChg>
        <pc:spChg chg="del">
          <ac:chgData name="כרמל רון" userId="3be726fc84e2eed0" providerId="LiveId" clId="{EE5FE689-8769-495E-9ADB-434263C2A977}" dt="2020-06-18T09:46:39.589" v="69"/>
          <ac:spMkLst>
            <pc:docMk/>
            <pc:sldMk cId="1314412214" sldId="259"/>
            <ac:spMk id="3" creationId="{C6480D48-BAB4-494D-AB06-90E3FC2FB8A4}"/>
          </ac:spMkLst>
        </pc:spChg>
        <pc:spChg chg="add mod">
          <ac:chgData name="כרמל רון" userId="3be726fc84e2eed0" providerId="LiveId" clId="{EE5FE689-8769-495E-9ADB-434263C2A977}" dt="2020-06-18T10:25:09.881" v="137" actId="20577"/>
          <ac:spMkLst>
            <pc:docMk/>
            <pc:sldMk cId="1314412214" sldId="259"/>
            <ac:spMk id="5" creationId="{4014AD54-06BD-4CFC-B18C-C52653C4E075}"/>
          </ac:spMkLst>
        </pc:spChg>
        <pc:picChg chg="add mod">
          <ac:chgData name="כרמל רון" userId="3be726fc84e2eed0" providerId="LiveId" clId="{EE5FE689-8769-495E-9ADB-434263C2A977}" dt="2020-06-18T09:46:46.202" v="72" actId="1076"/>
          <ac:picMkLst>
            <pc:docMk/>
            <pc:sldMk cId="1314412214" sldId="259"/>
            <ac:picMk id="4" creationId="{71D99341-366F-47C3-81B2-ECC30952B8E2}"/>
          </ac:picMkLst>
        </pc:picChg>
      </pc:sldChg>
      <pc:sldChg chg="addSp modSp add">
        <pc:chgData name="כרמל רון" userId="3be726fc84e2eed0" providerId="LiveId" clId="{EE5FE689-8769-495E-9ADB-434263C2A977}" dt="2020-06-18T10:33:14.811" v="177" actId="27636"/>
        <pc:sldMkLst>
          <pc:docMk/>
          <pc:sldMk cId="4089711171" sldId="260"/>
        </pc:sldMkLst>
        <pc:spChg chg="mod">
          <ac:chgData name="כרמל רון" userId="3be726fc84e2eed0" providerId="LiveId" clId="{EE5FE689-8769-495E-9ADB-434263C2A977}" dt="2020-06-18T10:33:14.811" v="177" actId="27636"/>
          <ac:spMkLst>
            <pc:docMk/>
            <pc:sldMk cId="4089711171" sldId="260"/>
            <ac:spMk id="2" creationId="{390894DF-1CF0-462D-A2DF-625ECCE507E2}"/>
          </ac:spMkLst>
        </pc:spChg>
        <pc:spChg chg="mod">
          <ac:chgData name="כרמל רון" userId="3be726fc84e2eed0" providerId="LiveId" clId="{EE5FE689-8769-495E-9ADB-434263C2A977}" dt="2020-06-18T10:26:27.913" v="153" actId="27636"/>
          <ac:spMkLst>
            <pc:docMk/>
            <pc:sldMk cId="4089711171" sldId="260"/>
            <ac:spMk id="3" creationId="{A009F118-F820-4E31-B020-333365A4B209}"/>
          </ac:spMkLst>
        </pc:spChg>
        <pc:picChg chg="add mod">
          <ac:chgData name="כרמל רון" userId="3be726fc84e2eed0" providerId="LiveId" clId="{EE5FE689-8769-495E-9ADB-434263C2A977}" dt="2020-06-18T10:26:38.878" v="157" actId="1076"/>
          <ac:picMkLst>
            <pc:docMk/>
            <pc:sldMk cId="4089711171" sldId="260"/>
            <ac:picMk id="5" creationId="{82D007A1-3680-4081-94DF-8198335437C4}"/>
          </ac:picMkLst>
        </pc:picChg>
      </pc:sldChg>
      <pc:sldMasterChg chg="setBg modSldLayout">
        <pc:chgData name="כרמל רון" userId="3be726fc84e2eed0" providerId="LiveId" clId="{EE5FE689-8769-495E-9ADB-434263C2A977}" dt="2020-06-18T09:43:47.782" v="58"/>
        <pc:sldMasterMkLst>
          <pc:docMk/>
          <pc:sldMasterMk cId="660931645" sldId="2147483648"/>
        </pc:sldMasterMkLst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164455695" sldId="2147483649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3875011140" sldId="2147483650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3694228582" sldId="2147483651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2473223387" sldId="2147483652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1806080175" sldId="2147483653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2787965525" sldId="2147483654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715152496" sldId="2147483655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1407921540" sldId="2147483656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1986379654" sldId="2147483657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4097751309" sldId="2147483658"/>
          </pc:sldLayoutMkLst>
        </pc:sldLayoutChg>
        <pc:sldLayoutChg chg="setBg">
          <pc:chgData name="כרמל רון" userId="3be726fc84e2eed0" providerId="LiveId" clId="{EE5FE689-8769-495E-9ADB-434263C2A977}" dt="2020-06-18T09:43:47.782" v="58"/>
          <pc:sldLayoutMkLst>
            <pc:docMk/>
            <pc:sldMasterMk cId="660931645" sldId="2147483648"/>
            <pc:sldLayoutMk cId="238471369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C676-8144-4870-8854-23E609199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C9717-92BD-469A-98EF-DFA6E0161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80C7-7876-4DE8-B699-943AB90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9C39-01DB-419A-B44B-88EDD32E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6125-8263-42CB-9A20-A94618C0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5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0849-975B-4E97-98F6-9EF2E13E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A292C-2A12-4CFF-9FE7-01CA7B639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44B1-010E-4279-ADD0-198A95A3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E18C1-1E0C-4E36-AAA9-6F9F6298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2D4E-B2FD-4F60-BCFE-7543FA33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75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9D5C-0678-4354-81BC-1799B1A3E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6481-15D2-4D8F-B575-12E2ED43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8C4C-10A0-4374-89CD-C7D93881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46B3-91D6-4ABC-AB34-547F8731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CDD1-73B1-4E11-A162-49422B3B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71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8B42-B257-4D23-8474-0851F79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A8BA-03A7-4321-9C09-80E1B34B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4A7D-D0EC-4ACC-A725-991AB994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85EC-E340-48ED-A980-DCF92ECD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078B-8F23-4203-86F7-92ED6004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0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F9D-9880-4C53-A0E5-AB08B3B3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2C40-2ED3-4591-B022-DFA11E85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F100-1DFD-457E-8ED0-32D3641E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5FAA-8CB3-4296-8B16-81695F6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E605-DE1E-4B14-A104-493B2B59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2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DCE4-EB95-4B68-B401-7A908A2E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72A5-7432-498C-B8C9-A2DF1240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3A06-635B-4CCA-AE10-B2C02E2C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7D45-EE7E-4299-93E1-13E04E0F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702A-F8ED-4FF6-93C5-BF0123F3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D5F0-07D0-405A-B0BE-772E2D8B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5193-80D1-4A5C-B143-9A834511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1C43-949E-476B-A2EA-CBC04567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155B-6BA1-4DD8-BC3E-4A514A9A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E2F7E-3951-4E58-8069-6B51DADB5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EA6F9-B4D4-4B6E-A35F-11FCCCF59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688F6-F788-4A70-A570-EAA0A63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5A38D-333A-4B58-854C-EFDB35A3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BC53E-B406-4C35-8588-6010B20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608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D619-C0F4-4707-B494-F8985AC7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CD1A3-9CF1-48C3-9B2D-6EB815F0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8A4A-7000-49A0-B489-C858C39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864C4-9A88-4450-9C47-9BF9F3C4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96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C867-1957-40CB-8074-2645CF1E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08E0E-6B39-42DC-ACFB-22162D6C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B4C3-1FEE-40F9-A464-BE82DCE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15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A854-155C-4D60-92FF-B3D988FB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C67F-B195-4662-B9CE-2F56262B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34F4E-E4EB-4A2C-97E9-575DC8CD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9FD23-F59D-4704-B22F-BBD603C6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3A509-5E2C-4C56-AC83-5C82F2A5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03F9-B72A-4151-98BE-F5DFC8B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92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71A1-6DAC-4545-9138-3E134BA8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674FA-45E0-4C52-A8F6-7C32250E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29F6D-66A2-49E1-A7A8-2D2EBB1D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AAADF-76DB-40A2-A798-671F49D2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ED2C-86E0-4233-8534-E7B1D179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4897-70D1-45E4-B277-A695A689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637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9F0DB-54CF-4156-9462-200AC0AF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4EED-4544-4AC5-B1BC-2A0B926A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1C89-D6FB-4D68-8997-005F995C9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D8DF-C2C0-45CF-8437-ABC0C438B719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0F8-7005-4D8D-904A-C08DAFD38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F6D5-4AD9-4F03-B1E7-627B83443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A0BC-C96A-4916-87C1-FAE8E802F9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9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0FE3-CAE6-4934-A79E-28DA22D61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1960879"/>
            <a:ext cx="9144000" cy="1053783"/>
          </a:xfrm>
        </p:spPr>
        <p:txBody>
          <a:bodyPr/>
          <a:lstStyle/>
          <a:p>
            <a:r>
              <a:rPr lang="en-US" b="1" dirty="0">
                <a:solidFill>
                  <a:srgbClr val="EC5854"/>
                </a:solidFill>
              </a:rPr>
              <a:t>netEval - Network-Evaluation</a:t>
            </a:r>
            <a:endParaRPr lang="he-IL" b="1" dirty="0">
              <a:solidFill>
                <a:srgbClr val="EC585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AAF21-03F5-4D61-9778-FBB75CA7A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Supervisor: Dr. Dan </a:t>
            </a:r>
            <a:r>
              <a:rPr lang="en-US" dirty="0" err="1"/>
              <a:t>Ofir</a:t>
            </a:r>
            <a:endParaRPr lang="en-US" dirty="0"/>
          </a:p>
          <a:p>
            <a:r>
              <a:rPr lang="en-US" dirty="0" err="1"/>
              <a:t>Yehonatan</a:t>
            </a:r>
            <a:r>
              <a:rPr lang="en-US" dirty="0"/>
              <a:t> Cohen &amp; Carmel 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B954D-7E24-4C88-BB39-5542B8A7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4616"/>
            <a:ext cx="1928813" cy="1552605"/>
          </a:xfrm>
          <a:prstGeom prst="rect">
            <a:avLst/>
          </a:prstGeom>
        </p:spPr>
      </p:pic>
      <p:pic>
        <p:nvPicPr>
          <p:cNvPr id="7" name="Picture 6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C1CDD4A7-0573-4295-B155-7CC2D82D3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" y="434085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D309-6E70-4FE9-BDA4-A2F47DE5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EC5854"/>
                </a:solidFill>
              </a:rPr>
              <a:t>Introduction</a:t>
            </a:r>
            <a:endParaRPr lang="he-IL" sz="5000" b="1" dirty="0">
              <a:solidFill>
                <a:srgbClr val="EC585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81B8-CA6D-4151-B317-26BDCE7F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advertisers are not sure when it’s the right time to advertise their services on a social network. </a:t>
            </a:r>
          </a:p>
          <a:p>
            <a:r>
              <a:rPr lang="en-US" dirty="0"/>
              <a:t>When advertisers want to advertise a product, they want to advertise it to a specific audience, for example, a product that is targeted to a certain gender. </a:t>
            </a:r>
          </a:p>
          <a:p>
            <a:r>
              <a:rPr lang="en-US" dirty="0"/>
              <a:t>The goal of the project is to develop a software which evaluates the worth of a social network and to analyze the information of the social network.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2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6DB1-004B-412A-9C25-D7E5FB2C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EC5854"/>
                </a:solidFill>
              </a:rPr>
              <a:t>Evaluation algorithm</a:t>
            </a:r>
            <a:endParaRPr lang="he-IL" sz="5000" b="1" dirty="0">
              <a:solidFill>
                <a:srgbClr val="EC5854"/>
              </a:solidFill>
            </a:endParaRP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1D99341-366F-47C3-81B2-ECC30952B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1" y="2045494"/>
            <a:ext cx="430321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4AD54-06BD-4CFC-B18C-C52653C4E075}"/>
              </a:ext>
            </a:extLst>
          </p:cNvPr>
          <p:cNvSpPr txBox="1"/>
          <p:nvPr/>
        </p:nvSpPr>
        <p:spPr>
          <a:xfrm>
            <a:off x="5727700" y="2045494"/>
            <a:ext cx="5626100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/>
              <a:t>The algorithm simulates advertising process of a product on a network. Its purpose is to predict the number of people who are going to buy a product.</a:t>
            </a:r>
          </a:p>
          <a:p>
            <a:endParaRPr lang="en-US" sz="2200" dirty="0"/>
          </a:p>
          <a:p>
            <a:r>
              <a:rPr lang="en-US" sz="2200" dirty="0"/>
              <a:t>The algorithm evaluates the complexity of the network according to certain parameters such as network traffic, old data and random metrics.</a:t>
            </a:r>
          </a:p>
          <a:p>
            <a:endParaRPr lang="en-US" sz="2200" dirty="0"/>
          </a:p>
          <a:p>
            <a:endParaRPr lang="he-I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1D091-11A4-4405-9BD2-9AF1C3C75C67}"/>
              </a:ext>
            </a:extLst>
          </p:cNvPr>
          <p:cNvSpPr txBox="1"/>
          <p:nvPr/>
        </p:nvSpPr>
        <p:spPr>
          <a:xfrm>
            <a:off x="1447800" y="1697713"/>
            <a:ext cx="2609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Loop over list of products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3144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4DF-1CF0-462D-A2DF-625ECCE5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>
                <a:solidFill>
                  <a:srgbClr val="EC5854"/>
                </a:solidFill>
              </a:rPr>
              <a:t>Network visualization </a:t>
            </a:r>
            <a:br>
              <a:rPr lang="en-US" sz="5000" b="1" dirty="0">
                <a:solidFill>
                  <a:srgbClr val="EC5854"/>
                </a:solidFill>
              </a:rPr>
            </a:br>
            <a:endParaRPr lang="he-IL" sz="5000" b="1" dirty="0">
              <a:solidFill>
                <a:srgbClr val="EC585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F118-F820-4E31-B020-333365A4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985"/>
            <a:ext cx="6314440" cy="4636135"/>
          </a:xfrm>
        </p:spPr>
        <p:txBody>
          <a:bodyPr>
            <a:normAutofit/>
          </a:bodyPr>
          <a:lstStyle/>
          <a:p>
            <a:r>
              <a:rPr lang="en-US" dirty="0"/>
              <a:t>The software allows graphical presentation of the network according to groups and their connections and allows filtering according to the user's preference.</a:t>
            </a:r>
          </a:p>
          <a:p>
            <a:r>
              <a:rPr lang="en-US" dirty="0"/>
              <a:t>Each group is represented by a unique color and is linked to other groups according to the network data. By this the complexity of the network can be seen clearly and tangibly.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D007A1-3680-4081-94DF-81983354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02" y="1385888"/>
            <a:ext cx="4031798" cy="3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2E92-DF81-4BC4-8951-31FB8F2F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>
                <a:solidFill>
                  <a:srgbClr val="EC5854"/>
                </a:solidFill>
              </a:rPr>
              <a:t>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EF7656-3011-4ADC-84AC-89EC8899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601"/>
            <a:ext cx="10515600" cy="1829399"/>
          </a:xfrm>
        </p:spPr>
        <p:txBody>
          <a:bodyPr/>
          <a:lstStyle/>
          <a:p>
            <a:r>
              <a:rPr lang="en-US" dirty="0"/>
              <a:t>The software allows to display information about the network through different distributions.</a:t>
            </a:r>
          </a:p>
          <a:p>
            <a:r>
              <a:rPr lang="en-US" dirty="0"/>
              <a:t>The software performs SQL queries on the database and collects data by using the </a:t>
            </a:r>
            <a:r>
              <a:rPr lang="en-US" dirty="0" err="1"/>
              <a:t>jfreeChart</a:t>
            </a:r>
            <a:r>
              <a:rPr lang="en-US" dirty="0"/>
              <a:t> library.</a:t>
            </a:r>
          </a:p>
          <a:p>
            <a:endParaRPr lang="he-IL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38E39-20FA-4CBE-8199-173086A3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06" y="3097654"/>
            <a:ext cx="3602353" cy="364676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D43FC0-0A65-42BD-9CBA-81DD996D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6" y="3408276"/>
            <a:ext cx="4873293" cy="31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7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netEval - Network-Evaluation</vt:lpstr>
      <vt:lpstr>Introduction</vt:lpstr>
      <vt:lpstr>Evaluation algorithm</vt:lpstr>
      <vt:lpstr>Network visualization  </vt:lpstr>
      <vt:lpstr>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netEval - Network-Evaluation</dc:title>
  <dc:creator>כרמל רון</dc:creator>
  <cp:lastModifiedBy>כרמל רון</cp:lastModifiedBy>
  <cp:revision>3</cp:revision>
  <dcterms:created xsi:type="dcterms:W3CDTF">2020-06-18T09:34:18Z</dcterms:created>
  <dcterms:modified xsi:type="dcterms:W3CDTF">2020-06-21T06:07:48Z</dcterms:modified>
</cp:coreProperties>
</file>