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i Cohen" initials="YC" lastIdx="1" clrIdx="0">
    <p:extLst>
      <p:ext uri="{19B8F6BF-5375-455C-9EA6-DF929625EA0E}">
        <p15:presenceInfo xmlns:p15="http://schemas.microsoft.com/office/powerpoint/2012/main" userId="43cb38e1059660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3T23:01:37.84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0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1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4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7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5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3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7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2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3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1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7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650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rain, sky&#10;&#10;Description automatically generated">
            <a:extLst>
              <a:ext uri="{FF2B5EF4-FFF2-40B4-BE49-F238E27FC236}">
                <a16:creationId xmlns:a16="http://schemas.microsoft.com/office/drawing/2014/main" id="{18FD6EBD-4629-4F32-BB30-CA7CA9EFC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66DBD-91ED-49A1-A074-DA228386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bitcoin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2951B-4DC1-4B2F-913A-C58D89F98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3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C069-6BA8-4D43-A7D1-98803915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מטבע וירטואלי הראשון שאי פעם יצא</a:t>
            </a:r>
            <a:endParaRPr lang="en-US" dirty="0"/>
          </a:p>
          <a:p>
            <a:r>
              <a:rPr lang="he-IL" dirty="0"/>
              <a:t>מטבע ללא גוף מרכזי</a:t>
            </a:r>
            <a:endParaRPr lang="en-US" dirty="0"/>
          </a:p>
          <a:p>
            <a:r>
              <a:rPr lang="en-US" dirty="0"/>
              <a:t>Limited amount of coins - 21 million</a:t>
            </a:r>
          </a:p>
          <a:p>
            <a:r>
              <a:rPr lang="he-IL" dirty="0"/>
              <a:t>שומר על פרטיות</a:t>
            </a:r>
            <a:endParaRPr lang="en-US" dirty="0"/>
          </a:p>
          <a:p>
            <a:r>
              <a:rPr lang="en-US" dirty="0"/>
              <a:t> There are 7.1 million active bitcoin users</a:t>
            </a:r>
          </a:p>
          <a:p>
            <a:r>
              <a:rPr lang="he-IL" dirty="0"/>
              <a:t>מטבע אמין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73238-6384-4CEE-A0D1-DADD88BF7312}"/>
              </a:ext>
            </a:extLst>
          </p:cNvPr>
          <p:cNvSpPr txBox="1"/>
          <p:nvPr/>
        </p:nvSpPr>
        <p:spPr>
          <a:xfrm>
            <a:off x="543697" y="988541"/>
            <a:ext cx="1106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Bitcoin?</a:t>
            </a:r>
          </a:p>
        </p:txBody>
      </p:sp>
    </p:spTree>
    <p:extLst>
      <p:ext uri="{BB962C8B-B14F-4D97-AF65-F5344CB8AC3E}">
        <p14:creationId xmlns:p14="http://schemas.microsoft.com/office/powerpoint/2010/main" val="260885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F7F-0F04-4EAC-920F-563FD15F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History of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4033C-A786-4494-B8F6-07F682DF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49712"/>
            <a:ext cx="11029615" cy="3634486"/>
          </a:xfrm>
        </p:spPr>
        <p:txBody>
          <a:bodyPr/>
          <a:lstStyle/>
          <a:p>
            <a:r>
              <a:rPr lang="en-US" dirty="0"/>
              <a:t>It was developed by unknown person named Satoshi Nakamoto</a:t>
            </a:r>
            <a:endParaRPr lang="he-IL" dirty="0"/>
          </a:p>
          <a:p>
            <a:r>
              <a:rPr lang="en-US" dirty="0"/>
              <a:t>The first item that was purchased with bitcoin was pizza that cost 10,000 BTC in 2010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1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6CC8-F253-4422-B7C3-216EBDB9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HISTORY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508DB6-7CF4-4FC2-B141-DC5743E0F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715" y="2341563"/>
            <a:ext cx="7238569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DA30-2646-408F-8F69-2B71C5FA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0BB74-5747-4A14-982E-168F0CEA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שרשרת של בלוקים</a:t>
            </a:r>
            <a:endParaRPr lang="en-US" dirty="0"/>
          </a:p>
          <a:p>
            <a:r>
              <a:rPr lang="he-IL" dirty="0"/>
              <a:t>כל בלוק מכיל בערך 2000 עסקאות</a:t>
            </a:r>
          </a:p>
          <a:p>
            <a:r>
              <a:rPr lang="he-IL" dirty="0"/>
              <a:t>השרשרת יושבת במחשבים ברשת</a:t>
            </a:r>
          </a:p>
          <a:p>
            <a:r>
              <a:rPr lang="he-IL" dirty="0"/>
              <a:t>לא ניתן לשנות את המידע בבלוקים</a:t>
            </a:r>
          </a:p>
        </p:txBody>
      </p:sp>
    </p:spTree>
    <p:extLst>
      <p:ext uri="{BB962C8B-B14F-4D97-AF65-F5344CB8AC3E}">
        <p14:creationId xmlns:p14="http://schemas.microsoft.com/office/powerpoint/2010/main" val="253385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CCE2-DEB6-44AE-A4EF-D089ACD4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89347-4B69-48C0-AF2D-1B28B02A1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/>
              <a:t>כל בלוק מכיל ............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69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2941"/>
      </a:dk2>
      <a:lt2>
        <a:srgbClr val="E2E8E5"/>
      </a:lt2>
      <a:accent1>
        <a:srgbClr val="E72989"/>
      </a:accent1>
      <a:accent2>
        <a:srgbClr val="D517C6"/>
      </a:accent2>
      <a:accent3>
        <a:srgbClr val="A729E7"/>
      </a:accent3>
      <a:accent4>
        <a:srgbClr val="5E35DA"/>
      </a:accent4>
      <a:accent5>
        <a:srgbClr val="2949E7"/>
      </a:accent5>
      <a:accent6>
        <a:srgbClr val="1787D5"/>
      </a:accent6>
      <a:hlink>
        <a:srgbClr val="6869CC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95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Tw Cen MT</vt:lpstr>
      <vt:lpstr>Wingdings 2</vt:lpstr>
      <vt:lpstr>DividendVTI</vt:lpstr>
      <vt:lpstr>bitcoin</vt:lpstr>
      <vt:lpstr>PowerPoint Presentation</vt:lpstr>
      <vt:lpstr>History of bitcoin</vt:lpstr>
      <vt:lpstr>PRICE HISTORY CHART</vt:lpstr>
      <vt:lpstr>What is blockchain?</vt:lpstr>
      <vt:lpstr>Safety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</dc:title>
  <dc:creator>Yoni Cohen</dc:creator>
  <cp:lastModifiedBy>Yoni Cohen</cp:lastModifiedBy>
  <cp:revision>24</cp:revision>
  <dcterms:created xsi:type="dcterms:W3CDTF">2019-12-03T20:40:35Z</dcterms:created>
  <dcterms:modified xsi:type="dcterms:W3CDTF">2019-12-05T21:37:45Z</dcterms:modified>
</cp:coreProperties>
</file>