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i Cohen" initials="YC" lastIdx="1" clrIdx="0">
    <p:extLst>
      <p:ext uri="{19B8F6BF-5375-455C-9EA6-DF929625EA0E}">
        <p15:presenceInfo xmlns:p15="http://schemas.microsoft.com/office/powerpoint/2012/main" userId="43cb38e105966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23:01:37.84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5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rain, sky&#10;&#10;Description automatically generated">
            <a:extLst>
              <a:ext uri="{FF2B5EF4-FFF2-40B4-BE49-F238E27FC236}">
                <a16:creationId xmlns:a16="http://schemas.microsoft.com/office/drawing/2014/main" id="{18FD6EBD-4629-4F32-BB30-CA7CA9EFC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6DBD-91ED-49A1-A074-DA228386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951B-4DC1-4B2F-913A-C58D89F9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069-6BA8-4D43-A7D1-9880391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מטבע וירטואלי הראשון שיצא</a:t>
            </a:r>
            <a:endParaRPr lang="en-US" dirty="0"/>
          </a:p>
          <a:p>
            <a:r>
              <a:rPr lang="he-IL" dirty="0"/>
              <a:t>נשמר בארנק דיגיטלי</a:t>
            </a:r>
            <a:endParaRPr lang="en-US" dirty="0"/>
          </a:p>
          <a:p>
            <a:r>
              <a:rPr lang="en-US" dirty="0"/>
              <a:t>H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73238-6384-4CEE-A0D1-DADD88BF7312}"/>
              </a:ext>
            </a:extLst>
          </p:cNvPr>
          <p:cNvSpPr txBox="1"/>
          <p:nvPr/>
        </p:nvSpPr>
        <p:spPr>
          <a:xfrm>
            <a:off x="543697" y="988541"/>
            <a:ext cx="110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Bitcoin?</a:t>
            </a:r>
          </a:p>
        </p:txBody>
      </p:sp>
    </p:spTree>
    <p:extLst>
      <p:ext uri="{BB962C8B-B14F-4D97-AF65-F5344CB8AC3E}">
        <p14:creationId xmlns:p14="http://schemas.microsoft.com/office/powerpoint/2010/main" val="260885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F7F-0F04-4EAC-920F-563FD15F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History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033C-A786-4494-B8F6-07F682DF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נוצר על ידי </a:t>
            </a:r>
            <a:r>
              <a:rPr lang="he-IL" dirty="0" err="1"/>
              <a:t>סטוסקי</a:t>
            </a:r>
            <a:r>
              <a:rPr lang="he-IL" dirty="0"/>
              <a:t> </a:t>
            </a:r>
            <a:r>
              <a:rPr lang="he-IL" dirty="0" err="1"/>
              <a:t>נקמוטו</a:t>
            </a:r>
            <a:r>
              <a:rPr lang="he-IL" dirty="0"/>
              <a:t> ב 2009</a:t>
            </a:r>
          </a:p>
          <a:p>
            <a:r>
              <a:rPr lang="he-IL" dirty="0"/>
              <a:t>גג</a:t>
            </a:r>
          </a:p>
          <a:p>
            <a:r>
              <a:rPr lang="he-IL" dirty="0"/>
              <a:t>ב-2010 השווי של מטבע אחד עמד על 10 שקלים. כיום מטבע אחד שווה כ27 אלף שקל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6CC8-F253-4422-B7C3-216EBDB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HISTORY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08DB6-7CF4-4FC2-B141-DC5743E0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15" y="2341563"/>
            <a:ext cx="723856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1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E72989"/>
      </a:accent1>
      <a:accent2>
        <a:srgbClr val="D517C6"/>
      </a:accent2>
      <a:accent3>
        <a:srgbClr val="A729E7"/>
      </a:accent3>
      <a:accent4>
        <a:srgbClr val="5E35DA"/>
      </a:accent4>
      <a:accent5>
        <a:srgbClr val="2949E7"/>
      </a:accent5>
      <a:accent6>
        <a:srgbClr val="1787D5"/>
      </a:accent6>
      <a:hlink>
        <a:srgbClr val="6869C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Tw Cen MT</vt:lpstr>
      <vt:lpstr>Wingdings 2</vt:lpstr>
      <vt:lpstr>DividendVTI</vt:lpstr>
      <vt:lpstr>bitcoin</vt:lpstr>
      <vt:lpstr>PowerPoint Presentation</vt:lpstr>
      <vt:lpstr>History of bitcoin</vt:lpstr>
      <vt:lpstr>PRICE HISTORY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Yoni Cohen</dc:creator>
  <cp:lastModifiedBy>Yoni Cohen</cp:lastModifiedBy>
  <cp:revision>4</cp:revision>
  <dcterms:created xsi:type="dcterms:W3CDTF">2019-12-03T20:40:35Z</dcterms:created>
  <dcterms:modified xsi:type="dcterms:W3CDTF">2019-12-03T21:16:49Z</dcterms:modified>
</cp:coreProperties>
</file>