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1"/>
  </p:handoutMasterIdLst>
  <p:sldIdLst>
    <p:sldId id="256" r:id="rId3"/>
    <p:sldId id="266" r:id="rId5"/>
    <p:sldId id="263" r:id="rId6"/>
    <p:sldId id="267" r:id="rId7"/>
    <p:sldId id="273" r:id="rId8"/>
    <p:sldId id="280" r:id="rId9"/>
    <p:sldId id="281" r:id="rId10"/>
    <p:sldId id="282" r:id="rId11"/>
    <p:sldId id="283" r:id="rId12"/>
    <p:sldId id="268" r:id="rId13"/>
    <p:sldId id="269" r:id="rId14"/>
    <p:sldId id="270" r:id="rId15"/>
    <p:sldId id="271" r:id="rId16"/>
    <p:sldId id="279" r:id="rId17"/>
    <p:sldId id="274" r:id="rId18"/>
    <p:sldId id="275" r:id="rId19"/>
    <p:sldId id="276" r:id="rId2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38529291109306"/>
          <c:y val="0.158274434672819"/>
          <c:w val="0.945466289370079"/>
          <c:h val="0.75395470629865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3"/>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5"/>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5" b="0" i="0" u="none" strike="noStrike" kern="1200" cap="none" spc="0" normalizeH="0" baseline="0" noProof="0">
                <a:solidFill>
                  <a:schemeClr val="tx1">
                    <a:lumMod val="65000"/>
                    <a:lumOff val="35000"/>
                  </a:schemeClr>
                </a:solidFill>
                <a:latin typeface="+mn-lt"/>
                <a:ea typeface="+mn-ea"/>
                <a:cs typeface="+mn-cs"/>
              </a:defRPr>
            </a:pPr>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5" b="0" i="0" u="none" strike="noStrike" kern="1200" baseline="0" noProof="0">
                <a:solidFill>
                  <a:schemeClr val="tx1">
                    <a:lumMod val="65000"/>
                    <a:lumOff val="35000"/>
                  </a:schemeClr>
                </a:solidFill>
                <a:latin typeface="+mn-lt"/>
                <a:ea typeface="+mn-ea"/>
                <a:cs typeface="+mn-cs"/>
              </a:defRPr>
            </a:pPr>
          </a:p>
        </c:txPr>
        <c:crossAx val="40942159"/>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en-GB" sz="1195" b="0" i="0" u="none" strike="noStrike" kern="1200" baseline="0" noProof="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GB" noProof="0"/>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cxnId="{E6EDE7CF-5B3F-4E2C-99EE-D5462F0EC9CE}" type="parTrans">
      <dgm:prSet/>
      <dgm:spPr/>
      <dgm:t>
        <a:bodyPr rtlCol="0"/>
        <a:lstStyle/>
        <a:p>
          <a:pPr rtl="0"/>
          <a:endParaRPr lang="en-GB" noProof="0" dirty="0"/>
        </a:p>
      </dgm:t>
    </dgm:pt>
    <dgm:pt modelId="{D868EA7F-D868-4231-86D5-66D9B2DF2F62}" cxnId="{E6EDE7CF-5B3F-4E2C-99EE-D5462F0EC9CE}" type="sibTrans">
      <dgm:prSet/>
      <dgm:spPr/>
      <dgm:t>
        <a:bodyPr rtlCol="0"/>
        <a:lstStyle/>
        <a:p>
          <a:pPr rtl="0"/>
          <a:endParaRPr lang="en-GB" noProof="0" dirty="0"/>
        </a:p>
      </dgm:t>
    </dgm:pt>
    <dgm:pt modelId="{1E293C9C-50F7-4DF0-A45F-EF6AA41E15B2}">
      <dgm:prSet custT="1"/>
      <dgm:spPr/>
      <dgm:t>
        <a:bodyPr rtlCol="0"/>
        <a:lstStyle/>
        <a:p>
          <a:pPr algn="ctr">
            <a:lnSpc>
              <a:spcPct val="100000"/>
            </a:lnSpc>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cxnId="{A7E7000F-0D10-4D88-844F-C9CB2A6A39DA}" type="parTrans">
      <dgm:prSet/>
      <dgm:spPr/>
      <dgm:t>
        <a:bodyPr rtlCol="0"/>
        <a:lstStyle/>
        <a:p>
          <a:pPr rtl="0"/>
          <a:endParaRPr lang="en-GB" noProof="0" dirty="0"/>
        </a:p>
      </dgm:t>
    </dgm:pt>
    <dgm:pt modelId="{E019F05B-61F4-4915-9D10-5D6F328EA591}" cxnId="{A7E7000F-0D10-4D88-844F-C9CB2A6A39DA}" type="sibTrans">
      <dgm:prSet/>
      <dgm:spPr/>
      <dgm:t>
        <a:bodyPr rtlCol="0"/>
        <a:lstStyle/>
        <a:p>
          <a:pPr rtl="0"/>
          <a:endParaRPr lang="en-GB" noProof="0" dirty="0"/>
        </a:p>
      </dgm:t>
    </dgm:pt>
    <dgm:pt modelId="{DA3F2F2F-B5A8-4CFD-ABCE-1BC48CD913AF}">
      <dgm:prSet custT="1"/>
      <dgm:spPr/>
      <dgm:t>
        <a:bodyPr rtlCol="0"/>
        <a:lstStyle/>
        <a:p>
          <a:pPr algn="ctr">
            <a:lnSpc>
              <a:spcPct val="100000"/>
            </a:lnSpc>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cxnId="{307321D6-32A9-4F29-A35B-8328C6417311}" type="parTrans">
      <dgm:prSet/>
      <dgm:spPr/>
      <dgm:t>
        <a:bodyPr rtlCol="0"/>
        <a:lstStyle/>
        <a:p>
          <a:pPr rtl="0"/>
          <a:endParaRPr lang="en-GB" noProof="0" dirty="0"/>
        </a:p>
      </dgm:t>
    </dgm:pt>
    <dgm:pt modelId="{038FE749-6004-418E-86C7-7C1B1D7930F4}" cxnId="{307321D6-32A9-4F29-A35B-8328C6417311}" type="sibTrans">
      <dgm:prSet/>
      <dgm:spPr/>
      <dgm:t>
        <a:bodyPr rtlCol="0"/>
        <a:lstStyle/>
        <a:p>
          <a:pPr rtl="0"/>
          <a:endParaRPr lang="en-GB" noProof="0" dirty="0"/>
        </a:p>
      </dgm:t>
    </dgm:pt>
    <dgm:pt modelId="{B2F9B3BC-1849-4A4A-BBE4-752B9B492C76}">
      <dgm:prSet custT="1"/>
      <dgm:spPr/>
      <dgm:t>
        <a:bodyPr rtlCol="0"/>
        <a:lstStyle/>
        <a:p>
          <a:pPr algn="ctr">
            <a:lnSpc>
              <a:spcPct val="100000"/>
            </a:lnSpc>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cxnId="{BB48F2B9-3F80-43D5-9223-76526A774C2D}" type="parTrans">
      <dgm:prSet/>
      <dgm:spPr/>
      <dgm:t>
        <a:bodyPr rtlCol="0"/>
        <a:lstStyle/>
        <a:p>
          <a:pPr rtl="0"/>
          <a:endParaRPr lang="en-GB" noProof="0" dirty="0"/>
        </a:p>
      </dgm:t>
    </dgm:pt>
    <dgm:pt modelId="{2946CE56-B018-4C0E-918D-0B36D170024F}" cxnId="{BB48F2B9-3F80-43D5-9223-76526A774C2D}" type="sibTrans">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HorzCh" val="ct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fld>
            <a:endParaRPr lang="en-GB"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endParaRPr lang="en-GB"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endParaRPr lang="en-GB" noProof="0"/>
          </a:p>
        </p:txBody>
      </p:sp>
      <p:sp>
        <p:nvSpPr>
          <p:cNvPr id="12" name="Text Placeholder 30"/>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endParaRPr lang="en-GB" noProof="0"/>
          </a:p>
        </p:txBody>
      </p:sp>
      <p:sp>
        <p:nvSpPr>
          <p:cNvPr id="17" name="Text Placeholder 15"/>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endParaRPr lang="en-GB" noProof="0"/>
          </a:p>
        </p:txBody>
      </p:sp>
      <p:sp>
        <p:nvSpPr>
          <p:cNvPr id="14" name="Text Placeholder 30"/>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endParaRPr lang="en-GB" noProof="0"/>
          </a:p>
        </p:txBody>
      </p:sp>
      <p:sp>
        <p:nvSpPr>
          <p:cNvPr id="18" name="Text Placeholder 15"/>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endParaRPr lang="en-GB" noProof="0"/>
          </a:p>
        </p:txBody>
      </p:sp>
      <p:sp>
        <p:nvSpPr>
          <p:cNvPr id="6" name="Footer Placeholder 4"/>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endParaRPr lang="en-GB" sz="1050" b="0" i="0" u="none" strike="noStrike" kern="1200" cap="none" spc="0" normalizeH="0" noProof="0">
              <a:ln>
                <a:noFill/>
              </a:ln>
              <a:solidFill>
                <a:prstClr val="black"/>
              </a:solidFill>
              <a:effectLst/>
              <a:uLnTx/>
              <a:uFillTx/>
              <a:latin typeface="Avenir Next LT Pro"/>
              <a:ea typeface="+mn-ea"/>
              <a:cs typeface="+mn-cs"/>
            </a:endParaRPr>
          </a:p>
        </p:txBody>
      </p:sp>
      <p:sp>
        <p:nvSpPr>
          <p:cNvPr id="7"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8"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endParaRPr lang="en-GB" noProof="0"/>
          </a:p>
        </p:txBody>
      </p:sp>
      <p:sp>
        <p:nvSpPr>
          <p:cNvPr id="8" name="Text Placeholder 30"/>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endParaRPr lang="en-GB" noProof="0"/>
          </a:p>
        </p:txBody>
      </p:sp>
      <p:sp>
        <p:nvSpPr>
          <p:cNvPr id="14" name="Text Placeholder 15"/>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endParaRPr lang="en-GB" noProof="0"/>
          </a:p>
        </p:txBody>
      </p:sp>
      <p:sp>
        <p:nvSpPr>
          <p:cNvPr id="12" name="Text Placeholder 30"/>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endParaRPr lang="en-GB" noProof="0"/>
          </a:p>
        </p:txBody>
      </p:sp>
      <p:sp>
        <p:nvSpPr>
          <p:cNvPr id="15" name="Text Placeholder 15"/>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endParaRPr lang="en-GB" noProof="0"/>
          </a:p>
        </p:txBody>
      </p:sp>
      <p:sp>
        <p:nvSpPr>
          <p:cNvPr id="10" name="Text Placeholder 30"/>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endParaRPr lang="en-GB" noProof="0"/>
          </a:p>
        </p:txBody>
      </p:sp>
      <p:sp>
        <p:nvSpPr>
          <p:cNvPr id="16" name="Text Placeholder 15"/>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endParaRPr lang="en-GB" noProof="0"/>
          </a:p>
        </p:txBody>
      </p:sp>
      <p:sp>
        <p:nvSpPr>
          <p:cNvPr id="2" name="Footer Placeholder 4"/>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endParaRPr lang="en-GB" sz="1050" b="0" i="0" u="none" strike="noStrike" kern="1200" cap="none" spc="0" normalizeH="0" noProof="0">
              <a:ln>
                <a:noFill/>
              </a:ln>
              <a:solidFill>
                <a:prstClr val="black"/>
              </a:solidFill>
              <a:effectLst/>
              <a:uLnTx/>
              <a:uFillTx/>
              <a:latin typeface="Avenir Next LT Pro"/>
              <a:ea typeface="+mn-ea"/>
              <a:cs typeface="+mn-cs"/>
            </a:endParaRPr>
          </a:p>
        </p:txBody>
      </p:sp>
      <p:sp>
        <p:nvSpPr>
          <p:cNvPr id="3"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4"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endParaRPr lang="en-GB" noProof="0"/>
          </a:p>
        </p:txBody>
      </p:sp>
      <p:sp>
        <p:nvSpPr>
          <p:cNvPr id="4" name="Content Placeholder 2"/>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endParaRPr lang="en-GB" noProof="0"/>
          </a:p>
        </p:txBody>
      </p:sp>
      <p:sp>
        <p:nvSpPr>
          <p:cNvPr id="9" name="Footer Placeholder 4"/>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endParaRPr lang="en-GB" sz="1050" b="0" i="0" u="none" strike="noStrike" kern="1200" cap="none" spc="0" normalizeH="0" noProof="0">
              <a:ln>
                <a:noFill/>
              </a:ln>
              <a:solidFill>
                <a:prstClr val="black"/>
              </a:solidFill>
              <a:effectLst/>
              <a:uLnTx/>
              <a:uFillTx/>
              <a:latin typeface="Avenir Next LT Pro"/>
              <a:ea typeface="+mn-ea"/>
              <a:cs typeface="+mn-cs"/>
            </a:endParaRPr>
          </a:p>
        </p:txBody>
      </p:sp>
      <p:sp>
        <p:nvSpPr>
          <p:cNvPr id="17" name="Picture Placeholder 12"/>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endParaRPr lang="en-GB" noProof="0"/>
          </a:p>
        </p:txBody>
      </p:sp>
      <p:sp>
        <p:nvSpPr>
          <p:cNvPr id="18" name="Picture Placeholder 12"/>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endParaRPr lang="en-GB" noProof="0"/>
          </a:p>
        </p:txBody>
      </p:sp>
      <p:sp>
        <p:nvSpPr>
          <p:cNvPr id="19" name="Picture Placeholder 12"/>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endParaRPr lang="en-GB" noProof="0"/>
          </a:p>
        </p:txBody>
      </p:sp>
      <p:sp>
        <p:nvSpPr>
          <p:cNvPr id="20" name="Picture Placeholder 12"/>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endParaRPr lang="en-GB" noProof="0"/>
          </a:p>
        </p:txBody>
      </p:sp>
      <p:sp>
        <p:nvSpPr>
          <p:cNvPr id="10"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11"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endParaRPr lang="en-GB" sz="5400" noProof="0"/>
          </a:p>
        </p:txBody>
      </p:sp>
      <p:sp>
        <p:nvSpPr>
          <p:cNvPr id="11" name="Subtitle 7"/>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endParaRPr lang="en-GB" noProof="0">
              <a:solidFill>
                <a:schemeClr val="accent1"/>
              </a:solidFill>
            </a:endParaRPr>
          </a:p>
        </p:txBody>
      </p:sp>
      <p:sp>
        <p:nvSpPr>
          <p:cNvPr id="19" name="Picture Placeholder 17"/>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endParaRPr lang="en-GB" noProof="0"/>
          </a:p>
        </p:txBody>
      </p:sp>
      <p:sp>
        <p:nvSpPr>
          <p:cNvPr id="13" name="Footer Placeholder 4"/>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endParaRPr lang="en-GB" noProof="0"/>
          </a:p>
        </p:txBody>
      </p:sp>
      <p:sp>
        <p:nvSpPr>
          <p:cNvPr id="23" name="Picture Placeholder 20"/>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endParaRPr lang="en-GB" noProof="0"/>
          </a:p>
        </p:txBody>
      </p:sp>
      <p:sp>
        <p:nvSpPr>
          <p:cNvPr id="15" name="Date Placeholder 3"/>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endParaRPr lang="en-GB" noProof="0"/>
          </a:p>
        </p:txBody>
      </p:sp>
      <p:sp>
        <p:nvSpPr>
          <p:cNvPr id="16" name="Slide Number Placeholder 5"/>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endParaRPr lang="en-GB" noProof="0" dirty="0"/>
          </a:p>
        </p:txBody>
      </p:sp>
      <p:sp>
        <p:nvSpPr>
          <p:cNvPr id="19" name="Picture Placeholder 16"/>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endParaRPr lang="en-GB" noProof="0" dirty="0"/>
          </a:p>
        </p:txBody>
      </p:sp>
      <p:sp>
        <p:nvSpPr>
          <p:cNvPr id="20" name="Picture Placeholder 16"/>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endParaRPr lang="en-GB" noProof="0" dirty="0"/>
          </a:p>
        </p:txBody>
      </p:sp>
      <p:sp>
        <p:nvSpPr>
          <p:cNvPr id="24" name="Text Placeholder 21"/>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endParaRPr lang="en-GB" noProof="0" dirty="0"/>
          </a:p>
        </p:txBody>
      </p:sp>
      <p:sp>
        <p:nvSpPr>
          <p:cNvPr id="14"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endParaRPr lang="en-GB" noProof="0" dirty="0">
              <a:solidFill>
                <a:prstClr val="black"/>
              </a:solidFill>
            </a:endParaRPr>
          </a:p>
        </p:txBody>
      </p:sp>
      <p:sp>
        <p:nvSpPr>
          <p:cNvPr id="15"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endParaRPr lang="en-GB" noProof="0">
              <a:solidFill>
                <a:srgbClr val="FFFFFF"/>
              </a:solidFill>
            </a:endParaRPr>
          </a:p>
        </p:txBody>
      </p:sp>
      <p:sp>
        <p:nvSpPr>
          <p:cNvPr id="12" name="Picture Placeholder 10"/>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endParaRPr lang="en-GB" noProof="0"/>
          </a:p>
        </p:txBody>
      </p:sp>
      <p:sp>
        <p:nvSpPr>
          <p:cNvPr id="7" name="Footer Placeholder 4"/>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endParaRPr lang="en-GB" noProof="0">
              <a:effectLst>
                <a:outerShdw blurRad="38100" dist="38100" dir="2700000" algn="tl">
                  <a:srgbClr val="000000">
                    <a:alpha val="43137"/>
                  </a:srgbClr>
                </a:outerShdw>
              </a:effectLst>
            </a:endParaRPr>
          </a:p>
        </p:txBody>
      </p:sp>
      <p:sp>
        <p:nvSpPr>
          <p:cNvPr id="6" name="Content Placeholder 2"/>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endParaRPr lang="en-GB" noProof="0"/>
          </a:p>
        </p:txBody>
      </p:sp>
      <p:sp>
        <p:nvSpPr>
          <p:cNvPr id="8"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9"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endParaRPr lang="en-GB" sz="6000" noProof="0"/>
          </a:p>
        </p:txBody>
      </p:sp>
      <p:sp>
        <p:nvSpPr>
          <p:cNvPr id="5" name="Subtitle 2"/>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endParaRPr lang="en-GB" noProof="0"/>
          </a:p>
        </p:txBody>
      </p:sp>
      <p:sp>
        <p:nvSpPr>
          <p:cNvPr id="16" name="Picture Placeholder 15"/>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endParaRPr lang="en-GB" noProof="0"/>
          </a:p>
        </p:txBody>
      </p:sp>
      <p:sp>
        <p:nvSpPr>
          <p:cNvPr id="8" name="Footer Placeholder 4"/>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endParaRPr lang="en-GB" noProof="0">
              <a:effectLst>
                <a:outerShdw blurRad="38100" dist="38100" dir="2700000" algn="tl">
                  <a:srgbClr val="000000">
                    <a:alpha val="43137"/>
                  </a:srgbClr>
                </a:outerShdw>
              </a:effectLst>
            </a:endParaRPr>
          </a:p>
        </p:txBody>
      </p:sp>
      <p:sp>
        <p:nvSpPr>
          <p:cNvPr id="14" name="Picture Placeholder 12"/>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endParaRPr lang="en-GB" noProof="0"/>
          </a:p>
        </p:txBody>
      </p:sp>
      <p:sp>
        <p:nvSpPr>
          <p:cNvPr id="17" name="Picture Placeholder 15"/>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endParaRPr lang="en-GB" noProof="0"/>
          </a:p>
        </p:txBody>
      </p:sp>
      <p:sp>
        <p:nvSpPr>
          <p:cNvPr id="10" name="Date Placeholder 3"/>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endParaRPr lang="en-GB" noProof="0">
              <a:effectLst>
                <a:outerShdw blurRad="38100" dist="38100" dir="2700000" algn="tl">
                  <a:srgbClr val="000000">
                    <a:alpha val="43137"/>
                  </a:srgbClr>
                </a:outerShdw>
              </a:effectLst>
            </a:endParaRPr>
          </a:p>
        </p:txBody>
      </p:sp>
      <p:sp>
        <p:nvSpPr>
          <p:cNvPr id="11" name="Slide Number Placeholder 5"/>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fld>
            <a:endParaRPr lang="en-GB" noProof="0">
              <a:effectLst>
                <a:outerShdw blurRad="38100" dist="38100" dir="2700000" algn="tl">
                  <a:srgbClr val="000000">
                    <a:alpha val="43137"/>
                  </a:srgbClr>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endParaRPr lang="en-GB" noProof="0"/>
          </a:p>
        </p:txBody>
      </p:sp>
      <p:sp>
        <p:nvSpPr>
          <p:cNvPr id="13" name="Footer Placeholder 4"/>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endParaRPr lang="en-GB" noProof="0"/>
          </a:p>
        </p:txBody>
      </p:sp>
      <p:sp>
        <p:nvSpPr>
          <p:cNvPr id="3" name="Content Placeholder 2"/>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endParaRPr lang="en-GB" noProof="0"/>
          </a:p>
        </p:txBody>
      </p:sp>
      <p:sp>
        <p:nvSpPr>
          <p:cNvPr id="14"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15"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endParaRPr lang="en-GB" noProof="0"/>
          </a:p>
        </p:txBody>
      </p:sp>
      <p:sp>
        <p:nvSpPr>
          <p:cNvPr id="9" name="Footer Placeholder 4"/>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endParaRPr lang="en-GB" noProof="0"/>
          </a:p>
        </p:txBody>
      </p:sp>
      <p:sp>
        <p:nvSpPr>
          <p:cNvPr id="3" name="Content Placeholder 2"/>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endParaRPr lang="en-GB" noProof="0"/>
          </a:p>
        </p:txBody>
      </p:sp>
      <p:sp>
        <p:nvSpPr>
          <p:cNvPr id="10"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11"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endParaRPr lang="en-GB" noProof="0"/>
          </a:p>
        </p:txBody>
      </p:sp>
      <p:sp>
        <p:nvSpPr>
          <p:cNvPr id="17" name="Title 1"/>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endParaRPr lang="en-GB" noProof="0">
              <a:solidFill>
                <a:srgbClr val="FFFFFF"/>
              </a:solidFill>
              <a:effectLst>
                <a:outerShdw blurRad="38100" dist="38100" dir="2700000" algn="tl">
                  <a:srgbClr val="000000">
                    <a:alpha val="43137"/>
                  </a:srgbClr>
                </a:outerShdw>
              </a:effectLst>
            </a:endParaRPr>
          </a:p>
        </p:txBody>
      </p:sp>
      <p:sp>
        <p:nvSpPr>
          <p:cNvPr id="18" name="Subtitle 2"/>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endParaRPr lang="en-GB" noProof="0">
              <a:solidFill>
                <a:srgbClr val="FFFFFF"/>
              </a:solidFill>
              <a:effectLst>
                <a:outerShdw blurRad="38100" dist="38100" dir="2700000" algn="tl">
                  <a:srgbClr val="000000">
                    <a:alpha val="43137"/>
                  </a:srgbClr>
                </a:outerShdw>
              </a:effectLst>
            </a:endParaRPr>
          </a:p>
        </p:txBody>
      </p:sp>
      <p:sp>
        <p:nvSpPr>
          <p:cNvPr id="19" name="Footer Placeholder 4"/>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endParaRPr lang="en-GB" noProof="0">
              <a:effectLst>
                <a:outerShdw blurRad="38100" dist="38100" dir="2700000" algn="tl">
                  <a:srgbClr val="000000">
                    <a:alpha val="43137"/>
                  </a:srgbClr>
                </a:outerShdw>
              </a:effectLst>
            </a:endParaRPr>
          </a:p>
        </p:txBody>
      </p:sp>
      <p:sp>
        <p:nvSpPr>
          <p:cNvPr id="20" name="Date Placeholder 3"/>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endParaRPr lang="en-GB" noProof="0">
              <a:effectLst>
                <a:outerShdw blurRad="38100" dist="38100" dir="2700000" algn="tl">
                  <a:srgbClr val="000000">
                    <a:alpha val="43137"/>
                  </a:srgbClr>
                </a:outerShdw>
              </a:effectLst>
            </a:endParaRPr>
          </a:p>
        </p:txBody>
      </p:sp>
      <p:sp>
        <p:nvSpPr>
          <p:cNvPr id="21" name="Slide Number Placeholder 5"/>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fld>
            <a:endParaRPr lang="en-GB" noProof="0">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endParaRPr lang="en-GB" noProof="0"/>
          </a:p>
        </p:txBody>
      </p:sp>
      <p:sp>
        <p:nvSpPr>
          <p:cNvPr id="8" name="Content Placeholder 7"/>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endParaRPr lang="en-GB" noProof="0"/>
          </a:p>
        </p:txBody>
      </p:sp>
      <p:sp>
        <p:nvSpPr>
          <p:cNvPr id="4" name="Footer Placeholder 4"/>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endParaRPr lang="en-GB" noProof="0">
              <a:solidFill>
                <a:prstClr val="black"/>
              </a:solidFill>
            </a:endParaRPr>
          </a:p>
        </p:txBody>
      </p:sp>
      <p:sp>
        <p:nvSpPr>
          <p:cNvPr id="5"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6"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endParaRPr lang="en-GB" noProof="0"/>
          </a:p>
        </p:txBody>
      </p:sp>
      <p:sp>
        <p:nvSpPr>
          <p:cNvPr id="9" name="Content Placeholder 8"/>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endParaRPr lang="en-GB" noProof="0"/>
          </a:p>
        </p:txBody>
      </p:sp>
      <p:sp>
        <p:nvSpPr>
          <p:cNvPr id="4" name="Footer Placeholder 4"/>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endParaRPr lang="en-GB" noProof="0">
              <a:solidFill>
                <a:prstClr val="black"/>
              </a:solidFill>
            </a:endParaRPr>
          </a:p>
        </p:txBody>
      </p:sp>
      <p:sp>
        <p:nvSpPr>
          <p:cNvPr id="5" name="Date Placeholder 3"/>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endParaRPr lang="en-GB" noProof="0">
              <a:solidFill>
                <a:prstClr val="black"/>
              </a:solidFill>
            </a:endParaRPr>
          </a:p>
        </p:txBody>
      </p:sp>
      <p:sp>
        <p:nvSpPr>
          <p:cNvPr id="6" name="Slide Number Placeholder 5"/>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endParaRPr lang="en-GB" noProof="0"/>
          </a:p>
        </p:txBody>
      </p:sp>
      <p:sp>
        <p:nvSpPr>
          <p:cNvPr id="3" name="Text Placeholder 2"/>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4" name="Date Placeholder 3"/>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endParaRPr lang="en-GB" noProof="0"/>
          </a:p>
        </p:txBody>
      </p:sp>
      <p:sp>
        <p:nvSpPr>
          <p:cNvPr id="5" name="Footer Placeholder 4"/>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endParaRPr lang="en-GB" sz="1050" noProof="0"/>
          </a:p>
        </p:txBody>
      </p:sp>
      <p:sp>
        <p:nvSpPr>
          <p:cNvPr id="6" name="Slide Number Placeholder 5"/>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15.jpe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49044" y="753034"/>
            <a:ext cx="6815446" cy="3887390"/>
          </a:xfrm>
        </p:spPr>
        <p:txBody>
          <a:bodyPr rtlCol="0"/>
          <a:lstStyle/>
          <a:p>
            <a:pPr rtl="0"/>
            <a:r>
              <a:rPr lang="en-US" altLang="en-GB" dirty="0"/>
              <a:t>dddddd</a:t>
            </a:r>
            <a:br>
              <a:rPr lang="en-GB" dirty="0"/>
            </a:br>
            <a:br>
              <a:rPr lang="en-GB" dirty="0"/>
            </a:br>
            <a:r>
              <a:rPr lang="en-GB" sz="4800" dirty="0"/>
              <a:t>Design Specification</a:t>
            </a:r>
            <a:endParaRPr lang="en-GB" dirty="0"/>
          </a:p>
        </p:txBody>
      </p:sp>
      <p:sp>
        <p:nvSpPr>
          <p:cNvPr id="8" name="Subtitle 7"/>
          <p:cNvSpPr>
            <a:spLocks noGrp="1"/>
          </p:cNvSpPr>
          <p:nvPr>
            <p:ph type="subTitle" idx="1"/>
          </p:nvPr>
        </p:nvSpPr>
        <p:spPr>
          <a:xfrm>
            <a:off x="649045" y="4640424"/>
            <a:ext cx="6437555" cy="1303176"/>
          </a:xfrm>
        </p:spPr>
        <p:txBody>
          <a:bodyPr rtlCol="0"/>
          <a:lstStyle/>
          <a:p>
            <a:pPr rtl="0"/>
            <a:r>
              <a:rPr lang="en-GB" dirty="0"/>
              <a:t>Simplifying complexity</a:t>
            </a:r>
            <a:endParaRPr lang="en-GB" dirty="0"/>
          </a:p>
        </p:txBody>
      </p:sp>
      <p:pic>
        <p:nvPicPr>
          <p:cNvPr id="5" name="Picture Placeholder 4" descr="A picture containing mountain, sky, outdoor, nature, sunrise "/>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8113533" y="0"/>
            <a:ext cx="4082983"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a:xfrm>
            <a:off x="331788" y="875030"/>
            <a:ext cx="2384425" cy="5068570"/>
          </a:xfrm>
        </p:spPr>
        <p:txBody>
          <a:bodyPr rtlCol="0"/>
          <a:lstStyle/>
          <a:p>
            <a:pPr rtl="0"/>
            <a:r>
              <a:rPr lang="en-GB" dirty="0"/>
              <a:t>Chart</a:t>
            </a:r>
            <a:endParaRPr lang="en-GB" dirty="0"/>
          </a:p>
        </p:txBody>
      </p:sp>
      <p:sp>
        <p:nvSpPr>
          <p:cNvPr id="11" name="Footer Placeholder 2"/>
          <p:cNvSpPr>
            <a:spLocks noGrp="1"/>
          </p:cNvSpPr>
          <p:nvPr>
            <p:ph type="ftr" sz="quarter" idx="11"/>
          </p:nvPr>
        </p:nvSpPr>
        <p:spPr>
          <a:xfrm>
            <a:off x="199277" y="6356350"/>
            <a:ext cx="2771138" cy="365125"/>
          </a:xfrm>
        </p:spPr>
        <p:txBody>
          <a:bodyPr rtlCol="0"/>
          <a:lstStyle/>
          <a:p>
            <a:pPr rtl="0"/>
            <a:r>
              <a:rPr lang="en-GB" dirty="0"/>
              <a:t>Presentation title</a:t>
            </a:r>
            <a:endParaRPr lang="en-GB" dirty="0"/>
          </a:p>
        </p:txBody>
      </p:sp>
      <p:graphicFrame>
        <p:nvGraphicFramePr>
          <p:cNvPr id="24" name="Content Placeholder 23"/>
          <p:cNvGraphicFramePr>
            <a:graphicFrameLocks noGrp="1"/>
          </p:cNvGraphicFramePr>
          <p:nvPr>
            <p:ph sz="quarter" idx="14"/>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1"/>
          </a:graphicData>
        </a:graphic>
      </p:graphicFrame>
      <p:sp>
        <p:nvSpPr>
          <p:cNvPr id="12" name="Date Placeholder 3"/>
          <p:cNvSpPr>
            <a:spLocks noGrp="1"/>
          </p:cNvSpPr>
          <p:nvPr>
            <p:ph type="dt" sz="half" idx="10"/>
          </p:nvPr>
        </p:nvSpPr>
        <p:spPr>
          <a:xfrm>
            <a:off x="7013448" y="6355080"/>
            <a:ext cx="4352544" cy="365125"/>
          </a:xfrm>
        </p:spPr>
        <p:txBody>
          <a:bodyPr rtlCol="0"/>
          <a:lstStyle/>
          <a:p>
            <a:pPr lvl="0" rtl="0"/>
            <a:r>
              <a:rPr lang="en-GB" dirty="0"/>
              <a:t>20XX</a:t>
            </a:r>
            <a:endParaRPr lang="en-GB" dirty="0"/>
          </a:p>
        </p:txBody>
      </p:sp>
      <p:sp>
        <p:nvSpPr>
          <p:cNvPr id="13" name="Slide Number Placeholder 4"/>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331787" y="996950"/>
            <a:ext cx="2384425" cy="4946650"/>
          </a:xfrm>
        </p:spPr>
        <p:txBody>
          <a:bodyPr rtlCol="0"/>
          <a:lstStyle/>
          <a:p>
            <a:pPr rtl="0"/>
            <a:r>
              <a:rPr lang="en-GB"/>
              <a:t>Table</a:t>
            </a:r>
            <a:endParaRPr lang="en-GB"/>
          </a:p>
        </p:txBody>
      </p:sp>
      <p:sp>
        <p:nvSpPr>
          <p:cNvPr id="3" name="Footer Placeholder 2"/>
          <p:cNvSpPr>
            <a:spLocks noGrp="1"/>
          </p:cNvSpPr>
          <p:nvPr>
            <p:ph type="ftr" sz="quarter" idx="11"/>
          </p:nvPr>
        </p:nvSpPr>
        <p:spPr>
          <a:xfrm>
            <a:off x="199277" y="6356350"/>
            <a:ext cx="2771138" cy="365125"/>
          </a:xfrm>
        </p:spPr>
        <p:txBody>
          <a:bodyPr rtlCol="0"/>
          <a:lstStyle/>
          <a:p>
            <a:pPr rtl="0"/>
            <a:r>
              <a:rPr lang="en-GB"/>
              <a:t>Presentation title</a:t>
            </a:r>
            <a:endParaRPr lang="en-GB"/>
          </a:p>
        </p:txBody>
      </p:sp>
      <p:graphicFrame>
        <p:nvGraphicFramePr>
          <p:cNvPr id="13" name="Table 9"/>
          <p:cNvGraphicFramePr>
            <a:graphicFrameLocks noGrp="1"/>
          </p:cNvGraphicFramePr>
          <p:nvPr>
            <p:ph sz="quarter" idx="14"/>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gridCol w="1673774"/>
                <a:gridCol w="1673774"/>
                <a:gridCol w="1673774"/>
                <a:gridCol w="1673774"/>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tr>
              <a:tr h="908858">
                <a:tc>
                  <a:txBody>
                    <a:bodyPr/>
                    <a:lstStyle/>
                    <a:p>
                      <a:pPr rtl="0"/>
                      <a:r>
                        <a:rPr lang="en-GB" noProof="0"/>
                        <a:t>Item 1</a:t>
                      </a:r>
                      <a:endParaRPr lang="en-GB" noProof="0"/>
                    </a:p>
                  </a:txBody>
                  <a:tcPr anchor="ctr"/>
                </a:tc>
                <a:tc>
                  <a:txBody>
                    <a:bodyPr/>
                    <a:lstStyle/>
                    <a:p>
                      <a:pPr rtl="0"/>
                      <a:r>
                        <a:rPr lang="en-GB" noProof="0"/>
                        <a:t>4.5</a:t>
                      </a:r>
                      <a:endParaRPr lang="en-GB" noProof="0"/>
                    </a:p>
                  </a:txBody>
                  <a:tcPr anchor="ctr"/>
                </a:tc>
                <a:tc>
                  <a:txBody>
                    <a:bodyPr/>
                    <a:lstStyle/>
                    <a:p>
                      <a:pPr rtl="0"/>
                      <a:r>
                        <a:rPr lang="en-GB" noProof="0"/>
                        <a:t>2.3</a:t>
                      </a:r>
                      <a:endParaRPr lang="en-GB" noProof="0"/>
                    </a:p>
                  </a:txBody>
                  <a:tcPr anchor="ctr"/>
                </a:tc>
                <a:tc>
                  <a:txBody>
                    <a:bodyPr/>
                    <a:lstStyle/>
                    <a:p>
                      <a:pPr rtl="0"/>
                      <a:r>
                        <a:rPr lang="en-GB" noProof="0"/>
                        <a:t>1.7</a:t>
                      </a:r>
                      <a:endParaRPr lang="en-GB" noProof="0"/>
                    </a:p>
                  </a:txBody>
                  <a:tcPr anchor="ctr"/>
                </a:tc>
                <a:tc>
                  <a:txBody>
                    <a:bodyPr/>
                    <a:lstStyle/>
                    <a:p>
                      <a:pPr rtl="0"/>
                      <a:r>
                        <a:rPr lang="en-GB" noProof="0"/>
                        <a:t>5</a:t>
                      </a:r>
                      <a:r>
                        <a:rPr lang="en-GB" sz="1800" noProof="0"/>
                        <a:t>.0</a:t>
                      </a:r>
                      <a:endParaRPr lang="en-GB" noProof="0"/>
                    </a:p>
                  </a:txBody>
                  <a:tcPr anchor="ctr"/>
                </a:tc>
              </a:tr>
              <a:tr h="908858">
                <a:tc>
                  <a:txBody>
                    <a:bodyPr/>
                    <a:lstStyle/>
                    <a:p>
                      <a:pPr rtl="0"/>
                      <a:r>
                        <a:rPr lang="en-GB" noProof="0"/>
                        <a:t>Item 2</a:t>
                      </a:r>
                      <a:endParaRPr lang="en-GB" noProof="0"/>
                    </a:p>
                  </a:txBody>
                  <a:tcPr anchor="ctr"/>
                </a:tc>
                <a:tc>
                  <a:txBody>
                    <a:bodyPr/>
                    <a:lstStyle/>
                    <a:p>
                      <a:pPr rtl="0"/>
                      <a:r>
                        <a:rPr lang="en-GB" noProof="0"/>
                        <a:t>3.2</a:t>
                      </a:r>
                      <a:endParaRPr lang="en-GB" noProof="0"/>
                    </a:p>
                  </a:txBody>
                  <a:tcPr anchor="ctr"/>
                </a:tc>
                <a:tc>
                  <a:txBody>
                    <a:bodyPr/>
                    <a:lstStyle/>
                    <a:p>
                      <a:pPr rtl="0"/>
                      <a:r>
                        <a:rPr lang="en-GB" noProof="0"/>
                        <a:t>5.1</a:t>
                      </a:r>
                      <a:endParaRPr lang="en-GB" noProof="0"/>
                    </a:p>
                  </a:txBody>
                  <a:tcPr anchor="ctr"/>
                </a:tc>
                <a:tc>
                  <a:txBody>
                    <a:bodyPr/>
                    <a:lstStyle/>
                    <a:p>
                      <a:pPr rtl="0"/>
                      <a:r>
                        <a:rPr lang="en-GB" noProof="0"/>
                        <a:t>4.4</a:t>
                      </a:r>
                      <a:endParaRPr lang="en-GB" noProof="0"/>
                    </a:p>
                  </a:txBody>
                  <a:tcPr anchor="ctr"/>
                </a:tc>
                <a:tc>
                  <a:txBody>
                    <a:bodyPr/>
                    <a:lstStyle/>
                    <a:p>
                      <a:pPr rtl="0"/>
                      <a:r>
                        <a:rPr lang="en-GB" noProof="0"/>
                        <a:t>3</a:t>
                      </a:r>
                      <a:r>
                        <a:rPr lang="en-GB" sz="1800" noProof="0"/>
                        <a:t>.0</a:t>
                      </a:r>
                      <a:endParaRPr lang="en-GB" noProof="0"/>
                    </a:p>
                  </a:txBody>
                  <a:tcPr anchor="ctr"/>
                </a:tc>
              </a:tr>
              <a:tr h="908858">
                <a:tc>
                  <a:txBody>
                    <a:bodyPr/>
                    <a:lstStyle/>
                    <a:p>
                      <a:pPr rtl="0"/>
                      <a:r>
                        <a:rPr lang="en-GB" noProof="0"/>
                        <a:t>Item 3</a:t>
                      </a:r>
                      <a:endParaRPr lang="en-GB" noProof="0"/>
                    </a:p>
                  </a:txBody>
                  <a:tcPr anchor="ctr"/>
                </a:tc>
                <a:tc>
                  <a:txBody>
                    <a:bodyPr/>
                    <a:lstStyle/>
                    <a:p>
                      <a:pPr rtl="0"/>
                      <a:r>
                        <a:rPr lang="en-GB" noProof="0"/>
                        <a:t>2.1</a:t>
                      </a:r>
                      <a:endParaRPr lang="en-GB" noProof="0"/>
                    </a:p>
                  </a:txBody>
                  <a:tcPr anchor="ctr"/>
                </a:tc>
                <a:tc>
                  <a:txBody>
                    <a:bodyPr/>
                    <a:lstStyle/>
                    <a:p>
                      <a:pPr rtl="0"/>
                      <a:r>
                        <a:rPr lang="en-GB" noProof="0"/>
                        <a:t>1.7</a:t>
                      </a:r>
                      <a:endParaRPr lang="en-GB" noProof="0"/>
                    </a:p>
                  </a:txBody>
                  <a:tcPr anchor="ctr"/>
                </a:tc>
                <a:tc>
                  <a:txBody>
                    <a:bodyPr/>
                    <a:lstStyle/>
                    <a:p>
                      <a:pPr rtl="0"/>
                      <a:r>
                        <a:rPr lang="en-GB" noProof="0"/>
                        <a:t>2.5</a:t>
                      </a:r>
                      <a:endParaRPr lang="en-GB" noProof="0"/>
                    </a:p>
                  </a:txBody>
                  <a:tcPr anchor="ctr"/>
                </a:tc>
                <a:tc>
                  <a:txBody>
                    <a:bodyPr/>
                    <a:lstStyle/>
                    <a:p>
                      <a:pPr rtl="0"/>
                      <a:r>
                        <a:rPr lang="en-GB" noProof="0"/>
                        <a:t>2.8</a:t>
                      </a:r>
                      <a:endParaRPr lang="en-GB" noProof="0"/>
                    </a:p>
                  </a:txBody>
                  <a:tcPr anchor="ctr"/>
                </a:tc>
              </a:tr>
              <a:tr h="908858">
                <a:tc>
                  <a:txBody>
                    <a:bodyPr/>
                    <a:lstStyle/>
                    <a:p>
                      <a:pPr rtl="0"/>
                      <a:r>
                        <a:rPr lang="en-GB" noProof="0"/>
                        <a:t>Item 4</a:t>
                      </a:r>
                      <a:endParaRPr lang="en-GB" noProof="0"/>
                    </a:p>
                  </a:txBody>
                  <a:tcPr anchor="ctr"/>
                </a:tc>
                <a:tc>
                  <a:txBody>
                    <a:bodyPr/>
                    <a:lstStyle/>
                    <a:p>
                      <a:pPr rtl="0"/>
                      <a:r>
                        <a:rPr lang="en-GB" noProof="0"/>
                        <a:t>4.5</a:t>
                      </a:r>
                      <a:endParaRPr lang="en-GB" noProof="0"/>
                    </a:p>
                  </a:txBody>
                  <a:tcPr anchor="ctr"/>
                </a:tc>
                <a:tc>
                  <a:txBody>
                    <a:bodyPr/>
                    <a:lstStyle/>
                    <a:p>
                      <a:pPr rtl="0"/>
                      <a:r>
                        <a:rPr lang="en-GB" noProof="0"/>
                        <a:t>2.2</a:t>
                      </a:r>
                      <a:endParaRPr lang="en-GB" noProof="0"/>
                    </a:p>
                  </a:txBody>
                  <a:tcPr anchor="ctr"/>
                </a:tc>
                <a:tc>
                  <a:txBody>
                    <a:bodyPr/>
                    <a:lstStyle/>
                    <a:p>
                      <a:pPr rtl="0"/>
                      <a:r>
                        <a:rPr lang="en-GB" noProof="0"/>
                        <a:t>1.7</a:t>
                      </a:r>
                      <a:endParaRPr lang="en-GB" noProof="0"/>
                    </a:p>
                  </a:txBody>
                  <a:tcPr anchor="ctr"/>
                </a:tc>
                <a:tc>
                  <a:txBody>
                    <a:bodyPr/>
                    <a:lstStyle/>
                    <a:p>
                      <a:pPr rtl="0"/>
                      <a:r>
                        <a:rPr lang="en-GB" noProof="0" dirty="0"/>
                        <a:t>7</a:t>
                      </a:r>
                      <a:r>
                        <a:rPr lang="en-GB" sz="1800" noProof="0" dirty="0"/>
                        <a:t>.0</a:t>
                      </a:r>
                      <a:endParaRPr lang="en-GB" noProof="0" dirty="0"/>
                    </a:p>
                  </a:txBody>
                  <a:tcPr anchor="ctr"/>
                </a:tc>
              </a:tr>
            </a:tbl>
          </a:graphicData>
        </a:graphic>
      </p:graphicFrame>
      <p:sp>
        <p:nvSpPr>
          <p:cNvPr id="4" name="Date Placeholder 3"/>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5" name="Slide Number Placeholder 4"/>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a:stretch>
            <a:fillRect/>
          </a:stretch>
        </p:blipFill>
        <p:spPr>
          <a:xfrm>
            <a:off x="-2" y="0"/>
            <a:ext cx="12192000" cy="6858000"/>
          </a:xfrm>
        </p:spPr>
      </p:pic>
      <p:sp>
        <p:nvSpPr>
          <p:cNvPr id="3" name="Title 2"/>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endParaRPr lang="en-GB"/>
          </a:p>
        </p:txBody>
      </p:sp>
      <p:sp>
        <p:nvSpPr>
          <p:cNvPr id="4" name="Subtitle 3"/>
          <p:cNvSpPr>
            <a:spLocks noGrp="1"/>
          </p:cNvSpPr>
          <p:nvPr>
            <p:ph type="subTitle" idx="1"/>
          </p:nvPr>
        </p:nvSpPr>
        <p:spPr>
          <a:xfrm>
            <a:off x="3241963" y="4089656"/>
            <a:ext cx="8950035" cy="2796566"/>
          </a:xfrm>
        </p:spPr>
        <p:txBody>
          <a:bodyPr rtlCol="0">
            <a:normAutofit/>
          </a:bodyPr>
          <a:lstStyle/>
          <a:p>
            <a:pPr rtl="0"/>
            <a:r>
              <a:rPr lang="en-GB"/>
              <a:t>Walt Disney</a:t>
            </a:r>
            <a:endParaRPr lang="en-GB"/>
          </a:p>
        </p:txBody>
      </p:sp>
      <p:sp>
        <p:nvSpPr>
          <p:cNvPr id="27" name="Footer Placeholder 26"/>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26" name="Date Placeholder 25"/>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28" name="Slide Number Placeholder 27"/>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002983" y="194783"/>
            <a:ext cx="9421177" cy="769493"/>
          </a:xfrm>
        </p:spPr>
        <p:txBody>
          <a:bodyPr rtlCol="0">
            <a:normAutofit fontScale="90000"/>
          </a:bodyPr>
          <a:lstStyle/>
          <a:p>
            <a:pPr rtl="0"/>
            <a:r>
              <a:rPr lang="en-GB" dirty="0"/>
              <a:t>Team</a:t>
            </a:r>
            <a:endParaRPr lang="en-GB" dirty="0"/>
          </a:p>
        </p:txBody>
      </p:sp>
      <p:graphicFrame>
        <p:nvGraphicFramePr>
          <p:cNvPr id="12" name="Content Placeholder 2"/>
          <p:cNvGraphicFramePr>
            <a:graphicFrameLocks noGrp="1"/>
          </p:cNvGraphicFramePr>
          <p:nvPr>
            <p:ph sz="quarter" idx="14"/>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a:xfrm>
            <a:off x="201168" y="6356350"/>
            <a:ext cx="4837176" cy="365125"/>
          </a:xfrm>
        </p:spPr>
        <p:txBody>
          <a:bodyPr rtlCol="0"/>
          <a:lstStyle/>
          <a:p>
            <a:pPr rtl="0"/>
            <a:r>
              <a:rPr lang="en-GB" dirty="0"/>
              <a:t>Presentation title</a:t>
            </a:r>
            <a:endParaRPr lang="en-GB" dirty="0"/>
          </a:p>
        </p:txBody>
      </p:sp>
      <p:sp>
        <p:nvSpPr>
          <p:cNvPr id="3" name="Date Placeholder 2"/>
          <p:cNvSpPr>
            <a:spLocks noGrp="1"/>
          </p:cNvSpPr>
          <p:nvPr>
            <p:ph type="dt" sz="half" idx="10"/>
          </p:nvPr>
        </p:nvSpPr>
        <p:spPr>
          <a:xfrm>
            <a:off x="7013448" y="6355080"/>
            <a:ext cx="4352544" cy="365125"/>
          </a:xfrm>
        </p:spPr>
        <p:txBody>
          <a:bodyPr rtlCol="0"/>
          <a:lstStyle/>
          <a:p>
            <a:pPr lvl="0" rtl="0"/>
            <a:r>
              <a:rPr lang="en-GB" dirty="0"/>
              <a:t>20XX</a:t>
            </a:r>
            <a:endParaRPr lang="en-GB" dirty="0"/>
          </a:p>
        </p:txBody>
      </p:sp>
      <p:sp>
        <p:nvSpPr>
          <p:cNvPr id="5" name="Slide Number Placeholder 4"/>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249680" y="190500"/>
            <a:ext cx="10036292" cy="773776"/>
          </a:xfrm>
        </p:spPr>
        <p:txBody>
          <a:bodyPr rtlCol="0">
            <a:normAutofit fontScale="90000"/>
          </a:bodyPr>
          <a:lstStyle/>
          <a:p>
            <a:pPr rtl="0"/>
            <a:r>
              <a:rPr lang="en-GB"/>
              <a:t>Content</a:t>
            </a:r>
            <a:endParaRPr lang="en-GB"/>
          </a:p>
        </p:txBody>
      </p:sp>
      <p:sp>
        <p:nvSpPr>
          <p:cNvPr id="14" name="Text Placeholder 13"/>
          <p:cNvSpPr>
            <a:spLocks noGrp="1"/>
          </p:cNvSpPr>
          <p:nvPr>
            <p:ph type="body" sz="quarter" idx="14"/>
          </p:nvPr>
        </p:nvSpPr>
        <p:spPr>
          <a:xfrm>
            <a:off x="1209243" y="1764139"/>
            <a:ext cx="4756714" cy="597604"/>
          </a:xfrm>
        </p:spPr>
        <p:txBody>
          <a:bodyPr rtlCol="0"/>
          <a:lstStyle/>
          <a:p>
            <a:pPr rtl="0"/>
            <a:r>
              <a:rPr lang="en-GB" dirty="0"/>
              <a:t>Subtitle</a:t>
            </a:r>
            <a:endParaRPr lang="en-GB" dirty="0"/>
          </a:p>
        </p:txBody>
      </p:sp>
      <p:sp>
        <p:nvSpPr>
          <p:cNvPr id="13" name="Content Placeholder 12"/>
          <p:cNvSpPr>
            <a:spLocks noGrp="1"/>
          </p:cNvSpPr>
          <p:nvPr>
            <p:ph type="body" sz="quarter" idx="17"/>
          </p:nvPr>
        </p:nvSpPr>
        <p:spPr>
          <a:xfrm>
            <a:off x="1209243" y="2374900"/>
            <a:ext cx="4756714" cy="3365500"/>
          </a:xfrm>
        </p:spPr>
        <p:txBody>
          <a:bodyPr rtlCol="0"/>
          <a:lstStyle/>
          <a:p>
            <a:pPr rtl="0"/>
            <a:r>
              <a:rPr lang="en-GB"/>
              <a:t>Add text, images, art, and videos. </a:t>
            </a:r>
            <a:endParaRPr lang="en-GB"/>
          </a:p>
          <a:p>
            <a:pPr rtl="0"/>
            <a:r>
              <a:rPr lang="en-GB"/>
              <a:t>Add transitions, animations, and motion. </a:t>
            </a:r>
            <a:endParaRPr lang="en-GB"/>
          </a:p>
          <a:p>
            <a:pPr rtl="0"/>
            <a:r>
              <a:rPr lang="en-GB"/>
              <a:t>Save to OneDrive, to get to your presentations from your computer, tablet, or phone. </a:t>
            </a:r>
            <a:endParaRPr lang="en-GB"/>
          </a:p>
        </p:txBody>
      </p:sp>
      <p:sp>
        <p:nvSpPr>
          <p:cNvPr id="16" name="Text Placeholder 15"/>
          <p:cNvSpPr>
            <a:spLocks noGrp="1"/>
          </p:cNvSpPr>
          <p:nvPr>
            <p:ph type="body" sz="quarter" idx="16"/>
          </p:nvPr>
        </p:nvSpPr>
        <p:spPr>
          <a:xfrm>
            <a:off x="6257467" y="1764031"/>
            <a:ext cx="4756714" cy="597604"/>
          </a:xfrm>
        </p:spPr>
        <p:txBody>
          <a:bodyPr rtlCol="0"/>
          <a:lstStyle/>
          <a:p>
            <a:pPr rtl="0"/>
            <a:r>
              <a:rPr lang="en-GB"/>
              <a:t>Subtitle</a:t>
            </a:r>
            <a:endParaRPr lang="en-GB"/>
          </a:p>
        </p:txBody>
      </p:sp>
      <p:sp>
        <p:nvSpPr>
          <p:cNvPr id="15" name="Content Placeholder 14"/>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endParaRPr lang="en-GB"/>
          </a:p>
          <a:p>
            <a:pPr rtl="0"/>
            <a:r>
              <a:rPr lang="en-GB"/>
              <a:t>When we have design ideas, we’ll show them to you right there. </a:t>
            </a:r>
            <a:endParaRPr lang="en-GB"/>
          </a:p>
        </p:txBody>
      </p:sp>
      <p:sp>
        <p:nvSpPr>
          <p:cNvPr id="7" name="Footer Placeholder 6"/>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6" name="Date Placeholder 5"/>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8" name="Slide Number Placeholder 7"/>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1879600" y="183988"/>
            <a:ext cx="9406372" cy="803380"/>
          </a:xfrm>
        </p:spPr>
        <p:txBody>
          <a:bodyPr rtlCol="0">
            <a:normAutofit fontScale="90000"/>
          </a:bodyPr>
          <a:lstStyle/>
          <a:p>
            <a:pPr rtl="0"/>
            <a:r>
              <a:rPr lang="en-GB"/>
              <a:t>Additional content</a:t>
            </a:r>
            <a:endParaRPr lang="en-GB"/>
          </a:p>
        </p:txBody>
      </p:sp>
      <p:sp>
        <p:nvSpPr>
          <p:cNvPr id="12" name="Text Placeholder 11"/>
          <p:cNvSpPr>
            <a:spLocks noGrp="1"/>
          </p:cNvSpPr>
          <p:nvPr>
            <p:ph type="body" sz="quarter" idx="14"/>
          </p:nvPr>
        </p:nvSpPr>
        <p:spPr>
          <a:xfrm>
            <a:off x="851300" y="1764193"/>
            <a:ext cx="3327366" cy="597604"/>
          </a:xfrm>
        </p:spPr>
        <p:txBody>
          <a:bodyPr rtlCol="0"/>
          <a:lstStyle/>
          <a:p>
            <a:pPr rtl="0"/>
            <a:r>
              <a:rPr lang="en-GB"/>
              <a:t>Subtitle</a:t>
            </a:r>
            <a:endParaRPr lang="en-GB"/>
          </a:p>
        </p:txBody>
      </p:sp>
      <p:sp>
        <p:nvSpPr>
          <p:cNvPr id="11" name="Content Placeholder 10"/>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endParaRPr lang="en-GB" dirty="0"/>
          </a:p>
          <a:p>
            <a:pPr lvl="0" rtl="0"/>
            <a:r>
              <a:rPr lang="en-GB" dirty="0"/>
              <a:t>Add transitions, animations, and motion. </a:t>
            </a:r>
            <a:endParaRPr lang="en-GB" dirty="0"/>
          </a:p>
          <a:p>
            <a:pPr lvl="0" rtl="0"/>
            <a:r>
              <a:rPr lang="en-GB" dirty="0"/>
              <a:t>Save to OneDrive, to get to your presentations from your computer, tablet, or phone. </a:t>
            </a:r>
            <a:endParaRPr lang="en-GB" dirty="0"/>
          </a:p>
        </p:txBody>
      </p:sp>
      <p:sp>
        <p:nvSpPr>
          <p:cNvPr id="16" name="Text Placeholder 15"/>
          <p:cNvSpPr>
            <a:spLocks noGrp="1"/>
          </p:cNvSpPr>
          <p:nvPr>
            <p:ph type="body" sz="quarter" idx="18"/>
          </p:nvPr>
        </p:nvSpPr>
        <p:spPr>
          <a:xfrm>
            <a:off x="4432317" y="1764193"/>
            <a:ext cx="3327366" cy="597604"/>
          </a:xfrm>
        </p:spPr>
        <p:txBody>
          <a:bodyPr rtlCol="0"/>
          <a:lstStyle/>
          <a:p>
            <a:pPr rtl="0"/>
            <a:r>
              <a:rPr lang="en-GB"/>
              <a:t>Subtitle</a:t>
            </a:r>
            <a:endParaRPr lang="en-GB"/>
          </a:p>
        </p:txBody>
      </p:sp>
      <p:sp>
        <p:nvSpPr>
          <p:cNvPr id="13" name="Content Placeholder 12"/>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endParaRPr lang="en-GB"/>
          </a:p>
          <a:p>
            <a:pPr rtl="0"/>
            <a:r>
              <a:rPr lang="en-GB"/>
              <a:t>PowerPoint has tons of themes to give your presentation just the right personality. </a:t>
            </a:r>
            <a:endParaRPr lang="en-GB"/>
          </a:p>
        </p:txBody>
      </p:sp>
      <p:sp>
        <p:nvSpPr>
          <p:cNvPr id="14" name="Text Placeholder 13"/>
          <p:cNvSpPr>
            <a:spLocks noGrp="1"/>
          </p:cNvSpPr>
          <p:nvPr>
            <p:ph type="body" sz="quarter" idx="16"/>
          </p:nvPr>
        </p:nvSpPr>
        <p:spPr>
          <a:xfrm>
            <a:off x="8025393" y="1764193"/>
            <a:ext cx="3327366" cy="597604"/>
          </a:xfrm>
        </p:spPr>
        <p:txBody>
          <a:bodyPr rtlCol="0"/>
          <a:lstStyle/>
          <a:p>
            <a:pPr rtl="0"/>
            <a:r>
              <a:rPr lang="en-GB"/>
              <a:t>Subtitle</a:t>
            </a:r>
            <a:endParaRPr lang="en-GB"/>
          </a:p>
        </p:txBody>
      </p:sp>
      <p:sp>
        <p:nvSpPr>
          <p:cNvPr id="15" name="Content Placeholder 14"/>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endParaRPr lang="en-GB"/>
          </a:p>
          <a:p>
            <a:pPr rtl="0"/>
            <a:r>
              <a:rPr lang="en-GB"/>
              <a:t>When we have design ideas, we’ll show them to you right there.</a:t>
            </a:r>
            <a:endParaRPr lang="en-GB"/>
          </a:p>
        </p:txBody>
      </p:sp>
      <p:sp>
        <p:nvSpPr>
          <p:cNvPr id="2" name="Footer Placeholder 1"/>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3" name="Date Placeholder 2"/>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4" name="Slide Number Placeholder 3"/>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47698" y="484494"/>
            <a:ext cx="5800867" cy="1569493"/>
          </a:xfrm>
        </p:spPr>
        <p:txBody>
          <a:bodyPr rtlCol="0"/>
          <a:lstStyle/>
          <a:p>
            <a:pPr rtl="0"/>
            <a:r>
              <a:rPr lang="en-GB"/>
              <a:t>Summary</a:t>
            </a:r>
            <a:endParaRPr lang="en-GB"/>
          </a:p>
        </p:txBody>
      </p:sp>
      <p:sp>
        <p:nvSpPr>
          <p:cNvPr id="10" name="Content Placeholder 9"/>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endParaRPr lang="en-GB" dirty="0"/>
          </a:p>
        </p:txBody>
      </p:sp>
      <p:sp>
        <p:nvSpPr>
          <p:cNvPr id="16" name="Footer Placeholder 15"/>
          <p:cNvSpPr>
            <a:spLocks noGrp="1"/>
          </p:cNvSpPr>
          <p:nvPr>
            <p:ph type="ftr" sz="quarter" idx="11"/>
          </p:nvPr>
        </p:nvSpPr>
        <p:spPr>
          <a:xfrm>
            <a:off x="199277" y="6356350"/>
            <a:ext cx="3877423" cy="365125"/>
          </a:xfrm>
        </p:spPr>
        <p:txBody>
          <a:bodyPr rtlCol="0"/>
          <a:lstStyle/>
          <a:p>
            <a:pPr lvl="0" rtl="0"/>
            <a:r>
              <a:rPr lang="en-GB"/>
              <a:t>Presentation title</a:t>
            </a:r>
            <a:endParaRPr lang="en-GB"/>
          </a:p>
        </p:txBody>
      </p:sp>
      <p:pic>
        <p:nvPicPr>
          <p:cNvPr id="23" name="Picture Placeholder 22" descr="A picture containing mountain, outdoor, sky, rock, tent"/>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6700838" y="665163"/>
            <a:ext cx="2214562" cy="2513012"/>
          </a:xfrm>
        </p:spPr>
      </p:pic>
      <p:pic>
        <p:nvPicPr>
          <p:cNvPr id="53" name="Picture Placeholder 52" descr="A picture containing mountain, sky, snow, outdoo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a:fillRect/>
          </a:stretch>
        </p:blipFill>
        <p:spPr>
          <a:xfrm>
            <a:off x="9329737" y="665579"/>
            <a:ext cx="2214562" cy="2513012"/>
          </a:xfrm>
        </p:spPr>
      </p:pic>
      <p:pic>
        <p:nvPicPr>
          <p:cNvPr id="19" name="Picture Placeholder 18" descr="A picture containing outdoor, mountain, sky, nature"/>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a:fillRect/>
          </a:stretch>
        </p:blipFill>
        <p:spPr>
          <a:xfrm>
            <a:off x="6700854" y="3607271"/>
            <a:ext cx="2214562" cy="2513012"/>
          </a:xfrm>
        </p:spPr>
      </p:pic>
      <p:pic>
        <p:nvPicPr>
          <p:cNvPr id="25" name="Picture Placeholder 24" descr="A picture containing nature, outdoor, mountain, night sky"/>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a:fillRect/>
          </a:stretch>
        </p:blipFill>
        <p:spPr>
          <a:xfrm>
            <a:off x="9324845" y="3607271"/>
            <a:ext cx="2214562" cy="2513012"/>
          </a:xfrm>
        </p:spPr>
      </p:pic>
      <p:sp>
        <p:nvSpPr>
          <p:cNvPr id="15" name="Date Placeholder 14"/>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17" name="Slide Number Placeholder 16"/>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ctrTitle"/>
          </p:nvPr>
        </p:nvSpPr>
        <p:spPr>
          <a:xfrm>
            <a:off x="877001" y="4947313"/>
            <a:ext cx="7700617" cy="1409037"/>
          </a:xfrm>
        </p:spPr>
        <p:txBody>
          <a:bodyPr rtlCol="0"/>
          <a:lstStyle/>
          <a:p>
            <a:pPr rtl="0"/>
            <a:r>
              <a:rPr lang="en-GB" dirty="0"/>
              <a:t>Thank you</a:t>
            </a:r>
            <a:endParaRPr lang="en-GB" dirty="0"/>
          </a:p>
        </p:txBody>
      </p:sp>
      <p:sp>
        <p:nvSpPr>
          <p:cNvPr id="33" name="Subtitle 32"/>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0"/>
            <a:ext cx="9144000" cy="4532313"/>
          </a:xfrm>
        </p:spPr>
      </p:pic>
      <p:sp>
        <p:nvSpPr>
          <p:cNvPr id="4" name="Footer Placeholder 3"/>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endParaRPr lang="en-GB" dirty="0"/>
          </a:p>
        </p:txBody>
      </p:sp>
      <p:pic>
        <p:nvPicPr>
          <p:cNvPr id="58" name="Picture Placeholder 57" descr="A picture containing mountain, sky, outdoor, nature"/>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a:fillRect/>
          </a:stretch>
        </p:blipFill>
        <p:spPr>
          <a:xfrm>
            <a:off x="9144000" y="4532313"/>
            <a:ext cx="3048000" cy="2325687"/>
          </a:xfrm>
        </p:spPr>
      </p:pic>
      <p:sp>
        <p:nvSpPr>
          <p:cNvPr id="5" name="Date Placeholder 4"/>
          <p:cNvSpPr>
            <a:spLocks noGrp="1"/>
          </p:cNvSpPr>
          <p:nvPr>
            <p:ph type="dt" sz="half" idx="10"/>
          </p:nvPr>
        </p:nvSpPr>
        <p:spPr>
          <a:xfrm>
            <a:off x="7013448" y="6355080"/>
            <a:ext cx="4352544" cy="365125"/>
          </a:xfrm>
        </p:spPr>
        <p:txBody>
          <a:bodyPr rtlCol="0"/>
          <a:lstStyle/>
          <a:p>
            <a:pPr lvl="0" rtl="0"/>
            <a:r>
              <a:rPr lang="en-GB" dirty="0"/>
              <a:t>2023</a:t>
            </a:r>
            <a:endParaRPr lang="en-GB" dirty="0"/>
          </a:p>
        </p:txBody>
      </p:sp>
      <p:sp>
        <p:nvSpPr>
          <p:cNvPr id="6" name="Slide Number Placeholder 5"/>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32264" y="776941"/>
            <a:ext cx="3209008" cy="5166659"/>
          </a:xfrm>
        </p:spPr>
        <p:txBody>
          <a:bodyPr rtlCol="0"/>
          <a:lstStyle/>
          <a:p>
            <a:pPr rtl="0"/>
            <a:r>
              <a:rPr lang="en-GB" dirty="0"/>
              <a:t>Agenda</a:t>
            </a:r>
            <a:endParaRPr lang="en-GB" dirty="0"/>
          </a:p>
        </p:txBody>
      </p:sp>
      <p:sp>
        <p:nvSpPr>
          <p:cNvPr id="20" name="Footer Placeholder 19"/>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endParaRPr lang="en-GB" dirty="0"/>
          </a:p>
        </p:txBody>
      </p:sp>
      <p:pic>
        <p:nvPicPr>
          <p:cNvPr id="5" name="Picture Placeholder 4" descr="A person standing on a rock"/>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4076700" y="0"/>
            <a:ext cx="4038600" cy="3429000"/>
          </a:xfrm>
        </p:spPr>
      </p:pic>
      <p:pic>
        <p:nvPicPr>
          <p:cNvPr id="44" name="Picture Placeholder 43" descr="A picture containing mountain, sky, nature, outdoo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a:fillRect/>
          </a:stretch>
        </p:blipFill>
        <p:spPr>
          <a:xfrm>
            <a:off x="8115300" y="0"/>
            <a:ext cx="4076701" cy="3429000"/>
          </a:xfrm>
        </p:spPr>
      </p:pic>
      <p:sp>
        <p:nvSpPr>
          <p:cNvPr id="18" name="Text Placeholder 17"/>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endParaRPr lang="en-GB" dirty="0"/>
          </a:p>
          <a:p>
            <a:pPr rtl="0"/>
            <a:r>
              <a:rPr lang="en-GB" dirty="0"/>
              <a:t>Specification</a:t>
            </a:r>
            <a:endParaRPr lang="en-GB" dirty="0"/>
          </a:p>
          <a:p>
            <a:pPr rtl="0"/>
            <a:r>
              <a:rPr lang="en-GB" dirty="0"/>
              <a:t>High-Level System Architecture</a:t>
            </a:r>
            <a:endParaRPr lang="en-GB" dirty="0"/>
          </a:p>
          <a:p>
            <a:pPr rtl="0"/>
            <a:r>
              <a:rPr lang="en-GB" dirty="0"/>
              <a:t>ER Diagram</a:t>
            </a:r>
            <a:endParaRPr lang="en-GB" dirty="0"/>
          </a:p>
          <a:p>
            <a:pPr rtl="0"/>
            <a:r>
              <a:rPr lang="en-GB" dirty="0"/>
              <a:t>Site Map</a:t>
            </a:r>
            <a:endParaRPr lang="en-GB" dirty="0"/>
          </a:p>
          <a:p>
            <a:pPr rtl="0"/>
            <a:r>
              <a:rPr lang="en-GB" dirty="0"/>
              <a:t>Wireframes</a:t>
            </a:r>
            <a:endParaRPr lang="en-GB" dirty="0"/>
          </a:p>
          <a:p>
            <a:pPr rtl="0"/>
            <a:r>
              <a:rPr lang="en-GB" dirty="0"/>
              <a:t>Contribution List</a:t>
            </a:r>
            <a:endParaRPr lang="en-GB" dirty="0"/>
          </a:p>
        </p:txBody>
      </p:sp>
      <p:sp>
        <p:nvSpPr>
          <p:cNvPr id="19" name="Date Placeholder 18"/>
          <p:cNvSpPr>
            <a:spLocks noGrp="1"/>
          </p:cNvSpPr>
          <p:nvPr>
            <p:ph type="dt" sz="half" idx="10"/>
          </p:nvPr>
        </p:nvSpPr>
        <p:spPr>
          <a:xfrm>
            <a:off x="7013448" y="6355080"/>
            <a:ext cx="4352544" cy="365125"/>
          </a:xfrm>
        </p:spPr>
        <p:txBody>
          <a:bodyPr rtlCol="0"/>
          <a:lstStyle/>
          <a:p>
            <a:pPr lvl="0" rtl="0"/>
            <a:r>
              <a:rPr lang="en-GB" dirty="0"/>
              <a:t>2023</a:t>
            </a:r>
            <a:endParaRPr lang="en-GB" dirty="0"/>
          </a:p>
        </p:txBody>
      </p:sp>
      <p:sp>
        <p:nvSpPr>
          <p:cNvPr id="21" name="Slide Number Placeholder 20"/>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649045" y="753035"/>
            <a:ext cx="5945393" cy="2366683"/>
          </a:xfrm>
        </p:spPr>
        <p:txBody>
          <a:bodyPr rtlCol="0"/>
          <a:lstStyle/>
          <a:p>
            <a:pPr rtl="0"/>
            <a:r>
              <a:rPr lang="en-GB" dirty="0"/>
              <a:t>Overview</a:t>
            </a:r>
            <a:endParaRPr lang="en-GB" dirty="0"/>
          </a:p>
        </p:txBody>
      </p:sp>
      <p:sp>
        <p:nvSpPr>
          <p:cNvPr id="12" name="Subtitle 11"/>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p:cNvPicPr>
            <a:picLocks noGrp="1" noChangeAspect="1"/>
          </p:cNvPicPr>
          <p:nvPr>
            <p:ph type="pic" sz="quarter" idx="14"/>
          </p:nvPr>
        </p:nvPicPr>
        <p:blipFill rotWithShape="1">
          <a:blip r:embed="rId1">
            <a:extLst>
              <a:ext uri="{28A0092B-C50C-407E-A947-70E740481C1C}">
                <a14:useLocalDpi xmlns:a14="http://schemas.microsoft.com/office/drawing/2010/main" val="0"/>
              </a:ext>
            </a:extLst>
          </a:blip>
          <a:srcRect/>
          <a:stretch>
            <a:fillRect/>
          </a:stretch>
        </p:blipFill>
        <p:spPr>
          <a:xfrm>
            <a:off x="0" y="4533900"/>
            <a:ext cx="7086598" cy="2324100"/>
          </a:xfrm>
        </p:spPr>
      </p:pic>
      <p:sp>
        <p:nvSpPr>
          <p:cNvPr id="3" name="Footer Placeholder 2"/>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endParaRPr lang="en-GB" dirty="0"/>
          </a:p>
        </p:txBody>
      </p:sp>
      <p:pic>
        <p:nvPicPr>
          <p:cNvPr id="18" name="Picture Placeholder 17" descr="A picture containing outdoor, person, mountain"/>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a:fillRect/>
          </a:stretch>
        </p:blipFill>
        <p:spPr>
          <a:xfrm>
            <a:off x="7086600" y="0"/>
            <a:ext cx="5105400" cy="4533900"/>
          </a:xfrm>
        </p:spPr>
      </p:pic>
      <p:pic>
        <p:nvPicPr>
          <p:cNvPr id="22" name="Picture Placeholder 21" descr="A picture containing nature, outdoor, snow, mountain"/>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a:fillRect/>
          </a:stretch>
        </p:blipFill>
        <p:spPr>
          <a:xfrm>
            <a:off x="7086598" y="4533900"/>
            <a:ext cx="5105402" cy="2324100"/>
          </a:xfrm>
        </p:spPr>
      </p:pic>
      <p:sp>
        <p:nvSpPr>
          <p:cNvPr id="2" name="Date Placeholder 1"/>
          <p:cNvSpPr>
            <a:spLocks noGrp="1"/>
          </p:cNvSpPr>
          <p:nvPr>
            <p:ph type="dt" sz="half" idx="10"/>
          </p:nvPr>
        </p:nvSpPr>
        <p:spPr>
          <a:xfrm>
            <a:off x="7013448" y="6355080"/>
            <a:ext cx="4352544" cy="365125"/>
          </a:xfrm>
        </p:spPr>
        <p:txBody>
          <a:bodyPr rtlCol="0"/>
          <a:lstStyle/>
          <a:p>
            <a:pPr rtl="0"/>
            <a:r>
              <a:rPr lang="en-GB" dirty="0"/>
              <a:t>2023</a:t>
            </a:r>
            <a:endParaRPr lang="en-GB" dirty="0"/>
          </a:p>
        </p:txBody>
      </p:sp>
      <p:sp>
        <p:nvSpPr>
          <p:cNvPr id="4" name="Slide Number Placeholder 3"/>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649045" y="365124"/>
            <a:ext cx="9523655" cy="1501327"/>
          </a:xfrm>
        </p:spPr>
        <p:txBody>
          <a:bodyPr rtlCol="0"/>
          <a:lstStyle/>
          <a:p>
            <a:pPr rtl="0"/>
            <a:r>
              <a:rPr lang="en-GB" dirty="0"/>
              <a:t>Overview</a:t>
            </a:r>
            <a:endParaRPr lang="en-GB" dirty="0"/>
          </a:p>
        </p:txBody>
      </p:sp>
      <p:pic>
        <p:nvPicPr>
          <p:cNvPr id="8" name="Picture Placeholder 7" descr="A picture containing mountain, sky, outdoor, nature"/>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2286000"/>
            <a:ext cx="5067300" cy="4572000"/>
          </a:xfrm>
        </p:spPr>
      </p:pic>
      <p:sp>
        <p:nvSpPr>
          <p:cNvPr id="3" name="Footer Placeholder 2"/>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endParaRPr lang="en-GB" dirty="0"/>
          </a:p>
        </p:txBody>
      </p:sp>
      <p:sp>
        <p:nvSpPr>
          <p:cNvPr id="19" name="Content Placeholder 18"/>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endParaRPr lang="en-GB" dirty="0"/>
          </a:p>
          <a:p>
            <a:pPr rtl="0"/>
            <a:r>
              <a:rPr lang="en-GB" dirty="0"/>
              <a:t>The web application let’s a student enrol and tutor to create and conduct their course in order to make knowledge transfer seamless and precise.</a:t>
            </a:r>
            <a:endParaRPr lang="en-GB" dirty="0"/>
          </a:p>
        </p:txBody>
      </p:sp>
      <p:sp>
        <p:nvSpPr>
          <p:cNvPr id="4" name="Date Placeholder 3"/>
          <p:cNvSpPr>
            <a:spLocks noGrp="1"/>
          </p:cNvSpPr>
          <p:nvPr>
            <p:ph type="dt" sz="half" idx="10"/>
          </p:nvPr>
        </p:nvSpPr>
        <p:spPr>
          <a:xfrm>
            <a:off x="7013448" y="6355080"/>
            <a:ext cx="4352544" cy="365125"/>
          </a:xfrm>
        </p:spPr>
        <p:txBody>
          <a:bodyPr rtlCol="0"/>
          <a:lstStyle/>
          <a:p>
            <a:pPr lvl="0" rtl="0"/>
            <a:r>
              <a:rPr lang="en-GB" dirty="0"/>
              <a:t>2023</a:t>
            </a:r>
            <a:endParaRPr lang="en-GB" dirty="0"/>
          </a:p>
        </p:txBody>
      </p:sp>
      <p:sp>
        <p:nvSpPr>
          <p:cNvPr id="5" name="Slide Number Placeholder 4"/>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249680" y="190500"/>
            <a:ext cx="10036292" cy="773776"/>
          </a:xfrm>
        </p:spPr>
        <p:txBody>
          <a:bodyPr rtlCol="0">
            <a:normAutofit fontScale="90000"/>
          </a:bodyPr>
          <a:lstStyle/>
          <a:p>
            <a:pPr rtl="0"/>
            <a:r>
              <a:rPr lang="en-GB" dirty="0"/>
              <a:t>Specification</a:t>
            </a:r>
            <a:endParaRPr lang="en-GB" dirty="0"/>
          </a:p>
        </p:txBody>
      </p:sp>
      <p:sp>
        <p:nvSpPr>
          <p:cNvPr id="7" name="Footer Placeholder 6"/>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endParaRPr lang="en-GB" dirty="0"/>
          </a:p>
        </p:txBody>
      </p:sp>
      <p:sp>
        <p:nvSpPr>
          <p:cNvPr id="6" name="Date Placeholder 5"/>
          <p:cNvSpPr>
            <a:spLocks noGrp="1"/>
          </p:cNvSpPr>
          <p:nvPr>
            <p:ph type="dt" sz="half" idx="10"/>
          </p:nvPr>
        </p:nvSpPr>
        <p:spPr>
          <a:xfrm>
            <a:off x="7013448" y="6355080"/>
            <a:ext cx="4352544" cy="365125"/>
          </a:xfrm>
        </p:spPr>
        <p:txBody>
          <a:bodyPr rtlCol="0"/>
          <a:lstStyle/>
          <a:p>
            <a:pPr lvl="0" rtl="0"/>
            <a:r>
              <a:rPr lang="en-GB" dirty="0"/>
              <a:t>2023</a:t>
            </a:r>
            <a:endParaRPr lang="en-GB" dirty="0"/>
          </a:p>
        </p:txBody>
      </p:sp>
      <p:sp>
        <p:nvSpPr>
          <p:cNvPr id="8" name="Slide Number Placeholder 7"/>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
        <p:nvSpPr>
          <p:cNvPr id="2" name="Text Placeholder 13"/>
          <p:cNvSpPr>
            <a:spLocks noGrp="1"/>
          </p:cNvSpPr>
          <p:nvPr>
            <p:ph type="body" sz="quarter" idx="14"/>
          </p:nvPr>
        </p:nvSpPr>
        <p:spPr>
          <a:xfrm>
            <a:off x="1209243" y="1299411"/>
            <a:ext cx="4756714" cy="1062332"/>
          </a:xfrm>
        </p:spPr>
        <p:txBody>
          <a:bodyPr rtlCol="0"/>
          <a:lstStyle/>
          <a:p>
            <a:pPr rtl="0"/>
            <a:r>
              <a:rPr lang="en-GB" dirty="0"/>
              <a:t>Alan, 37 </a:t>
            </a:r>
            <a:endParaRPr lang="en-GB" dirty="0"/>
          </a:p>
          <a:p>
            <a:pPr rtl="0"/>
            <a:r>
              <a:rPr lang="en-GB" dirty="0"/>
              <a:t>Tutor</a:t>
            </a:r>
            <a:endParaRPr lang="en-GB" dirty="0"/>
          </a:p>
        </p:txBody>
      </p:sp>
      <p:sp>
        <p:nvSpPr>
          <p:cNvPr id="3" name="Content Placeholder 12"/>
          <p:cNvSpPr>
            <a:spLocks noGrp="1"/>
          </p:cNvSpPr>
          <p:nvPr>
            <p:ph type="body" sz="quarter" idx="17"/>
          </p:nvPr>
        </p:nvSpPr>
        <p:spPr>
          <a:xfrm>
            <a:off x="1209243" y="2374900"/>
            <a:ext cx="4756714" cy="3365500"/>
          </a:xfrm>
        </p:spPr>
        <p:txBody>
          <a:bodyPr rtlCol="0">
            <a:normAutofit fontScale="77500" lnSpcReduction="20000"/>
          </a:bodyPr>
          <a:lstStyle/>
          <a:p>
            <a:pPr rtl="0"/>
            <a:r>
              <a:rPr lang="en-GB" dirty="0"/>
              <a:t>User should be able to login or register using google or a registration form.</a:t>
            </a:r>
            <a:endParaRPr lang="en-GB" dirty="0"/>
          </a:p>
          <a:p>
            <a:pPr rtl="0"/>
            <a:r>
              <a:rPr lang="en-GB" dirty="0"/>
              <a:t>User should be able to register as a tutor.</a:t>
            </a:r>
            <a:endParaRPr lang="en-GB" dirty="0"/>
          </a:p>
          <a:p>
            <a:pPr rtl="0"/>
            <a:r>
              <a:rPr lang="en-GB" dirty="0"/>
              <a:t>User should be able to create a new course and add pre-existing courses.</a:t>
            </a:r>
            <a:endParaRPr lang="en-GB" dirty="0"/>
          </a:p>
          <a:p>
            <a:pPr rtl="0"/>
            <a:r>
              <a:rPr lang="en-GB" dirty="0"/>
              <a:t>User should be able to publish course materials including slides, pdfs, images and videos.</a:t>
            </a:r>
            <a:endParaRPr lang="en-GB" dirty="0"/>
          </a:p>
          <a:p>
            <a:r>
              <a:rPr lang="en-GB" dirty="0"/>
              <a:t>User should be able to add a blog containing an overview of each course.</a:t>
            </a:r>
            <a:endParaRPr lang="en-GB" dirty="0"/>
          </a:p>
          <a:p>
            <a:r>
              <a:rPr lang="en-GB" dirty="0"/>
              <a:t>User should have access to forums for providing important updates regarding the course and for clearing doubts.</a:t>
            </a:r>
            <a:endParaRPr lang="en-GB" dirty="0"/>
          </a:p>
          <a:p>
            <a:pPr rtl="0"/>
            <a:endParaRPr lang="en-GB" dirty="0"/>
          </a:p>
          <a:p>
            <a:pPr rtl="0"/>
            <a:endParaRPr lang="en-GB" dirty="0"/>
          </a:p>
          <a:p>
            <a:pPr rtl="0"/>
            <a:endParaRPr lang="en-GB" dirty="0"/>
          </a:p>
          <a:p>
            <a:pPr rtl="0"/>
            <a:endParaRPr lang="en-GB" dirty="0"/>
          </a:p>
        </p:txBody>
      </p:sp>
      <p:sp>
        <p:nvSpPr>
          <p:cNvPr id="4" name="Text Placeholder 15"/>
          <p:cNvSpPr>
            <a:spLocks noGrp="1"/>
          </p:cNvSpPr>
          <p:nvPr>
            <p:ph type="body" sz="quarter" idx="16"/>
          </p:nvPr>
        </p:nvSpPr>
        <p:spPr>
          <a:xfrm>
            <a:off x="6257467" y="1299303"/>
            <a:ext cx="4756714" cy="1062332"/>
          </a:xfrm>
        </p:spPr>
        <p:txBody>
          <a:bodyPr rtlCol="0"/>
          <a:lstStyle/>
          <a:p>
            <a:pPr rtl="0"/>
            <a:r>
              <a:rPr lang="en-GB" dirty="0"/>
              <a:t>Daniel, 21</a:t>
            </a:r>
            <a:endParaRPr lang="en-GB" dirty="0"/>
          </a:p>
          <a:p>
            <a:pPr rtl="0"/>
            <a:r>
              <a:rPr lang="en-GB" dirty="0"/>
              <a:t>Student</a:t>
            </a:r>
            <a:endParaRPr lang="en-GB" dirty="0"/>
          </a:p>
        </p:txBody>
      </p:sp>
      <p:sp>
        <p:nvSpPr>
          <p:cNvPr id="5" name="Content Placeholder 14"/>
          <p:cNvSpPr>
            <a:spLocks noGrp="1"/>
          </p:cNvSpPr>
          <p:nvPr>
            <p:ph type="body" sz="quarter" idx="18"/>
          </p:nvPr>
        </p:nvSpPr>
        <p:spPr>
          <a:xfrm>
            <a:off x="6257467" y="2374900"/>
            <a:ext cx="4756714" cy="3978910"/>
          </a:xfrm>
        </p:spPr>
        <p:txBody>
          <a:bodyPr rtlCol="0">
            <a:normAutofit fontScale="85000" lnSpcReduction="20000"/>
          </a:bodyPr>
          <a:lstStyle/>
          <a:p>
            <a:pPr rtl="0"/>
            <a:r>
              <a:rPr lang="en-GB" sz="1600" dirty="0"/>
              <a:t>User should be able to login or register using google or a registration form.</a:t>
            </a:r>
            <a:endParaRPr lang="en-GB" sz="1600" dirty="0"/>
          </a:p>
          <a:p>
            <a:pPr rtl="0"/>
            <a:r>
              <a:rPr lang="en-GB" sz="1600" dirty="0"/>
              <a:t>User should be able to register as a student.</a:t>
            </a:r>
            <a:endParaRPr lang="en-GB" sz="1600" dirty="0"/>
          </a:p>
          <a:p>
            <a:pPr rtl="0"/>
            <a:r>
              <a:rPr lang="en-GB" sz="1600" dirty="0"/>
              <a:t>The platform should be able to distinguish between the tutor and the student, with access being given to the student user for only the student specific pages.</a:t>
            </a:r>
            <a:endParaRPr lang="en-GB" sz="1600" dirty="0"/>
          </a:p>
          <a:p>
            <a:pPr rtl="0"/>
            <a:r>
              <a:rPr lang="en-GB" sz="1600" dirty="0"/>
              <a:t>User should be able to access all the course material.</a:t>
            </a:r>
            <a:endParaRPr lang="en-GB" sz="1600" dirty="0"/>
          </a:p>
          <a:p>
            <a:pPr rtl="0"/>
            <a:r>
              <a:rPr lang="en-GB" sz="1600" dirty="0"/>
              <a:t>User should be able to submit course work provided under a given course.</a:t>
            </a:r>
            <a:endParaRPr lang="en-GB" sz="1600" dirty="0"/>
          </a:p>
          <a:p>
            <a:pPr rtl="0"/>
            <a:r>
              <a:rPr lang="en-GB" sz="1600" dirty="0"/>
              <a:t>User should be able to enrol in more than one course at a given time.</a:t>
            </a:r>
            <a:endParaRPr lang="en-GB" sz="1600" dirty="0"/>
          </a:p>
          <a:p>
            <a:pPr rtl="0"/>
            <a:r>
              <a:rPr lang="en-GB" sz="1600" dirty="0"/>
              <a:t>User should be able to track the progress of each course.</a:t>
            </a:r>
            <a:endParaRPr lang="en-GB" sz="1600" dirty="0"/>
          </a:p>
          <a:p>
            <a:pPr rtl="0"/>
            <a:r>
              <a:rPr lang="en-GB" sz="1600" dirty="0"/>
              <a:t>User should have access to forums for discussion and  posting questions </a:t>
            </a:r>
            <a:endParaRPr lang="en-GB"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331788" y="875030"/>
            <a:ext cx="2384425" cy="5068570"/>
          </a:xfrm>
        </p:spPr>
        <p:txBody>
          <a:bodyPr rtlCol="0" anchor="b">
            <a:normAutofit/>
          </a:bodyPr>
          <a:lstStyle/>
          <a:p>
            <a:pPr rtl="0"/>
            <a:r>
              <a:rPr lang="en-GB" sz="2600"/>
              <a:t>High-Level System Architecture</a:t>
            </a:r>
            <a:endParaRPr lang="en-GB" sz="2600"/>
          </a:p>
        </p:txBody>
      </p:sp>
      <p:sp>
        <p:nvSpPr>
          <p:cNvPr id="7" name="Footer Placeholder 6"/>
          <p:cNvSpPr>
            <a:spLocks noGrp="1"/>
          </p:cNvSpPr>
          <p:nvPr>
            <p:ph type="ftr" sz="quarter" idx="11"/>
          </p:nvPr>
        </p:nvSpPr>
        <p:spPr>
          <a:xfrm>
            <a:off x="199277" y="6356350"/>
            <a:ext cx="2771138" cy="365125"/>
          </a:xfrm>
        </p:spPr>
        <p:txBody>
          <a:bodyPr rtlCol="0" anchor="ctr">
            <a:normAutofit/>
          </a:bodyPr>
          <a:lstStyle/>
          <a:p>
            <a:pPr lvl="0" rtl="0">
              <a:spcAft>
                <a:spcPts val="600"/>
              </a:spcAft>
            </a:pPr>
            <a:r>
              <a:rPr lang="en-GB" dirty="0" err="1"/>
              <a:t>Simplify’s</a:t>
            </a:r>
            <a:r>
              <a:rPr lang="en-GB" dirty="0"/>
              <a:t> Design Specification</a:t>
            </a:r>
            <a:endParaRPr lang="en-GB" dirty="0"/>
          </a:p>
        </p:txBody>
      </p:sp>
      <p:pic>
        <p:nvPicPr>
          <p:cNvPr id="18" name="Picture 17" descr="Graphical user interface, diagram&#10;&#10;Description automatically generated"/>
          <p:cNvPicPr>
            <a:picLocks noChangeAspect="1"/>
          </p:cNvPicPr>
          <p:nvPr/>
        </p:nvPicPr>
        <p:blipFill>
          <a:blip r:embed="rId1"/>
          <a:stretch>
            <a:fillRect/>
          </a:stretch>
        </p:blipFill>
        <p:spPr>
          <a:xfrm>
            <a:off x="3302000" y="1013270"/>
            <a:ext cx="8607425" cy="4475860"/>
          </a:xfrm>
          <a:prstGeom prst="rect">
            <a:avLst/>
          </a:prstGeom>
          <a:noFill/>
        </p:spPr>
      </p:pic>
      <p:sp>
        <p:nvSpPr>
          <p:cNvPr id="6" name="Date Placeholder 5"/>
          <p:cNvSpPr>
            <a:spLocks noGrp="1"/>
          </p:cNvSpPr>
          <p:nvPr>
            <p:ph type="dt" sz="half" idx="10"/>
          </p:nvPr>
        </p:nvSpPr>
        <p:spPr>
          <a:xfrm>
            <a:off x="7013448" y="6355080"/>
            <a:ext cx="4352544" cy="365125"/>
          </a:xfrm>
        </p:spPr>
        <p:txBody>
          <a:bodyPr rtlCol="0" anchor="ctr">
            <a:normAutofit/>
          </a:bodyPr>
          <a:lstStyle/>
          <a:p>
            <a:pPr lvl="0" rtl="0">
              <a:spcAft>
                <a:spcPts val="600"/>
              </a:spcAft>
            </a:pPr>
            <a:r>
              <a:rPr lang="en-GB" dirty="0">
                <a:solidFill>
                  <a:prstClr val="black"/>
                </a:solidFill>
              </a:rPr>
              <a:t>2023</a:t>
            </a:r>
            <a:endParaRPr lang="en-GB" dirty="0">
              <a:solidFill>
                <a:prstClr val="black"/>
              </a:solidFill>
            </a:endParaRPr>
          </a:p>
        </p:txBody>
      </p:sp>
      <p:sp>
        <p:nvSpPr>
          <p:cNvPr id="8" name="Slide Number Placeholder 7"/>
          <p:cNvSpPr>
            <a:spLocks noGrp="1"/>
          </p:cNvSpPr>
          <p:nvPr>
            <p:ph type="sldNum" sz="quarter" idx="12"/>
          </p:nvPr>
        </p:nvSpPr>
        <p:spPr>
          <a:xfrm>
            <a:off x="11365992" y="6356350"/>
            <a:ext cx="630936" cy="365125"/>
          </a:xfrm>
        </p:spPr>
        <p:txBody>
          <a:bodyPr rtlCol="0" anchor="ctr">
            <a:normAutofit/>
          </a:bodyPr>
          <a:lstStyle/>
          <a:p>
            <a:pPr lvl="0" rtl="0">
              <a:spcAft>
                <a:spcPts val="600"/>
              </a:spcAft>
            </a:pPr>
            <a:fld id="{06B786C7-B8F9-4072-AAAA-17258464D730}" type="slidenum">
              <a:rPr lang="en-GB" smtClean="0">
                <a:solidFill>
                  <a:prstClr val="black"/>
                </a:solidFill>
              </a:rPr>
            </a:fld>
            <a:endParaRPr lang="en-GB">
              <a:solidFill>
                <a:prstClr val="blac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249680" y="190500"/>
            <a:ext cx="10036292" cy="773776"/>
          </a:xfrm>
        </p:spPr>
        <p:txBody>
          <a:bodyPr rtlCol="0">
            <a:normAutofit fontScale="90000"/>
          </a:bodyPr>
          <a:lstStyle/>
          <a:p>
            <a:pPr rtl="0"/>
            <a:r>
              <a:rPr lang="en-GB" dirty="0"/>
              <a:t>ER Diagram</a:t>
            </a:r>
            <a:endParaRPr lang="en-GB" dirty="0"/>
          </a:p>
        </p:txBody>
      </p:sp>
      <p:sp>
        <p:nvSpPr>
          <p:cNvPr id="14" name="Text Placeholder 13"/>
          <p:cNvSpPr>
            <a:spLocks noGrp="1"/>
          </p:cNvSpPr>
          <p:nvPr>
            <p:ph type="body" sz="quarter" idx="14"/>
          </p:nvPr>
        </p:nvSpPr>
        <p:spPr>
          <a:xfrm>
            <a:off x="1209243" y="1764139"/>
            <a:ext cx="4756714" cy="597604"/>
          </a:xfrm>
        </p:spPr>
        <p:txBody>
          <a:bodyPr rtlCol="0"/>
          <a:lstStyle/>
          <a:p>
            <a:pPr rtl="0"/>
            <a:r>
              <a:rPr lang="en-GB" dirty="0"/>
              <a:t>Subtitle</a:t>
            </a:r>
            <a:endParaRPr lang="en-GB" dirty="0"/>
          </a:p>
        </p:txBody>
      </p:sp>
      <p:sp>
        <p:nvSpPr>
          <p:cNvPr id="13" name="Content Placeholder 12"/>
          <p:cNvSpPr>
            <a:spLocks noGrp="1"/>
          </p:cNvSpPr>
          <p:nvPr>
            <p:ph type="body" sz="quarter" idx="17"/>
          </p:nvPr>
        </p:nvSpPr>
        <p:spPr>
          <a:xfrm>
            <a:off x="1209243" y="2374900"/>
            <a:ext cx="4756714" cy="3365500"/>
          </a:xfrm>
        </p:spPr>
        <p:txBody>
          <a:bodyPr rtlCol="0"/>
          <a:lstStyle/>
          <a:p>
            <a:pPr rtl="0"/>
            <a:r>
              <a:rPr lang="en-GB" dirty="0"/>
              <a:t>Add text, images, art, and videos. </a:t>
            </a:r>
            <a:endParaRPr lang="en-GB" dirty="0"/>
          </a:p>
          <a:p>
            <a:pPr rtl="0"/>
            <a:r>
              <a:rPr lang="en-GB" dirty="0"/>
              <a:t>Add transitions, animations, and motion. </a:t>
            </a:r>
            <a:endParaRPr lang="en-GB" dirty="0"/>
          </a:p>
          <a:p>
            <a:pPr rtl="0"/>
            <a:r>
              <a:rPr lang="en-GB" dirty="0"/>
              <a:t>Save to OneDrive, to get to your presentations from your computer, tablet, or phone. </a:t>
            </a:r>
            <a:endParaRPr lang="en-GB" dirty="0"/>
          </a:p>
        </p:txBody>
      </p:sp>
      <p:sp>
        <p:nvSpPr>
          <p:cNvPr id="16" name="Text Placeholder 15"/>
          <p:cNvSpPr>
            <a:spLocks noGrp="1"/>
          </p:cNvSpPr>
          <p:nvPr>
            <p:ph type="body" sz="quarter" idx="16"/>
          </p:nvPr>
        </p:nvSpPr>
        <p:spPr>
          <a:xfrm>
            <a:off x="6257467" y="1764031"/>
            <a:ext cx="4756714" cy="597604"/>
          </a:xfrm>
        </p:spPr>
        <p:txBody>
          <a:bodyPr rtlCol="0"/>
          <a:lstStyle/>
          <a:p>
            <a:pPr rtl="0"/>
            <a:r>
              <a:rPr lang="en-GB" dirty="0"/>
              <a:t>Subtitle</a:t>
            </a:r>
            <a:endParaRPr lang="en-GB" dirty="0"/>
          </a:p>
        </p:txBody>
      </p:sp>
      <p:sp>
        <p:nvSpPr>
          <p:cNvPr id="15" name="Content Placeholder 14"/>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endParaRPr lang="en-GB" dirty="0"/>
          </a:p>
          <a:p>
            <a:pPr rtl="0"/>
            <a:r>
              <a:rPr lang="en-GB" dirty="0"/>
              <a:t>When we have design ideas, we’ll show them to you right there. </a:t>
            </a:r>
            <a:endParaRPr lang="en-GB" dirty="0"/>
          </a:p>
        </p:txBody>
      </p:sp>
      <p:sp>
        <p:nvSpPr>
          <p:cNvPr id="7" name="Footer Placeholder 6"/>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6" name="Date Placeholder 5"/>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8" name="Slide Number Placeholder 7"/>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249680" y="190500"/>
            <a:ext cx="10036292" cy="773776"/>
          </a:xfrm>
        </p:spPr>
        <p:txBody>
          <a:bodyPr rtlCol="0">
            <a:normAutofit fontScale="90000"/>
          </a:bodyPr>
          <a:lstStyle/>
          <a:p>
            <a:pPr rtl="0"/>
            <a:r>
              <a:rPr lang="en-GB" dirty="0"/>
              <a:t>Site Map</a:t>
            </a:r>
            <a:endParaRPr lang="en-GB" dirty="0"/>
          </a:p>
        </p:txBody>
      </p:sp>
      <p:sp>
        <p:nvSpPr>
          <p:cNvPr id="14" name="Text Placeholder 13"/>
          <p:cNvSpPr>
            <a:spLocks noGrp="1"/>
          </p:cNvSpPr>
          <p:nvPr>
            <p:ph type="body" sz="quarter" idx="14"/>
          </p:nvPr>
        </p:nvSpPr>
        <p:spPr>
          <a:xfrm>
            <a:off x="1209243" y="1764139"/>
            <a:ext cx="4756714" cy="597604"/>
          </a:xfrm>
        </p:spPr>
        <p:txBody>
          <a:bodyPr rtlCol="0"/>
          <a:lstStyle/>
          <a:p>
            <a:pPr rtl="0"/>
            <a:r>
              <a:rPr lang="en-GB" dirty="0"/>
              <a:t>Subtitle</a:t>
            </a:r>
            <a:endParaRPr lang="en-GB" dirty="0"/>
          </a:p>
        </p:txBody>
      </p:sp>
      <p:sp>
        <p:nvSpPr>
          <p:cNvPr id="13" name="Content Placeholder 12"/>
          <p:cNvSpPr>
            <a:spLocks noGrp="1"/>
          </p:cNvSpPr>
          <p:nvPr>
            <p:ph type="body" sz="quarter" idx="17"/>
          </p:nvPr>
        </p:nvSpPr>
        <p:spPr>
          <a:xfrm>
            <a:off x="1209243" y="2374900"/>
            <a:ext cx="4756714" cy="3365500"/>
          </a:xfrm>
        </p:spPr>
        <p:txBody>
          <a:bodyPr rtlCol="0"/>
          <a:lstStyle/>
          <a:p>
            <a:pPr rtl="0"/>
            <a:r>
              <a:rPr lang="en-GB" dirty="0"/>
              <a:t>Add text, images, art, and videos. </a:t>
            </a:r>
            <a:endParaRPr lang="en-GB" dirty="0"/>
          </a:p>
          <a:p>
            <a:pPr rtl="0"/>
            <a:r>
              <a:rPr lang="en-GB" dirty="0"/>
              <a:t>Add transitions, animations, and motion. </a:t>
            </a:r>
            <a:endParaRPr lang="en-GB" dirty="0"/>
          </a:p>
          <a:p>
            <a:pPr rtl="0"/>
            <a:r>
              <a:rPr lang="en-GB" dirty="0"/>
              <a:t>Save to OneDrive, to get to your presentations from your computer, tablet, or phone. </a:t>
            </a:r>
            <a:endParaRPr lang="en-GB" dirty="0"/>
          </a:p>
        </p:txBody>
      </p:sp>
      <p:sp>
        <p:nvSpPr>
          <p:cNvPr id="16" name="Text Placeholder 15"/>
          <p:cNvSpPr>
            <a:spLocks noGrp="1"/>
          </p:cNvSpPr>
          <p:nvPr>
            <p:ph type="body" sz="quarter" idx="16"/>
          </p:nvPr>
        </p:nvSpPr>
        <p:spPr>
          <a:xfrm>
            <a:off x="6257467" y="1764031"/>
            <a:ext cx="4756714" cy="597604"/>
          </a:xfrm>
        </p:spPr>
        <p:txBody>
          <a:bodyPr rtlCol="0"/>
          <a:lstStyle/>
          <a:p>
            <a:pPr rtl="0"/>
            <a:r>
              <a:rPr lang="en-GB" dirty="0"/>
              <a:t>Subtitle</a:t>
            </a:r>
            <a:endParaRPr lang="en-GB" dirty="0"/>
          </a:p>
        </p:txBody>
      </p:sp>
      <p:sp>
        <p:nvSpPr>
          <p:cNvPr id="15" name="Content Placeholder 14"/>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endParaRPr lang="en-GB" dirty="0"/>
          </a:p>
          <a:p>
            <a:pPr rtl="0"/>
            <a:r>
              <a:rPr lang="en-GB" dirty="0"/>
              <a:t>When we have design ideas, we’ll show them to you right there. </a:t>
            </a:r>
            <a:endParaRPr lang="en-GB" dirty="0"/>
          </a:p>
        </p:txBody>
      </p:sp>
      <p:sp>
        <p:nvSpPr>
          <p:cNvPr id="7" name="Footer Placeholder 6"/>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6" name="Date Placeholder 5"/>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8" name="Slide Number Placeholder 7"/>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1249680" y="190500"/>
            <a:ext cx="10036292" cy="773776"/>
          </a:xfrm>
        </p:spPr>
        <p:txBody>
          <a:bodyPr rtlCol="0">
            <a:normAutofit fontScale="90000"/>
          </a:bodyPr>
          <a:lstStyle/>
          <a:p>
            <a:pPr rtl="0"/>
            <a:r>
              <a:rPr lang="en-GB" dirty="0"/>
              <a:t>Wireframes</a:t>
            </a:r>
            <a:endParaRPr lang="en-GB" dirty="0"/>
          </a:p>
        </p:txBody>
      </p:sp>
      <p:sp>
        <p:nvSpPr>
          <p:cNvPr id="14" name="Text Placeholder 13"/>
          <p:cNvSpPr>
            <a:spLocks noGrp="1"/>
          </p:cNvSpPr>
          <p:nvPr>
            <p:ph type="body" sz="quarter" idx="14"/>
          </p:nvPr>
        </p:nvSpPr>
        <p:spPr>
          <a:xfrm>
            <a:off x="1209243" y="1764139"/>
            <a:ext cx="4756714" cy="597604"/>
          </a:xfrm>
        </p:spPr>
        <p:txBody>
          <a:bodyPr rtlCol="0"/>
          <a:lstStyle/>
          <a:p>
            <a:pPr rtl="0"/>
            <a:r>
              <a:rPr lang="en-GB" dirty="0"/>
              <a:t>Subtitle</a:t>
            </a:r>
            <a:endParaRPr lang="en-GB" dirty="0"/>
          </a:p>
        </p:txBody>
      </p:sp>
      <p:sp>
        <p:nvSpPr>
          <p:cNvPr id="13" name="Content Placeholder 12"/>
          <p:cNvSpPr>
            <a:spLocks noGrp="1"/>
          </p:cNvSpPr>
          <p:nvPr>
            <p:ph type="body" sz="quarter" idx="17"/>
          </p:nvPr>
        </p:nvSpPr>
        <p:spPr>
          <a:xfrm>
            <a:off x="1209243" y="2374900"/>
            <a:ext cx="4756714" cy="3365500"/>
          </a:xfrm>
        </p:spPr>
        <p:txBody>
          <a:bodyPr rtlCol="0"/>
          <a:lstStyle/>
          <a:p>
            <a:pPr rtl="0"/>
            <a:r>
              <a:rPr lang="en-GB" dirty="0"/>
              <a:t>Add text, images, art, and videos. </a:t>
            </a:r>
            <a:endParaRPr lang="en-GB" dirty="0"/>
          </a:p>
          <a:p>
            <a:pPr rtl="0"/>
            <a:r>
              <a:rPr lang="en-GB" dirty="0"/>
              <a:t>Add transitions, animations, and motion. </a:t>
            </a:r>
            <a:endParaRPr lang="en-GB" dirty="0"/>
          </a:p>
          <a:p>
            <a:pPr rtl="0"/>
            <a:r>
              <a:rPr lang="en-GB" dirty="0"/>
              <a:t>Save to OneDrive, to get to your presentations from your computer, tablet, or phone. </a:t>
            </a:r>
            <a:endParaRPr lang="en-GB" dirty="0"/>
          </a:p>
        </p:txBody>
      </p:sp>
      <p:sp>
        <p:nvSpPr>
          <p:cNvPr id="16" name="Text Placeholder 15"/>
          <p:cNvSpPr>
            <a:spLocks noGrp="1"/>
          </p:cNvSpPr>
          <p:nvPr>
            <p:ph type="body" sz="quarter" idx="16"/>
          </p:nvPr>
        </p:nvSpPr>
        <p:spPr>
          <a:xfrm>
            <a:off x="6257467" y="1764031"/>
            <a:ext cx="4756714" cy="597604"/>
          </a:xfrm>
        </p:spPr>
        <p:txBody>
          <a:bodyPr rtlCol="0"/>
          <a:lstStyle/>
          <a:p>
            <a:pPr rtl="0"/>
            <a:r>
              <a:rPr lang="en-GB" dirty="0"/>
              <a:t>Subtitle</a:t>
            </a:r>
            <a:endParaRPr lang="en-GB" dirty="0"/>
          </a:p>
        </p:txBody>
      </p:sp>
      <p:sp>
        <p:nvSpPr>
          <p:cNvPr id="15" name="Content Placeholder 14"/>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endParaRPr lang="en-GB" dirty="0"/>
          </a:p>
          <a:p>
            <a:pPr rtl="0"/>
            <a:r>
              <a:rPr lang="en-GB" dirty="0"/>
              <a:t>When we have design ideas, we’ll show them to you right there. </a:t>
            </a:r>
            <a:endParaRPr lang="en-GB" dirty="0"/>
          </a:p>
        </p:txBody>
      </p:sp>
      <p:sp>
        <p:nvSpPr>
          <p:cNvPr id="7" name="Footer Placeholder 6"/>
          <p:cNvSpPr>
            <a:spLocks noGrp="1"/>
          </p:cNvSpPr>
          <p:nvPr>
            <p:ph type="ftr" sz="quarter" idx="11"/>
          </p:nvPr>
        </p:nvSpPr>
        <p:spPr>
          <a:xfrm>
            <a:off x="201168" y="6356350"/>
            <a:ext cx="4837176" cy="365125"/>
          </a:xfrm>
        </p:spPr>
        <p:txBody>
          <a:bodyPr rtlCol="0"/>
          <a:lstStyle/>
          <a:p>
            <a:pPr lvl="0" rtl="0"/>
            <a:r>
              <a:rPr lang="en-GB"/>
              <a:t>Presentation title</a:t>
            </a:r>
            <a:endParaRPr lang="en-GB"/>
          </a:p>
        </p:txBody>
      </p:sp>
      <p:sp>
        <p:nvSpPr>
          <p:cNvPr id="6" name="Date Placeholder 5"/>
          <p:cNvSpPr>
            <a:spLocks noGrp="1"/>
          </p:cNvSpPr>
          <p:nvPr>
            <p:ph type="dt" sz="half" idx="10"/>
          </p:nvPr>
        </p:nvSpPr>
        <p:spPr>
          <a:xfrm>
            <a:off x="7013448" y="6355080"/>
            <a:ext cx="4352544" cy="365125"/>
          </a:xfrm>
        </p:spPr>
        <p:txBody>
          <a:bodyPr rtlCol="0"/>
          <a:lstStyle/>
          <a:p>
            <a:pPr lvl="0" rtl="0"/>
            <a:r>
              <a:rPr lang="en-GB"/>
              <a:t>20XX</a:t>
            </a:r>
            <a:endParaRPr lang="en-GB"/>
          </a:p>
        </p:txBody>
      </p:sp>
      <p:sp>
        <p:nvSpPr>
          <p:cNvPr id="8" name="Slide Number Placeholder 7"/>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fld>
            <a:endParaRPr lang="en-GB"/>
          </a:p>
        </p:txBody>
      </p:sp>
    </p:spTree>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ColorBlockVTI</Template>
  <TotalTime>0</TotalTime>
  <Words>4254</Words>
  <Application>WPS Presentation</Application>
  <PresentationFormat>Widescreen</PresentationFormat>
  <Paragraphs>281</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Avenir Next LT Pro</vt:lpstr>
      <vt:lpstr>Segoe Print</vt:lpstr>
      <vt:lpstr>Calibri</vt:lpstr>
      <vt:lpstr>微软雅黑</vt:lpstr>
      <vt:lpstr>Arial Unicode MS</vt:lpstr>
      <vt:lpstr>Avenir Next LT Pro</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li</cp:lastModifiedBy>
  <cp:revision>8</cp:revision>
  <dcterms:created xsi:type="dcterms:W3CDTF">2023-02-12T19:31:00Z</dcterms:created>
  <dcterms:modified xsi:type="dcterms:W3CDTF">2023-02-14T23:22:49Z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982681A56A914CE7B11F92A4AEFED25B</vt:lpwstr>
  </property>
  <property fmtid="{D5CDD505-2E9C-101B-9397-08002B2CF9AE}" pid="4" name="KSOProductBuildVer">
    <vt:lpwstr>2057-11.2.0.11440</vt:lpwstr>
  </property>
</Properties>
</file>