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0055-246B-C44E-83B3-B695D3BC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BAECF-57FC-B041-81B0-B93E42DB4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017C2-DA77-A042-856E-4D30A22B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22614-7338-B446-8CF1-2562F9D1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141D0-741A-6E42-87E7-60B3DFC6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2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1CEB-4859-9146-A650-D34054EB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0DA45-38DB-5746-8F97-284020494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431E-7257-764C-8094-1D11C744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0869B-40C6-E247-A726-AEF5FA25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70BF-E54C-0D45-9FEE-7729F2B9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F837D-A216-934F-864C-786034EA9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42372-E36F-5B46-8960-0E5756A89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6AA5-E0EE-C14C-B750-4DCF889E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AC6A-E3B3-B94F-8FC9-6E261823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8980-364E-C247-85C8-E32CC3C0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3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A2C-1A0B-0943-9041-34B2FCFF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EB85-0A43-2F4B-94CC-A9C4F47C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72821-23A2-0B48-AE9D-F800C1AE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7920B-9414-F745-BA3C-FE968266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DE8C-4982-5B4A-976B-0457BB8A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5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5C3C-40DC-AD4A-8B7E-F1FB4DA6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59232-C29D-E24A-9BA5-7E82CCD6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A01A-0D11-F747-A8BC-0D8C54AF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2FCB-1112-8F4B-A510-E8EC9606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5AB77-49A2-2547-9C7C-45E3D475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5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285C-DE01-DF46-B0F9-46A67573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B271-C0C4-BA4A-BAF8-F3EE4B9EA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8E20B-BBF3-9643-A77A-1BA3D2FC4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5BD01-B589-1840-8C37-7DE8858C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1721-FABA-BD45-A1B9-03BB492D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7B323-1E9C-CC47-AEFA-DCA592EC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8BB4-F2DE-0342-BBB0-39F5CBD0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A295E-ECF3-0441-AA45-722500225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A00F6-5C15-F04B-9C6B-204F0694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F76BB-C8D3-2249-86F9-FBA3AB154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E3108-2059-BF42-9DBA-6039AFE06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981D7-4EEB-CB4A-97C0-9F8D3DA5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8006C-1348-294D-82E0-4E0EE2F0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4980B-078B-234D-9DC8-21264FF5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8F85-D2CA-E24E-9456-2226ABA8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EF3EB-D4DD-5648-952E-04058196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0FBAA-A4ED-A549-B14E-B307BCA4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9E8C2-AC53-1C49-BBF2-1B8500FE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6E03-4AC5-234D-BC98-CBACF650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0DA15-0382-4A4B-AF2A-2B51119F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EF95C-689D-B448-B267-B112DE53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A608-8515-7A42-9AF8-05F643DB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CCEC-951C-0842-AAAE-4D9A3ABE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81B5F-BF63-F94A-A46F-9996C68C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9E8A6-C234-434F-A4AB-6F36040B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7677B-73B9-6D43-8097-8B7F5D7F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BB240-74A2-7947-9174-53DB5FB2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F692-76C9-8C4B-87EC-53D23637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EDA11-60AC-904D-B837-11B4315E1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2147-2412-A94D-AA7F-BCF5AD5C0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A2F1D-365C-F349-BADC-C131BD03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F4D9-94EB-EF49-9CB0-F2820E822C8A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39832-C761-0D41-801A-E119D2E4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243BB-914C-DF43-A5ED-D135928A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9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01EF0-B81B-3A4E-AB83-1A31AABF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DD376-9B82-514E-A60F-B945EBA1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62BD-F2CE-C54B-A01A-B270669F9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4F4D9-94EB-EF49-9CB0-F2820E822C8A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E582-4B16-FA4E-8560-B78F8D3C1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8AE4-5F7A-8840-B738-CDF37E99F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0B038-B695-2A44-98D4-C3C42F913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77AA-F834-8B4A-821A-61F525FB2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NHANES Sample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64B8C-39DB-D348-9640-95F33510E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4-stage probability sampling design</a:t>
            </a:r>
          </a:p>
        </p:txBody>
      </p:sp>
    </p:spTree>
    <p:extLst>
      <p:ext uri="{BB962C8B-B14F-4D97-AF65-F5344CB8AC3E}">
        <p14:creationId xmlns:p14="http://schemas.microsoft.com/office/powerpoint/2010/main" val="30943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D8F3E-A5B1-E645-B31A-B0450E8C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NHANES Sample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1BB2-43DA-3C4B-9E47-E884C6F3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NHANES employs multistage probability sampling design</a:t>
            </a:r>
          </a:p>
          <a:p>
            <a:r>
              <a:rPr lang="en-US" sz="2400"/>
              <a:t>Sample selection is performed in four stages</a:t>
            </a:r>
          </a:p>
          <a:p>
            <a:pPr lvl="1"/>
            <a:r>
              <a:rPr lang="en-US" dirty="0"/>
              <a:t>Stage 1: Selection of primary sampling unit (PSU): At this stage counties or small groups of contagious counties are selected with probabilities proportional to the size</a:t>
            </a:r>
          </a:p>
          <a:p>
            <a:pPr lvl="1"/>
            <a:r>
              <a:rPr lang="en-US" dirty="0"/>
              <a:t>Stage 2: Selection segments within PSUs: block or group of blocks containing a cluster of households are selected</a:t>
            </a:r>
          </a:p>
          <a:p>
            <a:pPr lvl="1"/>
            <a:r>
              <a:rPr lang="en-US" dirty="0"/>
              <a:t>Stage 3: Selection of specific household within segments</a:t>
            </a:r>
          </a:p>
          <a:p>
            <a:pPr lvl="1"/>
            <a:r>
              <a:rPr lang="en-US" dirty="0"/>
              <a:t>Stage 4: Selection of individuals within a household  </a:t>
            </a:r>
          </a:p>
        </p:txBody>
      </p:sp>
    </p:spTree>
    <p:extLst>
      <p:ext uri="{BB962C8B-B14F-4D97-AF65-F5344CB8AC3E}">
        <p14:creationId xmlns:p14="http://schemas.microsoft.com/office/powerpoint/2010/main" val="133924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2AFA4-45B7-B141-8BAD-ED389C3B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Stratification before multistage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7FFE-E548-D549-9454-224D7544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Based on health index, all fifty states and the district of Columbia are stratified into four strata A, B, C, D</a:t>
            </a:r>
          </a:p>
          <a:p>
            <a:r>
              <a:rPr lang="en-US" sz="2400"/>
              <a:t>A is the group of most health states, whereas D is the group of least healthy states</a:t>
            </a:r>
          </a:p>
          <a:p>
            <a:r>
              <a:rPr lang="en-US" sz="2400"/>
              <a:t>A : AZ, CA, HI, MA, NH, NY, OR, UT, VT, WA</a:t>
            </a:r>
          </a:p>
          <a:p>
            <a:r>
              <a:rPr lang="en-US" sz="2400"/>
              <a:t>B : CO, CT, DE, FL, ID, ME, MN, MT, NJ, NM, NV, PA, RI</a:t>
            </a:r>
          </a:p>
          <a:p>
            <a:r>
              <a:rPr lang="en-US" sz="2400"/>
              <a:t>C: AK, DC, GA, IA, IL, MD, MI, ND, NE, OK, SD, TX, VA, WI, WY</a:t>
            </a:r>
          </a:p>
          <a:p>
            <a:r>
              <a:rPr lang="en-US" sz="2400"/>
              <a:t>D: AL, AR, IN, KS, KY, LA, MO, MS, NC, OH, SC, TN, WV</a:t>
            </a:r>
          </a:p>
        </p:txBody>
      </p:sp>
    </p:spTree>
    <p:extLst>
      <p:ext uri="{BB962C8B-B14F-4D97-AF65-F5344CB8AC3E}">
        <p14:creationId xmlns:p14="http://schemas.microsoft.com/office/powerpoint/2010/main" val="110593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987E4-2D77-0E47-BE80-748AA4A1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PSU 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3C17-89F6-934C-A084-BEE5A786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From each state group, 3-4 major strata defined by the census region and percent of population living in the rural area are selected </a:t>
            </a:r>
          </a:p>
          <a:p>
            <a:r>
              <a:rPr lang="en-US" sz="2400"/>
              <a:t>A total of 14-15 major strata constitutes the sampling frame for the primary sampling unit</a:t>
            </a:r>
          </a:p>
          <a:p>
            <a:r>
              <a:rPr lang="en-US" sz="2400"/>
              <a:t>In a single year about 15 PSUs, one from each major stratum  are selected  </a:t>
            </a:r>
          </a:p>
        </p:txBody>
      </p:sp>
    </p:spTree>
    <p:extLst>
      <p:ext uri="{BB962C8B-B14F-4D97-AF65-F5344CB8AC3E}">
        <p14:creationId xmlns:p14="http://schemas.microsoft.com/office/powerpoint/2010/main" val="20312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EA44B-631A-424C-AF5E-0A9D133B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Stratified 4-stage probability sampling design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D2B66-707E-AB43-BFDF-811AAACEE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0283" y="640080"/>
            <a:ext cx="431090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8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304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NHANES Sample Design</vt:lpstr>
      <vt:lpstr>NHANES Sample Design</vt:lpstr>
      <vt:lpstr>Stratification before multistage sampling</vt:lpstr>
      <vt:lpstr>PSU stratification</vt:lpstr>
      <vt:lpstr>Stratified 4-stage probability sampling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Sources of Health Data </dc:title>
  <dc:creator>Begum, Munni</dc:creator>
  <cp:lastModifiedBy>Begum, Munni</cp:lastModifiedBy>
  <cp:revision>50</cp:revision>
  <dcterms:created xsi:type="dcterms:W3CDTF">2021-01-14T17:59:02Z</dcterms:created>
  <dcterms:modified xsi:type="dcterms:W3CDTF">2021-01-31T21:43:38Z</dcterms:modified>
</cp:coreProperties>
</file>