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5" r:id="rId4"/>
    <p:sldId id="276" r:id="rId5"/>
    <p:sldId id="258" r:id="rId6"/>
    <p:sldId id="265" r:id="rId7"/>
    <p:sldId id="266" r:id="rId8"/>
    <p:sldId id="267" r:id="rId9"/>
    <p:sldId id="277" r:id="rId10"/>
    <p:sldId id="261" r:id="rId11"/>
    <p:sldId id="257" r:id="rId12"/>
    <p:sldId id="263" r:id="rId13"/>
    <p:sldId id="262" r:id="rId14"/>
    <p:sldId id="268" r:id="rId15"/>
    <p:sldId id="269" r:id="rId16"/>
    <p:sldId id="270" r:id="rId17"/>
    <p:sldId id="271" r:id="rId18"/>
    <p:sldId id="26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7AF2B-B307-794F-A9FB-21BD1155E062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701F5-2670-0445-9CC5-3BAB798F54AD}">
      <dgm:prSet phldrT="[Text]"/>
      <dgm:spPr/>
      <dgm:t>
        <a:bodyPr/>
        <a:lstStyle/>
        <a:p>
          <a:r>
            <a:rPr lang="en-US" dirty="0"/>
            <a:t>Randomized to </a:t>
          </a:r>
          <a:r>
            <a:rPr lang="en-US"/>
            <a:t>Active Treatment</a:t>
          </a:r>
        </a:p>
      </dgm:t>
    </dgm:pt>
    <dgm:pt modelId="{0BC624B7-6123-6B46-A8B5-02537CC38AB0}" type="parTrans" cxnId="{333542F7-2573-674B-AF17-5D48048CC6E3}">
      <dgm:prSet/>
      <dgm:spPr/>
      <dgm:t>
        <a:bodyPr/>
        <a:lstStyle/>
        <a:p>
          <a:endParaRPr lang="en-US"/>
        </a:p>
      </dgm:t>
    </dgm:pt>
    <dgm:pt modelId="{C3AD85E4-8AA7-154C-A99E-16DE4153A0E0}" type="sibTrans" cxnId="{333542F7-2573-674B-AF17-5D48048CC6E3}">
      <dgm:prSet/>
      <dgm:spPr/>
      <dgm:t>
        <a:bodyPr/>
        <a:lstStyle/>
        <a:p>
          <a:endParaRPr lang="en-US"/>
        </a:p>
      </dgm:t>
    </dgm:pt>
    <dgm:pt modelId="{D24E9E72-4658-5F4D-8D96-C550A1E427E8}">
      <dgm:prSet phldrT="[Text]"/>
      <dgm:spPr/>
      <dgm:t>
        <a:bodyPr/>
        <a:lstStyle/>
        <a:p>
          <a:r>
            <a:rPr lang="en-US" dirty="0"/>
            <a:t>Treatment Received </a:t>
          </a:r>
        </a:p>
        <a:p>
          <a:r>
            <a:rPr lang="en-US" dirty="0"/>
            <a:t>Treatment Not Received </a:t>
          </a:r>
        </a:p>
      </dgm:t>
    </dgm:pt>
    <dgm:pt modelId="{868B378A-ECA8-4A49-B6AE-D219FD4C83E8}" type="parTrans" cxnId="{A21042E2-820C-7D45-A1D9-72C8D59CF18E}">
      <dgm:prSet/>
      <dgm:spPr/>
      <dgm:t>
        <a:bodyPr/>
        <a:lstStyle/>
        <a:p>
          <a:endParaRPr lang="en-US"/>
        </a:p>
      </dgm:t>
    </dgm:pt>
    <dgm:pt modelId="{FAB23033-C732-534B-AE5A-F8D9CDD89383}" type="sibTrans" cxnId="{A21042E2-820C-7D45-A1D9-72C8D59CF18E}">
      <dgm:prSet/>
      <dgm:spPr/>
      <dgm:t>
        <a:bodyPr/>
        <a:lstStyle/>
        <a:p>
          <a:endParaRPr lang="en-US"/>
        </a:p>
      </dgm:t>
    </dgm:pt>
    <dgm:pt modelId="{B4BBE9F2-F225-9F40-8D3B-C224FDDED235}">
      <dgm:prSet phldrT="[Text]"/>
      <dgm:spPr/>
      <dgm:t>
        <a:bodyPr/>
        <a:lstStyle/>
        <a:p>
          <a:r>
            <a:rPr lang="en-US" dirty="0"/>
            <a:t>Treatment Completed </a:t>
          </a:r>
        </a:p>
        <a:p>
          <a:r>
            <a:rPr lang="en-US" dirty="0"/>
            <a:t>Treatment Not Completed </a:t>
          </a:r>
        </a:p>
      </dgm:t>
    </dgm:pt>
    <dgm:pt modelId="{7AE8C4ED-2035-6C4C-95A6-B810961EDEE2}" type="parTrans" cxnId="{7299821C-6571-5D41-BA01-82C6ABEEDDA6}">
      <dgm:prSet/>
      <dgm:spPr/>
      <dgm:t>
        <a:bodyPr/>
        <a:lstStyle/>
        <a:p>
          <a:endParaRPr lang="en-US"/>
        </a:p>
      </dgm:t>
    </dgm:pt>
    <dgm:pt modelId="{4626A9C1-682A-9A44-B632-8F7577E7E8BF}" type="sibTrans" cxnId="{7299821C-6571-5D41-BA01-82C6ABEEDDA6}">
      <dgm:prSet/>
      <dgm:spPr/>
      <dgm:t>
        <a:bodyPr/>
        <a:lstStyle/>
        <a:p>
          <a:endParaRPr lang="en-US"/>
        </a:p>
      </dgm:t>
    </dgm:pt>
    <dgm:pt modelId="{4110103D-5DBB-2E49-827A-3FACE4DF7854}">
      <dgm:prSet phldrT="[Text]"/>
      <dgm:spPr/>
      <dgm:t>
        <a:bodyPr/>
        <a:lstStyle/>
        <a:p>
          <a:r>
            <a:rPr lang="en-US" dirty="0"/>
            <a:t>Randomized to Placebo</a:t>
          </a:r>
        </a:p>
      </dgm:t>
    </dgm:pt>
    <dgm:pt modelId="{0F9E289E-BCED-D445-985E-AC08B4AC567E}" type="parTrans" cxnId="{87D20E88-E4E4-D245-BF07-EC24259D61B1}">
      <dgm:prSet/>
      <dgm:spPr/>
      <dgm:t>
        <a:bodyPr/>
        <a:lstStyle/>
        <a:p>
          <a:endParaRPr lang="en-US"/>
        </a:p>
      </dgm:t>
    </dgm:pt>
    <dgm:pt modelId="{04167611-7862-1143-BF93-E804FBAD65D1}" type="sibTrans" cxnId="{87D20E88-E4E4-D245-BF07-EC24259D61B1}">
      <dgm:prSet/>
      <dgm:spPr/>
      <dgm:t>
        <a:bodyPr/>
        <a:lstStyle/>
        <a:p>
          <a:endParaRPr lang="en-US"/>
        </a:p>
      </dgm:t>
    </dgm:pt>
    <dgm:pt modelId="{809F96D1-94B9-B343-8824-3886CB13E329}">
      <dgm:prSet phldrT="[Text]"/>
      <dgm:spPr/>
      <dgm:t>
        <a:bodyPr/>
        <a:lstStyle/>
        <a:p>
          <a:r>
            <a:rPr lang="en-US" dirty="0"/>
            <a:t>Placebo Received </a:t>
          </a:r>
        </a:p>
        <a:p>
          <a:r>
            <a:rPr lang="en-US" dirty="0"/>
            <a:t>Placebo not received  </a:t>
          </a:r>
        </a:p>
      </dgm:t>
    </dgm:pt>
    <dgm:pt modelId="{E0E78A8B-69D5-7E46-8148-57F44BB592BD}" type="parTrans" cxnId="{2823A3AF-D4E5-764A-87F5-E8E80122C012}">
      <dgm:prSet/>
      <dgm:spPr/>
      <dgm:t>
        <a:bodyPr/>
        <a:lstStyle/>
        <a:p>
          <a:endParaRPr lang="en-US"/>
        </a:p>
      </dgm:t>
    </dgm:pt>
    <dgm:pt modelId="{195C03DC-3BBC-1F45-83A9-347A6F53FB45}" type="sibTrans" cxnId="{2823A3AF-D4E5-764A-87F5-E8E80122C012}">
      <dgm:prSet/>
      <dgm:spPr/>
      <dgm:t>
        <a:bodyPr/>
        <a:lstStyle/>
        <a:p>
          <a:endParaRPr lang="en-US"/>
        </a:p>
      </dgm:t>
    </dgm:pt>
    <dgm:pt modelId="{1058A68F-209C-1A42-98EA-602CFF63FCC2}">
      <dgm:prSet phldrT="[Text]"/>
      <dgm:spPr/>
      <dgm:t>
        <a:bodyPr/>
        <a:lstStyle/>
        <a:p>
          <a:r>
            <a:rPr lang="en-US" dirty="0"/>
            <a:t>Placebo Completed</a:t>
          </a:r>
        </a:p>
        <a:p>
          <a:r>
            <a:rPr lang="en-US" dirty="0"/>
            <a:t>Placebo Not Completed</a:t>
          </a:r>
        </a:p>
      </dgm:t>
    </dgm:pt>
    <dgm:pt modelId="{E8012B70-2999-924E-9BF0-AA442ACFAFAA}" type="parTrans" cxnId="{61FDB743-AE2F-A34D-9990-A339C3583FC0}">
      <dgm:prSet/>
      <dgm:spPr/>
      <dgm:t>
        <a:bodyPr/>
        <a:lstStyle/>
        <a:p>
          <a:endParaRPr lang="en-US"/>
        </a:p>
      </dgm:t>
    </dgm:pt>
    <dgm:pt modelId="{089C8F98-5DE0-8A48-9A53-76B76069BF08}" type="sibTrans" cxnId="{61FDB743-AE2F-A34D-9990-A339C3583FC0}">
      <dgm:prSet/>
      <dgm:spPr/>
      <dgm:t>
        <a:bodyPr/>
        <a:lstStyle/>
        <a:p>
          <a:endParaRPr lang="en-US"/>
        </a:p>
      </dgm:t>
    </dgm:pt>
    <dgm:pt modelId="{AC3166E9-3E6E-9E48-8318-1857E8FE9A48}" type="pres">
      <dgm:prSet presAssocID="{0637AF2B-B307-794F-A9FB-21BD1155E062}" presName="Name0" presStyleCnt="0">
        <dgm:presLayoutVars>
          <dgm:dir/>
          <dgm:animLvl val="lvl"/>
          <dgm:resizeHandles val="exact"/>
        </dgm:presLayoutVars>
      </dgm:prSet>
      <dgm:spPr/>
    </dgm:pt>
    <dgm:pt modelId="{AAACA185-A778-8C42-8B53-AF9761266C0E}" type="pres">
      <dgm:prSet presAssocID="{A6E701F5-2670-0445-9CC5-3BAB798F54AD}" presName="vertFlow" presStyleCnt="0"/>
      <dgm:spPr/>
    </dgm:pt>
    <dgm:pt modelId="{F718190D-0C71-0647-A98C-81E0ADFB398F}" type="pres">
      <dgm:prSet presAssocID="{A6E701F5-2670-0445-9CC5-3BAB798F54AD}" presName="header" presStyleLbl="node1" presStyleIdx="0" presStyleCnt="2"/>
      <dgm:spPr/>
    </dgm:pt>
    <dgm:pt modelId="{F3C34BD2-ED6B-3243-9C43-C18858B44E14}" type="pres">
      <dgm:prSet presAssocID="{868B378A-ECA8-4A49-B6AE-D219FD4C83E8}" presName="parTrans" presStyleLbl="sibTrans2D1" presStyleIdx="0" presStyleCnt="4"/>
      <dgm:spPr/>
    </dgm:pt>
    <dgm:pt modelId="{557DBDEC-2638-B64F-B449-ED098F5A9F1D}" type="pres">
      <dgm:prSet presAssocID="{D24E9E72-4658-5F4D-8D96-C550A1E427E8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859A2088-2E8E-A746-9ED6-603E1D698C1C}" type="pres">
      <dgm:prSet presAssocID="{FAB23033-C732-534B-AE5A-F8D9CDD89383}" presName="sibTrans" presStyleLbl="sibTrans2D1" presStyleIdx="1" presStyleCnt="4"/>
      <dgm:spPr/>
    </dgm:pt>
    <dgm:pt modelId="{FC8D76DB-F5F3-3D4D-985D-E05919EF7365}" type="pres">
      <dgm:prSet presAssocID="{B4BBE9F2-F225-9F40-8D3B-C224FDDED235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0C217FBD-C60D-F04F-A798-6EBC7AEE96B3}" type="pres">
      <dgm:prSet presAssocID="{A6E701F5-2670-0445-9CC5-3BAB798F54AD}" presName="hSp" presStyleCnt="0"/>
      <dgm:spPr/>
    </dgm:pt>
    <dgm:pt modelId="{610CF33A-0B4C-3941-AAEC-D7AEBCE7B4A7}" type="pres">
      <dgm:prSet presAssocID="{4110103D-5DBB-2E49-827A-3FACE4DF7854}" presName="vertFlow" presStyleCnt="0"/>
      <dgm:spPr/>
    </dgm:pt>
    <dgm:pt modelId="{D8A35C50-401A-3446-9A51-ACD4404A0400}" type="pres">
      <dgm:prSet presAssocID="{4110103D-5DBB-2E49-827A-3FACE4DF7854}" presName="header" presStyleLbl="node1" presStyleIdx="1" presStyleCnt="2"/>
      <dgm:spPr/>
    </dgm:pt>
    <dgm:pt modelId="{5AAD3982-D0B1-BE4D-9B2B-3E7D11932628}" type="pres">
      <dgm:prSet presAssocID="{E0E78A8B-69D5-7E46-8148-57F44BB592BD}" presName="parTrans" presStyleLbl="sibTrans2D1" presStyleIdx="2" presStyleCnt="4"/>
      <dgm:spPr/>
    </dgm:pt>
    <dgm:pt modelId="{8981439C-8525-9942-8D69-90924ADE4BDC}" type="pres">
      <dgm:prSet presAssocID="{809F96D1-94B9-B343-8824-3886CB13E32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C79FCCE5-0B30-D04F-8D1F-FCCCB5B4EA0D}" type="pres">
      <dgm:prSet presAssocID="{195C03DC-3BBC-1F45-83A9-347A6F53FB45}" presName="sibTrans" presStyleLbl="sibTrans2D1" presStyleIdx="3" presStyleCnt="4"/>
      <dgm:spPr/>
    </dgm:pt>
    <dgm:pt modelId="{A290928D-3C28-584B-9C83-A898CFB7D3E6}" type="pres">
      <dgm:prSet presAssocID="{1058A68F-209C-1A42-98EA-602CFF63FCC2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5DCFCF08-69AD-B648-BFBF-E7DEAB294D4A}" type="presOf" srcId="{809F96D1-94B9-B343-8824-3886CB13E329}" destId="{8981439C-8525-9942-8D69-90924ADE4BDC}" srcOrd="0" destOrd="0" presId="urn:microsoft.com/office/officeart/2005/8/layout/lProcess1"/>
    <dgm:cxn modelId="{EB792C0D-EA46-7C42-AF17-E6C3FB6D6139}" type="presOf" srcId="{FAB23033-C732-534B-AE5A-F8D9CDD89383}" destId="{859A2088-2E8E-A746-9ED6-603E1D698C1C}" srcOrd="0" destOrd="0" presId="urn:microsoft.com/office/officeart/2005/8/layout/lProcess1"/>
    <dgm:cxn modelId="{D5363410-D382-6C46-8CE9-907542812DCB}" type="presOf" srcId="{E0E78A8B-69D5-7E46-8148-57F44BB592BD}" destId="{5AAD3982-D0B1-BE4D-9B2B-3E7D11932628}" srcOrd="0" destOrd="0" presId="urn:microsoft.com/office/officeart/2005/8/layout/lProcess1"/>
    <dgm:cxn modelId="{7299821C-6571-5D41-BA01-82C6ABEEDDA6}" srcId="{A6E701F5-2670-0445-9CC5-3BAB798F54AD}" destId="{B4BBE9F2-F225-9F40-8D3B-C224FDDED235}" srcOrd="1" destOrd="0" parTransId="{7AE8C4ED-2035-6C4C-95A6-B810961EDEE2}" sibTransId="{4626A9C1-682A-9A44-B632-8F7577E7E8BF}"/>
    <dgm:cxn modelId="{894E033B-B00F-3E4B-9594-FF98B1373AB4}" type="presOf" srcId="{1058A68F-209C-1A42-98EA-602CFF63FCC2}" destId="{A290928D-3C28-584B-9C83-A898CFB7D3E6}" srcOrd="0" destOrd="0" presId="urn:microsoft.com/office/officeart/2005/8/layout/lProcess1"/>
    <dgm:cxn modelId="{61FDB743-AE2F-A34D-9990-A339C3583FC0}" srcId="{4110103D-5DBB-2E49-827A-3FACE4DF7854}" destId="{1058A68F-209C-1A42-98EA-602CFF63FCC2}" srcOrd="1" destOrd="0" parTransId="{E8012B70-2999-924E-9BF0-AA442ACFAFAA}" sibTransId="{089C8F98-5DE0-8A48-9A53-76B76069BF08}"/>
    <dgm:cxn modelId="{EBD15157-1AED-8E43-9066-0C62DF376B86}" type="presOf" srcId="{B4BBE9F2-F225-9F40-8D3B-C224FDDED235}" destId="{FC8D76DB-F5F3-3D4D-985D-E05919EF7365}" srcOrd="0" destOrd="0" presId="urn:microsoft.com/office/officeart/2005/8/layout/lProcess1"/>
    <dgm:cxn modelId="{597B3E82-53A6-6748-A08C-3CB816BF7C13}" type="presOf" srcId="{D24E9E72-4658-5F4D-8D96-C550A1E427E8}" destId="{557DBDEC-2638-B64F-B449-ED098F5A9F1D}" srcOrd="0" destOrd="0" presId="urn:microsoft.com/office/officeart/2005/8/layout/lProcess1"/>
    <dgm:cxn modelId="{65B0CE82-92C3-A740-9DD4-31389BBDBC9B}" type="presOf" srcId="{0637AF2B-B307-794F-A9FB-21BD1155E062}" destId="{AC3166E9-3E6E-9E48-8318-1857E8FE9A48}" srcOrd="0" destOrd="0" presId="urn:microsoft.com/office/officeart/2005/8/layout/lProcess1"/>
    <dgm:cxn modelId="{87D20E88-E4E4-D245-BF07-EC24259D61B1}" srcId="{0637AF2B-B307-794F-A9FB-21BD1155E062}" destId="{4110103D-5DBB-2E49-827A-3FACE4DF7854}" srcOrd="1" destOrd="0" parTransId="{0F9E289E-BCED-D445-985E-AC08B4AC567E}" sibTransId="{04167611-7862-1143-BF93-E804FBAD65D1}"/>
    <dgm:cxn modelId="{858FA68D-80D5-2A43-B37B-2512539028DF}" type="presOf" srcId="{195C03DC-3BBC-1F45-83A9-347A6F53FB45}" destId="{C79FCCE5-0B30-D04F-8D1F-FCCCB5B4EA0D}" srcOrd="0" destOrd="0" presId="urn:microsoft.com/office/officeart/2005/8/layout/lProcess1"/>
    <dgm:cxn modelId="{2823A3AF-D4E5-764A-87F5-E8E80122C012}" srcId="{4110103D-5DBB-2E49-827A-3FACE4DF7854}" destId="{809F96D1-94B9-B343-8824-3886CB13E329}" srcOrd="0" destOrd="0" parTransId="{E0E78A8B-69D5-7E46-8148-57F44BB592BD}" sibTransId="{195C03DC-3BBC-1F45-83A9-347A6F53FB45}"/>
    <dgm:cxn modelId="{262543BF-C604-B749-9982-E46EAEC53281}" type="presOf" srcId="{A6E701F5-2670-0445-9CC5-3BAB798F54AD}" destId="{F718190D-0C71-0647-A98C-81E0ADFB398F}" srcOrd="0" destOrd="0" presId="urn:microsoft.com/office/officeart/2005/8/layout/lProcess1"/>
    <dgm:cxn modelId="{29913DDF-60EA-5440-8E85-E6B61D10002A}" type="presOf" srcId="{4110103D-5DBB-2E49-827A-3FACE4DF7854}" destId="{D8A35C50-401A-3446-9A51-ACD4404A0400}" srcOrd="0" destOrd="0" presId="urn:microsoft.com/office/officeart/2005/8/layout/lProcess1"/>
    <dgm:cxn modelId="{A21042E2-820C-7D45-A1D9-72C8D59CF18E}" srcId="{A6E701F5-2670-0445-9CC5-3BAB798F54AD}" destId="{D24E9E72-4658-5F4D-8D96-C550A1E427E8}" srcOrd="0" destOrd="0" parTransId="{868B378A-ECA8-4A49-B6AE-D219FD4C83E8}" sibTransId="{FAB23033-C732-534B-AE5A-F8D9CDD89383}"/>
    <dgm:cxn modelId="{FECBF7E2-061E-2B43-9032-5A8B64341F33}" type="presOf" srcId="{868B378A-ECA8-4A49-B6AE-D219FD4C83E8}" destId="{F3C34BD2-ED6B-3243-9C43-C18858B44E14}" srcOrd="0" destOrd="0" presId="urn:microsoft.com/office/officeart/2005/8/layout/lProcess1"/>
    <dgm:cxn modelId="{333542F7-2573-674B-AF17-5D48048CC6E3}" srcId="{0637AF2B-B307-794F-A9FB-21BD1155E062}" destId="{A6E701F5-2670-0445-9CC5-3BAB798F54AD}" srcOrd="0" destOrd="0" parTransId="{0BC624B7-6123-6B46-A8B5-02537CC38AB0}" sibTransId="{C3AD85E4-8AA7-154C-A99E-16DE4153A0E0}"/>
    <dgm:cxn modelId="{660BBD30-A4D7-8244-B815-DA0F3C366F21}" type="presParOf" srcId="{AC3166E9-3E6E-9E48-8318-1857E8FE9A48}" destId="{AAACA185-A778-8C42-8B53-AF9761266C0E}" srcOrd="0" destOrd="0" presId="urn:microsoft.com/office/officeart/2005/8/layout/lProcess1"/>
    <dgm:cxn modelId="{20F9C4D4-C7BC-834B-A63D-94D7013FB874}" type="presParOf" srcId="{AAACA185-A778-8C42-8B53-AF9761266C0E}" destId="{F718190D-0C71-0647-A98C-81E0ADFB398F}" srcOrd="0" destOrd="0" presId="urn:microsoft.com/office/officeart/2005/8/layout/lProcess1"/>
    <dgm:cxn modelId="{FAC5B83B-C86F-4943-A8A7-EE3D62D17684}" type="presParOf" srcId="{AAACA185-A778-8C42-8B53-AF9761266C0E}" destId="{F3C34BD2-ED6B-3243-9C43-C18858B44E14}" srcOrd="1" destOrd="0" presId="urn:microsoft.com/office/officeart/2005/8/layout/lProcess1"/>
    <dgm:cxn modelId="{A39CD26D-2288-CF44-B080-C1AAF0EE1C68}" type="presParOf" srcId="{AAACA185-A778-8C42-8B53-AF9761266C0E}" destId="{557DBDEC-2638-B64F-B449-ED098F5A9F1D}" srcOrd="2" destOrd="0" presId="urn:microsoft.com/office/officeart/2005/8/layout/lProcess1"/>
    <dgm:cxn modelId="{751309D4-2DFA-E84F-9B6D-F4A83E2C6E67}" type="presParOf" srcId="{AAACA185-A778-8C42-8B53-AF9761266C0E}" destId="{859A2088-2E8E-A746-9ED6-603E1D698C1C}" srcOrd="3" destOrd="0" presId="urn:microsoft.com/office/officeart/2005/8/layout/lProcess1"/>
    <dgm:cxn modelId="{94FD6F4C-A7DF-A54E-957C-0EFFE5D25658}" type="presParOf" srcId="{AAACA185-A778-8C42-8B53-AF9761266C0E}" destId="{FC8D76DB-F5F3-3D4D-985D-E05919EF7365}" srcOrd="4" destOrd="0" presId="urn:microsoft.com/office/officeart/2005/8/layout/lProcess1"/>
    <dgm:cxn modelId="{A862BAD0-1C78-3D4A-B6DE-D4E0C5AD521C}" type="presParOf" srcId="{AC3166E9-3E6E-9E48-8318-1857E8FE9A48}" destId="{0C217FBD-C60D-F04F-A798-6EBC7AEE96B3}" srcOrd="1" destOrd="0" presId="urn:microsoft.com/office/officeart/2005/8/layout/lProcess1"/>
    <dgm:cxn modelId="{17AF1BCA-75FE-D34D-B7F1-9A75330BF5EE}" type="presParOf" srcId="{AC3166E9-3E6E-9E48-8318-1857E8FE9A48}" destId="{610CF33A-0B4C-3941-AAEC-D7AEBCE7B4A7}" srcOrd="2" destOrd="0" presId="urn:microsoft.com/office/officeart/2005/8/layout/lProcess1"/>
    <dgm:cxn modelId="{F35B21E0-0533-004D-8D0D-CEB9ECB34BEC}" type="presParOf" srcId="{610CF33A-0B4C-3941-AAEC-D7AEBCE7B4A7}" destId="{D8A35C50-401A-3446-9A51-ACD4404A0400}" srcOrd="0" destOrd="0" presId="urn:microsoft.com/office/officeart/2005/8/layout/lProcess1"/>
    <dgm:cxn modelId="{CEDDAD55-8739-6E47-9056-E2FD12F07B25}" type="presParOf" srcId="{610CF33A-0B4C-3941-AAEC-D7AEBCE7B4A7}" destId="{5AAD3982-D0B1-BE4D-9B2B-3E7D11932628}" srcOrd="1" destOrd="0" presId="urn:microsoft.com/office/officeart/2005/8/layout/lProcess1"/>
    <dgm:cxn modelId="{E39A2C8E-6F17-5A46-9A4A-453280D0CD95}" type="presParOf" srcId="{610CF33A-0B4C-3941-AAEC-D7AEBCE7B4A7}" destId="{8981439C-8525-9942-8D69-90924ADE4BDC}" srcOrd="2" destOrd="0" presId="urn:microsoft.com/office/officeart/2005/8/layout/lProcess1"/>
    <dgm:cxn modelId="{4BF206CF-4868-AC4F-9C92-75A72EAEC43C}" type="presParOf" srcId="{610CF33A-0B4C-3941-AAEC-D7AEBCE7B4A7}" destId="{C79FCCE5-0B30-D04F-8D1F-FCCCB5B4EA0D}" srcOrd="3" destOrd="0" presId="urn:microsoft.com/office/officeart/2005/8/layout/lProcess1"/>
    <dgm:cxn modelId="{1D4949DA-2371-6F4D-A2AE-2ED87F5BD562}" type="presParOf" srcId="{610CF33A-0B4C-3941-AAEC-D7AEBCE7B4A7}" destId="{A290928D-3C28-584B-9C83-A898CFB7D3E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B9F256-49D5-AB4C-B613-463FA9D0185F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D8AA5CAF-75BF-8B47-AD22-AB59F493C352}">
      <dgm:prSet phldrT="[Text]"/>
      <dgm:spPr/>
      <dgm:t>
        <a:bodyPr/>
        <a:lstStyle/>
        <a:p>
          <a:r>
            <a:rPr lang="en-US" dirty="0"/>
            <a:t>44,820 participants were screened</a:t>
          </a:r>
        </a:p>
      </dgm:t>
    </dgm:pt>
    <dgm:pt modelId="{F42B291F-BF53-4743-8F6D-94FF4C2B8467}" type="parTrans" cxnId="{A7661F38-80E4-4F4C-B32F-80D7BD58B572}">
      <dgm:prSet/>
      <dgm:spPr/>
      <dgm:t>
        <a:bodyPr/>
        <a:lstStyle/>
        <a:p>
          <a:endParaRPr lang="en-US"/>
        </a:p>
      </dgm:t>
    </dgm:pt>
    <dgm:pt modelId="{9F115DAD-6B3F-C74E-B03A-A7B0DCE9A6F1}" type="sibTrans" cxnId="{A7661F38-80E4-4F4C-B32F-80D7BD58B572}">
      <dgm:prSet/>
      <dgm:spPr/>
      <dgm:t>
        <a:bodyPr/>
        <a:lstStyle/>
        <a:p>
          <a:endParaRPr lang="en-US"/>
        </a:p>
      </dgm:t>
    </dgm:pt>
    <dgm:pt modelId="{EE078649-0A88-3445-A02C-9DCD4509EC7D}">
      <dgm:prSet phldrT="[Text]"/>
      <dgm:spPr/>
      <dgm:t>
        <a:bodyPr/>
        <a:lstStyle/>
        <a:p>
          <a:r>
            <a:rPr lang="en-US" dirty="0"/>
            <a:t>43,548 underwent randomization</a:t>
          </a:r>
        </a:p>
      </dgm:t>
    </dgm:pt>
    <dgm:pt modelId="{BC297DA8-0FE5-5040-AC47-0EA88AF38BFD}" type="parTrans" cxnId="{A5E3F966-897E-9643-869D-9382357DAD3A}">
      <dgm:prSet/>
      <dgm:spPr/>
      <dgm:t>
        <a:bodyPr/>
        <a:lstStyle/>
        <a:p>
          <a:endParaRPr lang="en-US"/>
        </a:p>
      </dgm:t>
    </dgm:pt>
    <dgm:pt modelId="{536CFED8-78AE-4E49-9AAF-7514BA5AAB45}" type="sibTrans" cxnId="{A5E3F966-897E-9643-869D-9382357DAD3A}">
      <dgm:prSet/>
      <dgm:spPr/>
      <dgm:t>
        <a:bodyPr/>
        <a:lstStyle/>
        <a:p>
          <a:endParaRPr lang="en-US"/>
        </a:p>
      </dgm:t>
    </dgm:pt>
    <dgm:pt modelId="{C14F73FD-3DEC-3C45-827E-FE7B9C5E9938}">
      <dgm:prSet phldrT="[Text]"/>
      <dgm:spPr/>
      <dgm:t>
        <a:bodyPr/>
        <a:lstStyle/>
        <a:p>
          <a:r>
            <a:rPr lang="en-US" dirty="0"/>
            <a:t>43,448 received the vaccine or placebo</a:t>
          </a:r>
        </a:p>
      </dgm:t>
    </dgm:pt>
    <dgm:pt modelId="{31E78A15-682E-0F46-BAFC-B48545C12FC5}" type="parTrans" cxnId="{3004D82E-DAEC-6346-8173-074CE36E817D}">
      <dgm:prSet/>
      <dgm:spPr/>
      <dgm:t>
        <a:bodyPr/>
        <a:lstStyle/>
        <a:p>
          <a:endParaRPr lang="en-US"/>
        </a:p>
      </dgm:t>
    </dgm:pt>
    <dgm:pt modelId="{00EFEEB5-DFAA-8E48-B865-B05444ED15F7}" type="sibTrans" cxnId="{3004D82E-DAEC-6346-8173-074CE36E817D}">
      <dgm:prSet/>
      <dgm:spPr/>
      <dgm:t>
        <a:bodyPr/>
        <a:lstStyle/>
        <a:p>
          <a:endParaRPr lang="en-US"/>
        </a:p>
      </dgm:t>
    </dgm:pt>
    <dgm:pt modelId="{C9C0398E-7BB8-1441-B748-19880D556C45}" type="pres">
      <dgm:prSet presAssocID="{33B9F256-49D5-AB4C-B613-463FA9D0185F}" presName="linearFlow" presStyleCnt="0">
        <dgm:presLayoutVars>
          <dgm:resizeHandles val="exact"/>
        </dgm:presLayoutVars>
      </dgm:prSet>
      <dgm:spPr/>
    </dgm:pt>
    <dgm:pt modelId="{7BC2DE44-DE4D-4B42-85F8-6DF72A922563}" type="pres">
      <dgm:prSet presAssocID="{D8AA5CAF-75BF-8B47-AD22-AB59F493C352}" presName="node" presStyleLbl="node1" presStyleIdx="0" presStyleCnt="3" custScaleX="358861">
        <dgm:presLayoutVars>
          <dgm:bulletEnabled val="1"/>
        </dgm:presLayoutVars>
      </dgm:prSet>
      <dgm:spPr/>
    </dgm:pt>
    <dgm:pt modelId="{6D83C520-5AD3-A349-B1C6-E5D222D9172B}" type="pres">
      <dgm:prSet presAssocID="{9F115DAD-6B3F-C74E-B03A-A7B0DCE9A6F1}" presName="sibTrans" presStyleLbl="sibTrans2D1" presStyleIdx="0" presStyleCnt="2"/>
      <dgm:spPr/>
    </dgm:pt>
    <dgm:pt modelId="{1F98A36E-9216-1B4B-88DD-F0958915F191}" type="pres">
      <dgm:prSet presAssocID="{9F115DAD-6B3F-C74E-B03A-A7B0DCE9A6F1}" presName="connectorText" presStyleLbl="sibTrans2D1" presStyleIdx="0" presStyleCnt="2"/>
      <dgm:spPr/>
    </dgm:pt>
    <dgm:pt modelId="{74E01D05-96AE-D442-B2D0-D2CD8DB52CBD}" type="pres">
      <dgm:prSet presAssocID="{EE078649-0A88-3445-A02C-9DCD4509EC7D}" presName="node" presStyleLbl="node1" presStyleIdx="1" presStyleCnt="3" custScaleX="371483">
        <dgm:presLayoutVars>
          <dgm:bulletEnabled val="1"/>
        </dgm:presLayoutVars>
      </dgm:prSet>
      <dgm:spPr/>
    </dgm:pt>
    <dgm:pt modelId="{9A514C90-5692-2446-B0D3-D93444D93A73}" type="pres">
      <dgm:prSet presAssocID="{536CFED8-78AE-4E49-9AAF-7514BA5AAB45}" presName="sibTrans" presStyleLbl="sibTrans2D1" presStyleIdx="1" presStyleCnt="2"/>
      <dgm:spPr/>
    </dgm:pt>
    <dgm:pt modelId="{4C8545FC-5F72-A04B-951B-AEFEA75E4547}" type="pres">
      <dgm:prSet presAssocID="{536CFED8-78AE-4E49-9AAF-7514BA5AAB45}" presName="connectorText" presStyleLbl="sibTrans2D1" presStyleIdx="1" presStyleCnt="2"/>
      <dgm:spPr/>
    </dgm:pt>
    <dgm:pt modelId="{9F3755B8-8240-4C43-A129-B7F5FB394C46}" type="pres">
      <dgm:prSet presAssocID="{C14F73FD-3DEC-3C45-827E-FE7B9C5E9938}" presName="node" presStyleLbl="node1" presStyleIdx="2" presStyleCnt="3" custScaleX="377793">
        <dgm:presLayoutVars>
          <dgm:bulletEnabled val="1"/>
        </dgm:presLayoutVars>
      </dgm:prSet>
      <dgm:spPr/>
    </dgm:pt>
  </dgm:ptLst>
  <dgm:cxnLst>
    <dgm:cxn modelId="{704E330C-4D05-BF44-9921-37B48B43766D}" type="presOf" srcId="{536CFED8-78AE-4E49-9AAF-7514BA5AAB45}" destId="{9A514C90-5692-2446-B0D3-D93444D93A73}" srcOrd="0" destOrd="0" presId="urn:microsoft.com/office/officeart/2005/8/layout/process2"/>
    <dgm:cxn modelId="{06E9D216-B168-324A-BCA3-38B0062344E0}" type="presOf" srcId="{D8AA5CAF-75BF-8B47-AD22-AB59F493C352}" destId="{7BC2DE44-DE4D-4B42-85F8-6DF72A922563}" srcOrd="0" destOrd="0" presId="urn:microsoft.com/office/officeart/2005/8/layout/process2"/>
    <dgm:cxn modelId="{3004D82E-DAEC-6346-8173-074CE36E817D}" srcId="{33B9F256-49D5-AB4C-B613-463FA9D0185F}" destId="{C14F73FD-3DEC-3C45-827E-FE7B9C5E9938}" srcOrd="2" destOrd="0" parTransId="{31E78A15-682E-0F46-BAFC-B48545C12FC5}" sibTransId="{00EFEEB5-DFAA-8E48-B865-B05444ED15F7}"/>
    <dgm:cxn modelId="{A7661F38-80E4-4F4C-B32F-80D7BD58B572}" srcId="{33B9F256-49D5-AB4C-B613-463FA9D0185F}" destId="{D8AA5CAF-75BF-8B47-AD22-AB59F493C352}" srcOrd="0" destOrd="0" parTransId="{F42B291F-BF53-4743-8F6D-94FF4C2B8467}" sibTransId="{9F115DAD-6B3F-C74E-B03A-A7B0DCE9A6F1}"/>
    <dgm:cxn modelId="{B09FEA58-ABF2-9C4D-A29E-8994F520857C}" type="presOf" srcId="{9F115DAD-6B3F-C74E-B03A-A7B0DCE9A6F1}" destId="{1F98A36E-9216-1B4B-88DD-F0958915F191}" srcOrd="1" destOrd="0" presId="urn:microsoft.com/office/officeart/2005/8/layout/process2"/>
    <dgm:cxn modelId="{A5E3F966-897E-9643-869D-9382357DAD3A}" srcId="{33B9F256-49D5-AB4C-B613-463FA9D0185F}" destId="{EE078649-0A88-3445-A02C-9DCD4509EC7D}" srcOrd="1" destOrd="0" parTransId="{BC297DA8-0FE5-5040-AC47-0EA88AF38BFD}" sibTransId="{536CFED8-78AE-4E49-9AAF-7514BA5AAB45}"/>
    <dgm:cxn modelId="{6DA3A578-16B3-C34A-A47A-2D157A5C47FB}" type="presOf" srcId="{EE078649-0A88-3445-A02C-9DCD4509EC7D}" destId="{74E01D05-96AE-D442-B2D0-D2CD8DB52CBD}" srcOrd="0" destOrd="0" presId="urn:microsoft.com/office/officeart/2005/8/layout/process2"/>
    <dgm:cxn modelId="{2B78FC95-A2BB-BB45-BB92-35915832AF6F}" type="presOf" srcId="{536CFED8-78AE-4E49-9AAF-7514BA5AAB45}" destId="{4C8545FC-5F72-A04B-951B-AEFEA75E4547}" srcOrd="1" destOrd="0" presId="urn:microsoft.com/office/officeart/2005/8/layout/process2"/>
    <dgm:cxn modelId="{5451C9A2-57A7-0646-90A0-CC5855BD8ED8}" type="presOf" srcId="{9F115DAD-6B3F-C74E-B03A-A7B0DCE9A6F1}" destId="{6D83C520-5AD3-A349-B1C6-E5D222D9172B}" srcOrd="0" destOrd="0" presId="urn:microsoft.com/office/officeart/2005/8/layout/process2"/>
    <dgm:cxn modelId="{A44487D1-FFD0-B444-B9FB-364775E3AE08}" type="presOf" srcId="{C14F73FD-3DEC-3C45-827E-FE7B9C5E9938}" destId="{9F3755B8-8240-4C43-A129-B7F5FB394C46}" srcOrd="0" destOrd="0" presId="urn:microsoft.com/office/officeart/2005/8/layout/process2"/>
    <dgm:cxn modelId="{EEFA1DFF-54F8-0B4C-A85D-7FDAED9B3582}" type="presOf" srcId="{33B9F256-49D5-AB4C-B613-463FA9D0185F}" destId="{C9C0398E-7BB8-1441-B748-19880D556C45}" srcOrd="0" destOrd="0" presId="urn:microsoft.com/office/officeart/2005/8/layout/process2"/>
    <dgm:cxn modelId="{530F3604-B74B-1E48-9019-0F51F41BC3A1}" type="presParOf" srcId="{C9C0398E-7BB8-1441-B748-19880D556C45}" destId="{7BC2DE44-DE4D-4B42-85F8-6DF72A922563}" srcOrd="0" destOrd="0" presId="urn:microsoft.com/office/officeart/2005/8/layout/process2"/>
    <dgm:cxn modelId="{AED20F76-FA3C-974A-82F8-F07C3125720F}" type="presParOf" srcId="{C9C0398E-7BB8-1441-B748-19880D556C45}" destId="{6D83C520-5AD3-A349-B1C6-E5D222D9172B}" srcOrd="1" destOrd="0" presId="urn:microsoft.com/office/officeart/2005/8/layout/process2"/>
    <dgm:cxn modelId="{06BAE989-2F77-BE43-BE82-8B7ED8EF8736}" type="presParOf" srcId="{6D83C520-5AD3-A349-B1C6-E5D222D9172B}" destId="{1F98A36E-9216-1B4B-88DD-F0958915F191}" srcOrd="0" destOrd="0" presId="urn:microsoft.com/office/officeart/2005/8/layout/process2"/>
    <dgm:cxn modelId="{57AEAAF3-E45A-4543-9F36-A4FFABF9A7A5}" type="presParOf" srcId="{C9C0398E-7BB8-1441-B748-19880D556C45}" destId="{74E01D05-96AE-D442-B2D0-D2CD8DB52CBD}" srcOrd="2" destOrd="0" presId="urn:microsoft.com/office/officeart/2005/8/layout/process2"/>
    <dgm:cxn modelId="{A501D513-C09F-9347-8EEE-F696A29257AC}" type="presParOf" srcId="{C9C0398E-7BB8-1441-B748-19880D556C45}" destId="{9A514C90-5692-2446-B0D3-D93444D93A73}" srcOrd="3" destOrd="0" presId="urn:microsoft.com/office/officeart/2005/8/layout/process2"/>
    <dgm:cxn modelId="{137A1A03-8DEF-594C-8416-C5D821EDCBA3}" type="presParOf" srcId="{9A514C90-5692-2446-B0D3-D93444D93A73}" destId="{4C8545FC-5F72-A04B-951B-AEFEA75E4547}" srcOrd="0" destOrd="0" presId="urn:microsoft.com/office/officeart/2005/8/layout/process2"/>
    <dgm:cxn modelId="{9A43DA47-12E3-8645-8E5A-75460B074A95}" type="presParOf" srcId="{C9C0398E-7BB8-1441-B748-19880D556C45}" destId="{9F3755B8-8240-4C43-A129-B7F5FB394C4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7AF2B-B307-794F-A9FB-21BD1155E062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701F5-2670-0445-9CC5-3BAB798F54AD}">
      <dgm:prSet phldrT="[Text]"/>
      <dgm:spPr/>
      <dgm:t>
        <a:bodyPr/>
        <a:lstStyle/>
        <a:p>
          <a:r>
            <a:rPr lang="en-US" dirty="0"/>
            <a:t>21,720 were assigned to receive BNT162b2</a:t>
          </a:r>
        </a:p>
      </dgm:t>
    </dgm:pt>
    <dgm:pt modelId="{0BC624B7-6123-6B46-A8B5-02537CC38AB0}" type="parTrans" cxnId="{333542F7-2573-674B-AF17-5D48048CC6E3}">
      <dgm:prSet/>
      <dgm:spPr/>
      <dgm:t>
        <a:bodyPr/>
        <a:lstStyle/>
        <a:p>
          <a:endParaRPr lang="en-US"/>
        </a:p>
      </dgm:t>
    </dgm:pt>
    <dgm:pt modelId="{C3AD85E4-8AA7-154C-A99E-16DE4153A0E0}" type="sibTrans" cxnId="{333542F7-2573-674B-AF17-5D48048CC6E3}">
      <dgm:prSet/>
      <dgm:spPr/>
      <dgm:t>
        <a:bodyPr/>
        <a:lstStyle/>
        <a:p>
          <a:endParaRPr lang="en-US"/>
        </a:p>
      </dgm:t>
    </dgm:pt>
    <dgm:pt modelId="{D24E9E72-4658-5F4D-8D96-C550A1E427E8}">
      <dgm:prSet phldrT="[Text]"/>
      <dgm:spPr/>
      <dgm:t>
        <a:bodyPr/>
        <a:lstStyle/>
        <a:p>
          <a:r>
            <a:rPr lang="en-US" dirty="0"/>
            <a:t>18,860 Received dose 1 of BNT162b2</a:t>
          </a:r>
        </a:p>
      </dgm:t>
    </dgm:pt>
    <dgm:pt modelId="{868B378A-ECA8-4A49-B6AE-D219FD4C83E8}" type="parTrans" cxnId="{A21042E2-820C-7D45-A1D9-72C8D59CF18E}">
      <dgm:prSet/>
      <dgm:spPr/>
      <dgm:t>
        <a:bodyPr/>
        <a:lstStyle/>
        <a:p>
          <a:endParaRPr lang="en-US"/>
        </a:p>
      </dgm:t>
    </dgm:pt>
    <dgm:pt modelId="{FAB23033-C732-534B-AE5A-F8D9CDD89383}" type="sibTrans" cxnId="{A21042E2-820C-7D45-A1D9-72C8D59CF18E}">
      <dgm:prSet/>
      <dgm:spPr/>
      <dgm:t>
        <a:bodyPr/>
        <a:lstStyle/>
        <a:p>
          <a:endParaRPr lang="en-US"/>
        </a:p>
      </dgm:t>
    </dgm:pt>
    <dgm:pt modelId="{B4BBE9F2-F225-9F40-8D3B-C224FDDED235}">
      <dgm:prSet phldrT="[Text]"/>
      <dgm:spPr/>
      <dgm:t>
        <a:bodyPr/>
        <a:lstStyle/>
        <a:p>
          <a:r>
            <a:rPr lang="en-US" dirty="0"/>
            <a:t>18,556 Received dose 2 of BNT162b2</a:t>
          </a:r>
        </a:p>
      </dgm:t>
    </dgm:pt>
    <dgm:pt modelId="{7AE8C4ED-2035-6C4C-95A6-B810961EDEE2}" type="parTrans" cxnId="{7299821C-6571-5D41-BA01-82C6ABEEDDA6}">
      <dgm:prSet/>
      <dgm:spPr/>
      <dgm:t>
        <a:bodyPr/>
        <a:lstStyle/>
        <a:p>
          <a:endParaRPr lang="en-US"/>
        </a:p>
      </dgm:t>
    </dgm:pt>
    <dgm:pt modelId="{4626A9C1-682A-9A44-B632-8F7577E7E8BF}" type="sibTrans" cxnId="{7299821C-6571-5D41-BA01-82C6ABEEDDA6}">
      <dgm:prSet/>
      <dgm:spPr/>
      <dgm:t>
        <a:bodyPr/>
        <a:lstStyle/>
        <a:p>
          <a:endParaRPr lang="en-US"/>
        </a:p>
      </dgm:t>
    </dgm:pt>
    <dgm:pt modelId="{4110103D-5DBB-2E49-827A-3FACE4DF7854}">
      <dgm:prSet phldrT="[Text]"/>
      <dgm:spPr/>
      <dgm:t>
        <a:bodyPr/>
        <a:lstStyle/>
        <a:p>
          <a:r>
            <a:rPr lang="en-US" dirty="0"/>
            <a:t>21,728 were assigned to receive placebo</a:t>
          </a:r>
        </a:p>
      </dgm:t>
    </dgm:pt>
    <dgm:pt modelId="{0F9E289E-BCED-D445-985E-AC08B4AC567E}" type="parTrans" cxnId="{87D20E88-E4E4-D245-BF07-EC24259D61B1}">
      <dgm:prSet/>
      <dgm:spPr/>
      <dgm:t>
        <a:bodyPr/>
        <a:lstStyle/>
        <a:p>
          <a:endParaRPr lang="en-US"/>
        </a:p>
      </dgm:t>
    </dgm:pt>
    <dgm:pt modelId="{04167611-7862-1143-BF93-E804FBAD65D1}" type="sibTrans" cxnId="{87D20E88-E4E4-D245-BF07-EC24259D61B1}">
      <dgm:prSet/>
      <dgm:spPr/>
      <dgm:t>
        <a:bodyPr/>
        <a:lstStyle/>
        <a:p>
          <a:endParaRPr lang="en-US"/>
        </a:p>
      </dgm:t>
    </dgm:pt>
    <dgm:pt modelId="{809F96D1-94B9-B343-8824-3886CB13E329}">
      <dgm:prSet phldrT="[Text]"/>
      <dgm:spPr/>
      <dgm:t>
        <a:bodyPr/>
        <a:lstStyle/>
        <a:p>
          <a:r>
            <a:rPr lang="en-US" dirty="0"/>
            <a:t>18,846 Received dose 1 of placebo </a:t>
          </a:r>
        </a:p>
      </dgm:t>
    </dgm:pt>
    <dgm:pt modelId="{E0E78A8B-69D5-7E46-8148-57F44BB592BD}" type="parTrans" cxnId="{2823A3AF-D4E5-764A-87F5-E8E80122C012}">
      <dgm:prSet/>
      <dgm:spPr/>
      <dgm:t>
        <a:bodyPr/>
        <a:lstStyle/>
        <a:p>
          <a:endParaRPr lang="en-US"/>
        </a:p>
      </dgm:t>
    </dgm:pt>
    <dgm:pt modelId="{195C03DC-3BBC-1F45-83A9-347A6F53FB45}" type="sibTrans" cxnId="{2823A3AF-D4E5-764A-87F5-E8E80122C012}">
      <dgm:prSet/>
      <dgm:spPr/>
      <dgm:t>
        <a:bodyPr/>
        <a:lstStyle/>
        <a:p>
          <a:endParaRPr lang="en-US"/>
        </a:p>
      </dgm:t>
    </dgm:pt>
    <dgm:pt modelId="{1058A68F-209C-1A42-98EA-602CFF63FCC2}">
      <dgm:prSet phldrT="[Text]"/>
      <dgm:spPr/>
      <dgm:t>
        <a:bodyPr/>
        <a:lstStyle/>
        <a:p>
          <a:r>
            <a:rPr lang="en-US" dirty="0"/>
            <a:t>18,530 Received dose 2 of placebo</a:t>
          </a:r>
        </a:p>
      </dgm:t>
    </dgm:pt>
    <dgm:pt modelId="{E8012B70-2999-924E-9BF0-AA442ACFAFAA}" type="parTrans" cxnId="{61FDB743-AE2F-A34D-9990-A339C3583FC0}">
      <dgm:prSet/>
      <dgm:spPr/>
      <dgm:t>
        <a:bodyPr/>
        <a:lstStyle/>
        <a:p>
          <a:endParaRPr lang="en-US"/>
        </a:p>
      </dgm:t>
    </dgm:pt>
    <dgm:pt modelId="{089C8F98-5DE0-8A48-9A53-76B76069BF08}" type="sibTrans" cxnId="{61FDB743-AE2F-A34D-9990-A339C3583FC0}">
      <dgm:prSet/>
      <dgm:spPr/>
      <dgm:t>
        <a:bodyPr/>
        <a:lstStyle/>
        <a:p>
          <a:endParaRPr lang="en-US"/>
        </a:p>
      </dgm:t>
    </dgm:pt>
    <dgm:pt modelId="{AC3166E9-3E6E-9E48-8318-1857E8FE9A48}" type="pres">
      <dgm:prSet presAssocID="{0637AF2B-B307-794F-A9FB-21BD1155E062}" presName="Name0" presStyleCnt="0">
        <dgm:presLayoutVars>
          <dgm:dir/>
          <dgm:animLvl val="lvl"/>
          <dgm:resizeHandles val="exact"/>
        </dgm:presLayoutVars>
      </dgm:prSet>
      <dgm:spPr/>
    </dgm:pt>
    <dgm:pt modelId="{AAACA185-A778-8C42-8B53-AF9761266C0E}" type="pres">
      <dgm:prSet presAssocID="{A6E701F5-2670-0445-9CC5-3BAB798F54AD}" presName="vertFlow" presStyleCnt="0"/>
      <dgm:spPr/>
    </dgm:pt>
    <dgm:pt modelId="{F718190D-0C71-0647-A98C-81E0ADFB398F}" type="pres">
      <dgm:prSet presAssocID="{A6E701F5-2670-0445-9CC5-3BAB798F54AD}" presName="header" presStyleLbl="node1" presStyleIdx="0" presStyleCnt="2"/>
      <dgm:spPr/>
    </dgm:pt>
    <dgm:pt modelId="{F3C34BD2-ED6B-3243-9C43-C18858B44E14}" type="pres">
      <dgm:prSet presAssocID="{868B378A-ECA8-4A49-B6AE-D219FD4C83E8}" presName="parTrans" presStyleLbl="sibTrans2D1" presStyleIdx="0" presStyleCnt="4"/>
      <dgm:spPr/>
    </dgm:pt>
    <dgm:pt modelId="{557DBDEC-2638-B64F-B449-ED098F5A9F1D}" type="pres">
      <dgm:prSet presAssocID="{D24E9E72-4658-5F4D-8D96-C550A1E427E8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859A2088-2E8E-A746-9ED6-603E1D698C1C}" type="pres">
      <dgm:prSet presAssocID="{FAB23033-C732-534B-AE5A-F8D9CDD89383}" presName="sibTrans" presStyleLbl="sibTrans2D1" presStyleIdx="1" presStyleCnt="4"/>
      <dgm:spPr/>
    </dgm:pt>
    <dgm:pt modelId="{FC8D76DB-F5F3-3D4D-985D-E05919EF7365}" type="pres">
      <dgm:prSet presAssocID="{B4BBE9F2-F225-9F40-8D3B-C224FDDED235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0C217FBD-C60D-F04F-A798-6EBC7AEE96B3}" type="pres">
      <dgm:prSet presAssocID="{A6E701F5-2670-0445-9CC5-3BAB798F54AD}" presName="hSp" presStyleCnt="0"/>
      <dgm:spPr/>
    </dgm:pt>
    <dgm:pt modelId="{610CF33A-0B4C-3941-AAEC-D7AEBCE7B4A7}" type="pres">
      <dgm:prSet presAssocID="{4110103D-5DBB-2E49-827A-3FACE4DF7854}" presName="vertFlow" presStyleCnt="0"/>
      <dgm:spPr/>
    </dgm:pt>
    <dgm:pt modelId="{D8A35C50-401A-3446-9A51-ACD4404A0400}" type="pres">
      <dgm:prSet presAssocID="{4110103D-5DBB-2E49-827A-3FACE4DF7854}" presName="header" presStyleLbl="node1" presStyleIdx="1" presStyleCnt="2"/>
      <dgm:spPr/>
    </dgm:pt>
    <dgm:pt modelId="{5AAD3982-D0B1-BE4D-9B2B-3E7D11932628}" type="pres">
      <dgm:prSet presAssocID="{E0E78A8B-69D5-7E46-8148-57F44BB592BD}" presName="parTrans" presStyleLbl="sibTrans2D1" presStyleIdx="2" presStyleCnt="4"/>
      <dgm:spPr/>
    </dgm:pt>
    <dgm:pt modelId="{8981439C-8525-9942-8D69-90924ADE4BDC}" type="pres">
      <dgm:prSet presAssocID="{809F96D1-94B9-B343-8824-3886CB13E32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C79FCCE5-0B30-D04F-8D1F-FCCCB5B4EA0D}" type="pres">
      <dgm:prSet presAssocID="{195C03DC-3BBC-1F45-83A9-347A6F53FB45}" presName="sibTrans" presStyleLbl="sibTrans2D1" presStyleIdx="3" presStyleCnt="4"/>
      <dgm:spPr/>
    </dgm:pt>
    <dgm:pt modelId="{A290928D-3C28-584B-9C83-A898CFB7D3E6}" type="pres">
      <dgm:prSet presAssocID="{1058A68F-209C-1A42-98EA-602CFF63FCC2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5DCFCF08-69AD-B648-BFBF-E7DEAB294D4A}" type="presOf" srcId="{809F96D1-94B9-B343-8824-3886CB13E329}" destId="{8981439C-8525-9942-8D69-90924ADE4BDC}" srcOrd="0" destOrd="0" presId="urn:microsoft.com/office/officeart/2005/8/layout/lProcess1"/>
    <dgm:cxn modelId="{EB792C0D-EA46-7C42-AF17-E6C3FB6D6139}" type="presOf" srcId="{FAB23033-C732-534B-AE5A-F8D9CDD89383}" destId="{859A2088-2E8E-A746-9ED6-603E1D698C1C}" srcOrd="0" destOrd="0" presId="urn:microsoft.com/office/officeart/2005/8/layout/lProcess1"/>
    <dgm:cxn modelId="{D5363410-D382-6C46-8CE9-907542812DCB}" type="presOf" srcId="{E0E78A8B-69D5-7E46-8148-57F44BB592BD}" destId="{5AAD3982-D0B1-BE4D-9B2B-3E7D11932628}" srcOrd="0" destOrd="0" presId="urn:microsoft.com/office/officeart/2005/8/layout/lProcess1"/>
    <dgm:cxn modelId="{7299821C-6571-5D41-BA01-82C6ABEEDDA6}" srcId="{A6E701F5-2670-0445-9CC5-3BAB798F54AD}" destId="{B4BBE9F2-F225-9F40-8D3B-C224FDDED235}" srcOrd="1" destOrd="0" parTransId="{7AE8C4ED-2035-6C4C-95A6-B810961EDEE2}" sibTransId="{4626A9C1-682A-9A44-B632-8F7577E7E8BF}"/>
    <dgm:cxn modelId="{894E033B-B00F-3E4B-9594-FF98B1373AB4}" type="presOf" srcId="{1058A68F-209C-1A42-98EA-602CFF63FCC2}" destId="{A290928D-3C28-584B-9C83-A898CFB7D3E6}" srcOrd="0" destOrd="0" presId="urn:microsoft.com/office/officeart/2005/8/layout/lProcess1"/>
    <dgm:cxn modelId="{61FDB743-AE2F-A34D-9990-A339C3583FC0}" srcId="{4110103D-5DBB-2E49-827A-3FACE4DF7854}" destId="{1058A68F-209C-1A42-98EA-602CFF63FCC2}" srcOrd="1" destOrd="0" parTransId="{E8012B70-2999-924E-9BF0-AA442ACFAFAA}" sibTransId="{089C8F98-5DE0-8A48-9A53-76B76069BF08}"/>
    <dgm:cxn modelId="{EBD15157-1AED-8E43-9066-0C62DF376B86}" type="presOf" srcId="{B4BBE9F2-F225-9F40-8D3B-C224FDDED235}" destId="{FC8D76DB-F5F3-3D4D-985D-E05919EF7365}" srcOrd="0" destOrd="0" presId="urn:microsoft.com/office/officeart/2005/8/layout/lProcess1"/>
    <dgm:cxn modelId="{597B3E82-53A6-6748-A08C-3CB816BF7C13}" type="presOf" srcId="{D24E9E72-4658-5F4D-8D96-C550A1E427E8}" destId="{557DBDEC-2638-B64F-B449-ED098F5A9F1D}" srcOrd="0" destOrd="0" presId="urn:microsoft.com/office/officeart/2005/8/layout/lProcess1"/>
    <dgm:cxn modelId="{65B0CE82-92C3-A740-9DD4-31389BBDBC9B}" type="presOf" srcId="{0637AF2B-B307-794F-A9FB-21BD1155E062}" destId="{AC3166E9-3E6E-9E48-8318-1857E8FE9A48}" srcOrd="0" destOrd="0" presId="urn:microsoft.com/office/officeart/2005/8/layout/lProcess1"/>
    <dgm:cxn modelId="{87D20E88-E4E4-D245-BF07-EC24259D61B1}" srcId="{0637AF2B-B307-794F-A9FB-21BD1155E062}" destId="{4110103D-5DBB-2E49-827A-3FACE4DF7854}" srcOrd="1" destOrd="0" parTransId="{0F9E289E-BCED-D445-985E-AC08B4AC567E}" sibTransId="{04167611-7862-1143-BF93-E804FBAD65D1}"/>
    <dgm:cxn modelId="{858FA68D-80D5-2A43-B37B-2512539028DF}" type="presOf" srcId="{195C03DC-3BBC-1F45-83A9-347A6F53FB45}" destId="{C79FCCE5-0B30-D04F-8D1F-FCCCB5B4EA0D}" srcOrd="0" destOrd="0" presId="urn:microsoft.com/office/officeart/2005/8/layout/lProcess1"/>
    <dgm:cxn modelId="{2823A3AF-D4E5-764A-87F5-E8E80122C012}" srcId="{4110103D-5DBB-2E49-827A-3FACE4DF7854}" destId="{809F96D1-94B9-B343-8824-3886CB13E329}" srcOrd="0" destOrd="0" parTransId="{E0E78A8B-69D5-7E46-8148-57F44BB592BD}" sibTransId="{195C03DC-3BBC-1F45-83A9-347A6F53FB45}"/>
    <dgm:cxn modelId="{262543BF-C604-B749-9982-E46EAEC53281}" type="presOf" srcId="{A6E701F5-2670-0445-9CC5-3BAB798F54AD}" destId="{F718190D-0C71-0647-A98C-81E0ADFB398F}" srcOrd="0" destOrd="0" presId="urn:microsoft.com/office/officeart/2005/8/layout/lProcess1"/>
    <dgm:cxn modelId="{29913DDF-60EA-5440-8E85-E6B61D10002A}" type="presOf" srcId="{4110103D-5DBB-2E49-827A-3FACE4DF7854}" destId="{D8A35C50-401A-3446-9A51-ACD4404A0400}" srcOrd="0" destOrd="0" presId="urn:microsoft.com/office/officeart/2005/8/layout/lProcess1"/>
    <dgm:cxn modelId="{A21042E2-820C-7D45-A1D9-72C8D59CF18E}" srcId="{A6E701F5-2670-0445-9CC5-3BAB798F54AD}" destId="{D24E9E72-4658-5F4D-8D96-C550A1E427E8}" srcOrd="0" destOrd="0" parTransId="{868B378A-ECA8-4A49-B6AE-D219FD4C83E8}" sibTransId="{FAB23033-C732-534B-AE5A-F8D9CDD89383}"/>
    <dgm:cxn modelId="{FECBF7E2-061E-2B43-9032-5A8B64341F33}" type="presOf" srcId="{868B378A-ECA8-4A49-B6AE-D219FD4C83E8}" destId="{F3C34BD2-ED6B-3243-9C43-C18858B44E14}" srcOrd="0" destOrd="0" presId="urn:microsoft.com/office/officeart/2005/8/layout/lProcess1"/>
    <dgm:cxn modelId="{333542F7-2573-674B-AF17-5D48048CC6E3}" srcId="{0637AF2B-B307-794F-A9FB-21BD1155E062}" destId="{A6E701F5-2670-0445-9CC5-3BAB798F54AD}" srcOrd="0" destOrd="0" parTransId="{0BC624B7-6123-6B46-A8B5-02537CC38AB0}" sibTransId="{C3AD85E4-8AA7-154C-A99E-16DE4153A0E0}"/>
    <dgm:cxn modelId="{660BBD30-A4D7-8244-B815-DA0F3C366F21}" type="presParOf" srcId="{AC3166E9-3E6E-9E48-8318-1857E8FE9A48}" destId="{AAACA185-A778-8C42-8B53-AF9761266C0E}" srcOrd="0" destOrd="0" presId="urn:microsoft.com/office/officeart/2005/8/layout/lProcess1"/>
    <dgm:cxn modelId="{20F9C4D4-C7BC-834B-A63D-94D7013FB874}" type="presParOf" srcId="{AAACA185-A778-8C42-8B53-AF9761266C0E}" destId="{F718190D-0C71-0647-A98C-81E0ADFB398F}" srcOrd="0" destOrd="0" presId="urn:microsoft.com/office/officeart/2005/8/layout/lProcess1"/>
    <dgm:cxn modelId="{FAC5B83B-C86F-4943-A8A7-EE3D62D17684}" type="presParOf" srcId="{AAACA185-A778-8C42-8B53-AF9761266C0E}" destId="{F3C34BD2-ED6B-3243-9C43-C18858B44E14}" srcOrd="1" destOrd="0" presId="urn:microsoft.com/office/officeart/2005/8/layout/lProcess1"/>
    <dgm:cxn modelId="{A39CD26D-2288-CF44-B080-C1AAF0EE1C68}" type="presParOf" srcId="{AAACA185-A778-8C42-8B53-AF9761266C0E}" destId="{557DBDEC-2638-B64F-B449-ED098F5A9F1D}" srcOrd="2" destOrd="0" presId="urn:microsoft.com/office/officeart/2005/8/layout/lProcess1"/>
    <dgm:cxn modelId="{751309D4-2DFA-E84F-9B6D-F4A83E2C6E67}" type="presParOf" srcId="{AAACA185-A778-8C42-8B53-AF9761266C0E}" destId="{859A2088-2E8E-A746-9ED6-603E1D698C1C}" srcOrd="3" destOrd="0" presId="urn:microsoft.com/office/officeart/2005/8/layout/lProcess1"/>
    <dgm:cxn modelId="{94FD6F4C-A7DF-A54E-957C-0EFFE5D25658}" type="presParOf" srcId="{AAACA185-A778-8C42-8B53-AF9761266C0E}" destId="{FC8D76DB-F5F3-3D4D-985D-E05919EF7365}" srcOrd="4" destOrd="0" presId="urn:microsoft.com/office/officeart/2005/8/layout/lProcess1"/>
    <dgm:cxn modelId="{A862BAD0-1C78-3D4A-B6DE-D4E0C5AD521C}" type="presParOf" srcId="{AC3166E9-3E6E-9E48-8318-1857E8FE9A48}" destId="{0C217FBD-C60D-F04F-A798-6EBC7AEE96B3}" srcOrd="1" destOrd="0" presId="urn:microsoft.com/office/officeart/2005/8/layout/lProcess1"/>
    <dgm:cxn modelId="{17AF1BCA-75FE-D34D-B7F1-9A75330BF5EE}" type="presParOf" srcId="{AC3166E9-3E6E-9E48-8318-1857E8FE9A48}" destId="{610CF33A-0B4C-3941-AAEC-D7AEBCE7B4A7}" srcOrd="2" destOrd="0" presId="urn:microsoft.com/office/officeart/2005/8/layout/lProcess1"/>
    <dgm:cxn modelId="{F35B21E0-0533-004D-8D0D-CEB9ECB34BEC}" type="presParOf" srcId="{610CF33A-0B4C-3941-AAEC-D7AEBCE7B4A7}" destId="{D8A35C50-401A-3446-9A51-ACD4404A0400}" srcOrd="0" destOrd="0" presId="urn:microsoft.com/office/officeart/2005/8/layout/lProcess1"/>
    <dgm:cxn modelId="{CEDDAD55-8739-6E47-9056-E2FD12F07B25}" type="presParOf" srcId="{610CF33A-0B4C-3941-AAEC-D7AEBCE7B4A7}" destId="{5AAD3982-D0B1-BE4D-9B2B-3E7D11932628}" srcOrd="1" destOrd="0" presId="urn:microsoft.com/office/officeart/2005/8/layout/lProcess1"/>
    <dgm:cxn modelId="{E39A2C8E-6F17-5A46-9A4A-453280D0CD95}" type="presParOf" srcId="{610CF33A-0B4C-3941-AAEC-D7AEBCE7B4A7}" destId="{8981439C-8525-9942-8D69-90924ADE4BDC}" srcOrd="2" destOrd="0" presId="urn:microsoft.com/office/officeart/2005/8/layout/lProcess1"/>
    <dgm:cxn modelId="{4BF206CF-4868-AC4F-9C92-75A72EAEC43C}" type="presParOf" srcId="{610CF33A-0B4C-3941-AAEC-D7AEBCE7B4A7}" destId="{C79FCCE5-0B30-D04F-8D1F-FCCCB5B4EA0D}" srcOrd="3" destOrd="0" presId="urn:microsoft.com/office/officeart/2005/8/layout/lProcess1"/>
    <dgm:cxn modelId="{1D4949DA-2371-6F4D-A2AE-2ED87F5BD562}" type="presParOf" srcId="{610CF33A-0B4C-3941-AAEC-D7AEBCE7B4A7}" destId="{A290928D-3C28-584B-9C83-A898CFB7D3E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BA402-7A24-9946-8A01-7A124977AA3C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D361C-7A7C-DA45-99C6-3D53F8CCF57A}">
      <dgm:prSet phldrT="[Text]"/>
      <dgm:spPr/>
      <dgm:t>
        <a:bodyPr/>
        <a:lstStyle/>
        <a:p>
          <a:r>
            <a:rPr lang="en-US" dirty="0"/>
            <a:t>Target Population </a:t>
          </a:r>
        </a:p>
      </dgm:t>
    </dgm:pt>
    <dgm:pt modelId="{6ACD57CF-41D1-644E-9DE3-BD81C6EADF3F}" type="parTrans" cxnId="{3F91F4F7-4A94-104E-B0F6-4E70325B08AE}">
      <dgm:prSet/>
      <dgm:spPr/>
      <dgm:t>
        <a:bodyPr/>
        <a:lstStyle/>
        <a:p>
          <a:endParaRPr lang="en-US"/>
        </a:p>
      </dgm:t>
    </dgm:pt>
    <dgm:pt modelId="{EBE57287-8D5D-004D-89DC-AA2A579219C6}" type="sibTrans" cxnId="{3F91F4F7-4A94-104E-B0F6-4E70325B08AE}">
      <dgm:prSet/>
      <dgm:spPr/>
      <dgm:t>
        <a:bodyPr/>
        <a:lstStyle/>
        <a:p>
          <a:endParaRPr lang="en-US"/>
        </a:p>
      </dgm:t>
    </dgm:pt>
    <dgm:pt modelId="{A8F1090B-DC1B-5842-9030-35E5146CEE05}">
      <dgm:prSet phldrT="[Text]"/>
      <dgm:spPr/>
      <dgm:t>
        <a:bodyPr/>
        <a:lstStyle/>
        <a:p>
          <a:r>
            <a:rPr lang="en-US" dirty="0"/>
            <a:t>Exposed </a:t>
          </a:r>
        </a:p>
      </dgm:t>
    </dgm:pt>
    <dgm:pt modelId="{DECDA4F8-E2F2-C342-B2CE-17E5BB5570C8}" type="parTrans" cxnId="{C5B47C81-1B1B-A74D-A632-80004E64F56F}">
      <dgm:prSet/>
      <dgm:spPr/>
      <dgm:t>
        <a:bodyPr/>
        <a:lstStyle/>
        <a:p>
          <a:endParaRPr lang="en-US"/>
        </a:p>
      </dgm:t>
    </dgm:pt>
    <dgm:pt modelId="{AD3282DD-F6B8-2E49-9356-88C4D7906DAE}" type="sibTrans" cxnId="{C5B47C81-1B1B-A74D-A632-80004E64F56F}">
      <dgm:prSet/>
      <dgm:spPr/>
      <dgm:t>
        <a:bodyPr/>
        <a:lstStyle/>
        <a:p>
          <a:endParaRPr lang="en-US"/>
        </a:p>
      </dgm:t>
    </dgm:pt>
    <dgm:pt modelId="{64EDA5B9-5E61-1A4A-840B-949F9C3A0404}">
      <dgm:prSet phldrT="[Text]"/>
      <dgm:spPr/>
      <dgm:t>
        <a:bodyPr/>
        <a:lstStyle/>
        <a:p>
          <a:r>
            <a:rPr lang="en-US" dirty="0"/>
            <a:t>Disease</a:t>
          </a:r>
        </a:p>
      </dgm:t>
    </dgm:pt>
    <dgm:pt modelId="{E73505BB-4A33-AB45-9C00-5E3E3DCB5918}" type="parTrans" cxnId="{F6CFB1DF-37B7-994B-9372-0317428F952D}">
      <dgm:prSet/>
      <dgm:spPr/>
      <dgm:t>
        <a:bodyPr/>
        <a:lstStyle/>
        <a:p>
          <a:endParaRPr lang="en-US"/>
        </a:p>
      </dgm:t>
    </dgm:pt>
    <dgm:pt modelId="{EB17AACA-81BD-A743-9506-FC1AB6FC56BF}" type="sibTrans" cxnId="{F6CFB1DF-37B7-994B-9372-0317428F952D}">
      <dgm:prSet/>
      <dgm:spPr/>
      <dgm:t>
        <a:bodyPr/>
        <a:lstStyle/>
        <a:p>
          <a:endParaRPr lang="en-US"/>
        </a:p>
      </dgm:t>
    </dgm:pt>
    <dgm:pt modelId="{3C8FAC7F-48DE-6040-9DDC-BA0685261E11}">
      <dgm:prSet phldrT="[Text]"/>
      <dgm:spPr/>
      <dgm:t>
        <a:bodyPr/>
        <a:lstStyle/>
        <a:p>
          <a:r>
            <a:rPr lang="en-US" dirty="0"/>
            <a:t>No-disease</a:t>
          </a:r>
        </a:p>
      </dgm:t>
    </dgm:pt>
    <dgm:pt modelId="{DCB43B27-4053-EB47-BDF3-2EC25921DB15}" type="parTrans" cxnId="{25BF5104-0210-6B42-9416-228E6287751B}">
      <dgm:prSet/>
      <dgm:spPr/>
      <dgm:t>
        <a:bodyPr/>
        <a:lstStyle/>
        <a:p>
          <a:endParaRPr lang="en-US"/>
        </a:p>
      </dgm:t>
    </dgm:pt>
    <dgm:pt modelId="{6F2117EF-5BB5-294F-BA4F-27A33971CFD4}" type="sibTrans" cxnId="{25BF5104-0210-6B42-9416-228E6287751B}">
      <dgm:prSet/>
      <dgm:spPr/>
      <dgm:t>
        <a:bodyPr/>
        <a:lstStyle/>
        <a:p>
          <a:endParaRPr lang="en-US"/>
        </a:p>
      </dgm:t>
    </dgm:pt>
    <dgm:pt modelId="{48A2E231-02F0-5B4B-A720-4A8EF71FB5E0}">
      <dgm:prSet phldrT="[Text]"/>
      <dgm:spPr/>
      <dgm:t>
        <a:bodyPr/>
        <a:lstStyle/>
        <a:p>
          <a:r>
            <a:rPr lang="en-US" dirty="0"/>
            <a:t>Unexposed</a:t>
          </a:r>
        </a:p>
      </dgm:t>
    </dgm:pt>
    <dgm:pt modelId="{B7E0B03D-2EC8-2042-BD91-2B758D8AFB3B}" type="parTrans" cxnId="{29256160-9AE1-6F47-A4A8-2CB4D910A253}">
      <dgm:prSet/>
      <dgm:spPr/>
      <dgm:t>
        <a:bodyPr/>
        <a:lstStyle/>
        <a:p>
          <a:endParaRPr lang="en-US"/>
        </a:p>
      </dgm:t>
    </dgm:pt>
    <dgm:pt modelId="{032E448C-D965-8B4B-A91D-B928677B2681}" type="sibTrans" cxnId="{29256160-9AE1-6F47-A4A8-2CB4D910A253}">
      <dgm:prSet/>
      <dgm:spPr/>
      <dgm:t>
        <a:bodyPr/>
        <a:lstStyle/>
        <a:p>
          <a:endParaRPr lang="en-US"/>
        </a:p>
      </dgm:t>
    </dgm:pt>
    <dgm:pt modelId="{4A209C75-F355-FA41-87E5-ABE21413B277}">
      <dgm:prSet phldrT="[Text]"/>
      <dgm:spPr/>
      <dgm:t>
        <a:bodyPr/>
        <a:lstStyle/>
        <a:p>
          <a:r>
            <a:rPr lang="en-US" dirty="0"/>
            <a:t>Disease</a:t>
          </a:r>
        </a:p>
      </dgm:t>
    </dgm:pt>
    <dgm:pt modelId="{D1CAF25E-866A-E04D-AEE9-2552540269EC}" type="parTrans" cxnId="{ADA40CE3-3CAA-3C4D-BBBF-193E09A8902A}">
      <dgm:prSet/>
      <dgm:spPr/>
      <dgm:t>
        <a:bodyPr/>
        <a:lstStyle/>
        <a:p>
          <a:endParaRPr lang="en-US"/>
        </a:p>
      </dgm:t>
    </dgm:pt>
    <dgm:pt modelId="{BFEFDFB0-814D-234A-9659-46FDC3962057}" type="sibTrans" cxnId="{ADA40CE3-3CAA-3C4D-BBBF-193E09A8902A}">
      <dgm:prSet/>
      <dgm:spPr/>
      <dgm:t>
        <a:bodyPr/>
        <a:lstStyle/>
        <a:p>
          <a:endParaRPr lang="en-US"/>
        </a:p>
      </dgm:t>
    </dgm:pt>
    <dgm:pt modelId="{D49CE13F-8E16-724C-AE1B-DA5B5D7BB0A3}">
      <dgm:prSet phldrT="[Text]"/>
      <dgm:spPr/>
      <dgm:t>
        <a:bodyPr/>
        <a:lstStyle/>
        <a:p>
          <a:r>
            <a:rPr lang="en-US" dirty="0"/>
            <a:t>No-disease</a:t>
          </a:r>
        </a:p>
      </dgm:t>
    </dgm:pt>
    <dgm:pt modelId="{A753065E-9995-E243-9BA1-526DBE75613F}" type="parTrans" cxnId="{0E32A021-5896-6C4C-A22D-0F2389D821BF}">
      <dgm:prSet/>
      <dgm:spPr/>
      <dgm:t>
        <a:bodyPr/>
        <a:lstStyle/>
        <a:p>
          <a:endParaRPr lang="en-US"/>
        </a:p>
      </dgm:t>
    </dgm:pt>
    <dgm:pt modelId="{7E564CE5-5C89-8344-800D-22E647910A1E}" type="sibTrans" cxnId="{0E32A021-5896-6C4C-A22D-0F2389D821BF}">
      <dgm:prSet/>
      <dgm:spPr/>
      <dgm:t>
        <a:bodyPr/>
        <a:lstStyle/>
        <a:p>
          <a:endParaRPr lang="en-US"/>
        </a:p>
      </dgm:t>
    </dgm:pt>
    <dgm:pt modelId="{BF2D4D99-F2AE-774B-B226-517983C884BC}" type="pres">
      <dgm:prSet presAssocID="{353BA402-7A24-9946-8A01-7A124977A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93FB7D-2718-3B49-A776-ADFAF1FC244E}" type="pres">
      <dgm:prSet presAssocID="{5FDD361C-7A7C-DA45-99C6-3D53F8CCF57A}" presName="hierRoot1" presStyleCnt="0"/>
      <dgm:spPr/>
    </dgm:pt>
    <dgm:pt modelId="{AAE2A888-157B-3C42-A76B-102163669135}" type="pres">
      <dgm:prSet presAssocID="{5FDD361C-7A7C-DA45-99C6-3D53F8CCF57A}" presName="composite" presStyleCnt="0"/>
      <dgm:spPr/>
    </dgm:pt>
    <dgm:pt modelId="{AEFAF0F4-A617-E344-BCBD-C592C8272637}" type="pres">
      <dgm:prSet presAssocID="{5FDD361C-7A7C-DA45-99C6-3D53F8CCF57A}" presName="background" presStyleLbl="node0" presStyleIdx="0" presStyleCnt="1"/>
      <dgm:spPr/>
    </dgm:pt>
    <dgm:pt modelId="{41CEE38F-7ED1-8647-B4A6-F4F4E716B72B}" type="pres">
      <dgm:prSet presAssocID="{5FDD361C-7A7C-DA45-99C6-3D53F8CCF57A}" presName="text" presStyleLbl="fgAcc0" presStyleIdx="0" presStyleCnt="1">
        <dgm:presLayoutVars>
          <dgm:chPref val="3"/>
        </dgm:presLayoutVars>
      </dgm:prSet>
      <dgm:spPr/>
    </dgm:pt>
    <dgm:pt modelId="{5B25048F-AB2F-AC4C-95FD-ACB17545EF96}" type="pres">
      <dgm:prSet presAssocID="{5FDD361C-7A7C-DA45-99C6-3D53F8CCF57A}" presName="hierChild2" presStyleCnt="0"/>
      <dgm:spPr/>
    </dgm:pt>
    <dgm:pt modelId="{AAD7C44E-9D40-2E48-91EE-AB30832C45BA}" type="pres">
      <dgm:prSet presAssocID="{DECDA4F8-E2F2-C342-B2CE-17E5BB5570C8}" presName="Name10" presStyleLbl="parChTrans1D2" presStyleIdx="0" presStyleCnt="2"/>
      <dgm:spPr/>
    </dgm:pt>
    <dgm:pt modelId="{62942601-ADFC-3B4C-A053-EA9E5FEAF007}" type="pres">
      <dgm:prSet presAssocID="{A8F1090B-DC1B-5842-9030-35E5146CEE05}" presName="hierRoot2" presStyleCnt="0"/>
      <dgm:spPr/>
    </dgm:pt>
    <dgm:pt modelId="{998E2BA0-D2DD-5649-BFEC-FD66C7D79F95}" type="pres">
      <dgm:prSet presAssocID="{A8F1090B-DC1B-5842-9030-35E5146CEE05}" presName="composite2" presStyleCnt="0"/>
      <dgm:spPr/>
    </dgm:pt>
    <dgm:pt modelId="{C77707B1-9A5C-4847-B780-739A50A03971}" type="pres">
      <dgm:prSet presAssocID="{A8F1090B-DC1B-5842-9030-35E5146CEE05}" presName="background2" presStyleLbl="node2" presStyleIdx="0" presStyleCnt="2"/>
      <dgm:spPr/>
    </dgm:pt>
    <dgm:pt modelId="{1E37F7C3-6DA9-E645-9B34-17C8E2623014}" type="pres">
      <dgm:prSet presAssocID="{A8F1090B-DC1B-5842-9030-35E5146CEE05}" presName="text2" presStyleLbl="fgAcc2" presStyleIdx="0" presStyleCnt="2">
        <dgm:presLayoutVars>
          <dgm:chPref val="3"/>
        </dgm:presLayoutVars>
      </dgm:prSet>
      <dgm:spPr/>
    </dgm:pt>
    <dgm:pt modelId="{8160B639-5702-3A40-B530-783B89DDAC94}" type="pres">
      <dgm:prSet presAssocID="{A8F1090B-DC1B-5842-9030-35E5146CEE05}" presName="hierChild3" presStyleCnt="0"/>
      <dgm:spPr/>
    </dgm:pt>
    <dgm:pt modelId="{9ACCA0BF-DBC9-9442-A8A0-FE5506E7F2CF}" type="pres">
      <dgm:prSet presAssocID="{E73505BB-4A33-AB45-9C00-5E3E3DCB5918}" presName="Name17" presStyleLbl="parChTrans1D3" presStyleIdx="0" presStyleCnt="4"/>
      <dgm:spPr/>
    </dgm:pt>
    <dgm:pt modelId="{99BBD8B4-33CA-5F44-8101-9A052D752DA9}" type="pres">
      <dgm:prSet presAssocID="{64EDA5B9-5E61-1A4A-840B-949F9C3A0404}" presName="hierRoot3" presStyleCnt="0"/>
      <dgm:spPr/>
    </dgm:pt>
    <dgm:pt modelId="{6E46D1D7-8825-2649-B341-A65D8D8FE29C}" type="pres">
      <dgm:prSet presAssocID="{64EDA5B9-5E61-1A4A-840B-949F9C3A0404}" presName="composite3" presStyleCnt="0"/>
      <dgm:spPr/>
    </dgm:pt>
    <dgm:pt modelId="{AE55FD94-51EB-CE47-B2AA-21838D179C7D}" type="pres">
      <dgm:prSet presAssocID="{64EDA5B9-5E61-1A4A-840B-949F9C3A0404}" presName="background3" presStyleLbl="node3" presStyleIdx="0" presStyleCnt="4"/>
      <dgm:spPr/>
    </dgm:pt>
    <dgm:pt modelId="{A7CBF3EB-7739-A041-8A0B-E5508A2B3946}" type="pres">
      <dgm:prSet presAssocID="{64EDA5B9-5E61-1A4A-840B-949F9C3A0404}" presName="text3" presStyleLbl="fgAcc3" presStyleIdx="0" presStyleCnt="4">
        <dgm:presLayoutVars>
          <dgm:chPref val="3"/>
        </dgm:presLayoutVars>
      </dgm:prSet>
      <dgm:spPr/>
    </dgm:pt>
    <dgm:pt modelId="{7605B1F0-84FD-0342-BA18-10910F7C2C56}" type="pres">
      <dgm:prSet presAssocID="{64EDA5B9-5E61-1A4A-840B-949F9C3A0404}" presName="hierChild4" presStyleCnt="0"/>
      <dgm:spPr/>
    </dgm:pt>
    <dgm:pt modelId="{8E7CE469-A1BD-CC4B-BD3B-F3B483486745}" type="pres">
      <dgm:prSet presAssocID="{DCB43B27-4053-EB47-BDF3-2EC25921DB15}" presName="Name17" presStyleLbl="parChTrans1D3" presStyleIdx="1" presStyleCnt="4"/>
      <dgm:spPr/>
    </dgm:pt>
    <dgm:pt modelId="{B8EF9659-AD53-594E-BF1C-23D05E6285CF}" type="pres">
      <dgm:prSet presAssocID="{3C8FAC7F-48DE-6040-9DDC-BA0685261E11}" presName="hierRoot3" presStyleCnt="0"/>
      <dgm:spPr/>
    </dgm:pt>
    <dgm:pt modelId="{D536AE01-8BD3-8040-8C2C-B24F62DC6A2F}" type="pres">
      <dgm:prSet presAssocID="{3C8FAC7F-48DE-6040-9DDC-BA0685261E11}" presName="composite3" presStyleCnt="0"/>
      <dgm:spPr/>
    </dgm:pt>
    <dgm:pt modelId="{E2A3410C-044C-4044-83CA-F88B1DCCBBD1}" type="pres">
      <dgm:prSet presAssocID="{3C8FAC7F-48DE-6040-9DDC-BA0685261E11}" presName="background3" presStyleLbl="node3" presStyleIdx="1" presStyleCnt="4"/>
      <dgm:spPr/>
    </dgm:pt>
    <dgm:pt modelId="{42BF54F6-3047-9045-8706-489751F0B5B1}" type="pres">
      <dgm:prSet presAssocID="{3C8FAC7F-48DE-6040-9DDC-BA0685261E11}" presName="text3" presStyleLbl="fgAcc3" presStyleIdx="1" presStyleCnt="4">
        <dgm:presLayoutVars>
          <dgm:chPref val="3"/>
        </dgm:presLayoutVars>
      </dgm:prSet>
      <dgm:spPr/>
    </dgm:pt>
    <dgm:pt modelId="{E4489BCC-ABB9-9249-B210-FB0C6678DDE5}" type="pres">
      <dgm:prSet presAssocID="{3C8FAC7F-48DE-6040-9DDC-BA0685261E11}" presName="hierChild4" presStyleCnt="0"/>
      <dgm:spPr/>
    </dgm:pt>
    <dgm:pt modelId="{2FC897B3-440E-CE43-951D-C6042C456488}" type="pres">
      <dgm:prSet presAssocID="{B7E0B03D-2EC8-2042-BD91-2B758D8AFB3B}" presName="Name10" presStyleLbl="parChTrans1D2" presStyleIdx="1" presStyleCnt="2"/>
      <dgm:spPr/>
    </dgm:pt>
    <dgm:pt modelId="{13457337-3BD2-E64A-9C12-FCA10957BD88}" type="pres">
      <dgm:prSet presAssocID="{48A2E231-02F0-5B4B-A720-4A8EF71FB5E0}" presName="hierRoot2" presStyleCnt="0"/>
      <dgm:spPr/>
    </dgm:pt>
    <dgm:pt modelId="{D9A3A61B-0EEF-D14A-A72D-99DAAFE139EA}" type="pres">
      <dgm:prSet presAssocID="{48A2E231-02F0-5B4B-A720-4A8EF71FB5E0}" presName="composite2" presStyleCnt="0"/>
      <dgm:spPr/>
    </dgm:pt>
    <dgm:pt modelId="{6C2526ED-3258-474F-96FE-A0C2D0FDBCD8}" type="pres">
      <dgm:prSet presAssocID="{48A2E231-02F0-5B4B-A720-4A8EF71FB5E0}" presName="background2" presStyleLbl="node2" presStyleIdx="1" presStyleCnt="2"/>
      <dgm:spPr/>
    </dgm:pt>
    <dgm:pt modelId="{418EB684-C2A2-DF49-ACB6-718FB8FF543E}" type="pres">
      <dgm:prSet presAssocID="{48A2E231-02F0-5B4B-A720-4A8EF71FB5E0}" presName="text2" presStyleLbl="fgAcc2" presStyleIdx="1" presStyleCnt="2">
        <dgm:presLayoutVars>
          <dgm:chPref val="3"/>
        </dgm:presLayoutVars>
      </dgm:prSet>
      <dgm:spPr/>
    </dgm:pt>
    <dgm:pt modelId="{2B239786-5EBB-3743-B2B1-A4AC5F6D4140}" type="pres">
      <dgm:prSet presAssocID="{48A2E231-02F0-5B4B-A720-4A8EF71FB5E0}" presName="hierChild3" presStyleCnt="0"/>
      <dgm:spPr/>
    </dgm:pt>
    <dgm:pt modelId="{BEAD00CD-44CC-2F4E-BC3D-281FE9F35367}" type="pres">
      <dgm:prSet presAssocID="{D1CAF25E-866A-E04D-AEE9-2552540269EC}" presName="Name17" presStyleLbl="parChTrans1D3" presStyleIdx="2" presStyleCnt="4"/>
      <dgm:spPr/>
    </dgm:pt>
    <dgm:pt modelId="{047B1728-0592-0E44-8C7F-29CC4103F01F}" type="pres">
      <dgm:prSet presAssocID="{4A209C75-F355-FA41-87E5-ABE21413B277}" presName="hierRoot3" presStyleCnt="0"/>
      <dgm:spPr/>
    </dgm:pt>
    <dgm:pt modelId="{173C781E-30E4-6E4F-8DF0-4034D262A289}" type="pres">
      <dgm:prSet presAssocID="{4A209C75-F355-FA41-87E5-ABE21413B277}" presName="composite3" presStyleCnt="0"/>
      <dgm:spPr/>
    </dgm:pt>
    <dgm:pt modelId="{1D2C5E69-2FED-3743-956D-093C13F85EBA}" type="pres">
      <dgm:prSet presAssocID="{4A209C75-F355-FA41-87E5-ABE21413B277}" presName="background3" presStyleLbl="node3" presStyleIdx="2" presStyleCnt="4"/>
      <dgm:spPr/>
    </dgm:pt>
    <dgm:pt modelId="{02302265-915B-A14D-B9B2-4FC5D2B86441}" type="pres">
      <dgm:prSet presAssocID="{4A209C75-F355-FA41-87E5-ABE21413B277}" presName="text3" presStyleLbl="fgAcc3" presStyleIdx="2" presStyleCnt="4">
        <dgm:presLayoutVars>
          <dgm:chPref val="3"/>
        </dgm:presLayoutVars>
      </dgm:prSet>
      <dgm:spPr/>
    </dgm:pt>
    <dgm:pt modelId="{C34F63DD-A89C-2C4A-8B02-13B04D151045}" type="pres">
      <dgm:prSet presAssocID="{4A209C75-F355-FA41-87E5-ABE21413B277}" presName="hierChild4" presStyleCnt="0"/>
      <dgm:spPr/>
    </dgm:pt>
    <dgm:pt modelId="{698DC5AB-B5DC-DD4E-9576-2C1CE586CEA1}" type="pres">
      <dgm:prSet presAssocID="{A753065E-9995-E243-9BA1-526DBE75613F}" presName="Name17" presStyleLbl="parChTrans1D3" presStyleIdx="3" presStyleCnt="4"/>
      <dgm:spPr/>
    </dgm:pt>
    <dgm:pt modelId="{37ACF2BD-D4CF-9C41-9612-2323495B2E95}" type="pres">
      <dgm:prSet presAssocID="{D49CE13F-8E16-724C-AE1B-DA5B5D7BB0A3}" presName="hierRoot3" presStyleCnt="0"/>
      <dgm:spPr/>
    </dgm:pt>
    <dgm:pt modelId="{46B13B36-271E-4E43-8FF7-0F5297A956A0}" type="pres">
      <dgm:prSet presAssocID="{D49CE13F-8E16-724C-AE1B-DA5B5D7BB0A3}" presName="composite3" presStyleCnt="0"/>
      <dgm:spPr/>
    </dgm:pt>
    <dgm:pt modelId="{2EBE85EF-506A-CA46-8A2C-0126B426D878}" type="pres">
      <dgm:prSet presAssocID="{D49CE13F-8E16-724C-AE1B-DA5B5D7BB0A3}" presName="background3" presStyleLbl="node3" presStyleIdx="3" presStyleCnt="4"/>
      <dgm:spPr/>
    </dgm:pt>
    <dgm:pt modelId="{AEEC2584-EF0C-684F-B52A-1AD89797681F}" type="pres">
      <dgm:prSet presAssocID="{D49CE13F-8E16-724C-AE1B-DA5B5D7BB0A3}" presName="text3" presStyleLbl="fgAcc3" presStyleIdx="3" presStyleCnt="4">
        <dgm:presLayoutVars>
          <dgm:chPref val="3"/>
        </dgm:presLayoutVars>
      </dgm:prSet>
      <dgm:spPr/>
    </dgm:pt>
    <dgm:pt modelId="{5901D121-175E-684C-AC7A-D487212E5918}" type="pres">
      <dgm:prSet presAssocID="{D49CE13F-8E16-724C-AE1B-DA5B5D7BB0A3}" presName="hierChild4" presStyleCnt="0"/>
      <dgm:spPr/>
    </dgm:pt>
  </dgm:ptLst>
  <dgm:cxnLst>
    <dgm:cxn modelId="{1B8BCB03-88AD-3745-B4F2-2EB50419FD04}" type="presOf" srcId="{64EDA5B9-5E61-1A4A-840B-949F9C3A0404}" destId="{A7CBF3EB-7739-A041-8A0B-E5508A2B3946}" srcOrd="0" destOrd="0" presId="urn:microsoft.com/office/officeart/2005/8/layout/hierarchy1"/>
    <dgm:cxn modelId="{25BF5104-0210-6B42-9416-228E6287751B}" srcId="{A8F1090B-DC1B-5842-9030-35E5146CEE05}" destId="{3C8FAC7F-48DE-6040-9DDC-BA0685261E11}" srcOrd="1" destOrd="0" parTransId="{DCB43B27-4053-EB47-BDF3-2EC25921DB15}" sibTransId="{6F2117EF-5BB5-294F-BA4F-27A33971CFD4}"/>
    <dgm:cxn modelId="{0E32A021-5896-6C4C-A22D-0F2389D821BF}" srcId="{48A2E231-02F0-5B4B-A720-4A8EF71FB5E0}" destId="{D49CE13F-8E16-724C-AE1B-DA5B5D7BB0A3}" srcOrd="1" destOrd="0" parTransId="{A753065E-9995-E243-9BA1-526DBE75613F}" sibTransId="{7E564CE5-5C89-8344-800D-22E647910A1E}"/>
    <dgm:cxn modelId="{7BFCDB2B-E46E-B541-88EA-5E6C673186B8}" type="presOf" srcId="{DCB43B27-4053-EB47-BDF3-2EC25921DB15}" destId="{8E7CE469-A1BD-CC4B-BD3B-F3B483486745}" srcOrd="0" destOrd="0" presId="urn:microsoft.com/office/officeart/2005/8/layout/hierarchy1"/>
    <dgm:cxn modelId="{6BBA2846-2DD2-F54F-BFAB-B99378F9AB2C}" type="presOf" srcId="{A753065E-9995-E243-9BA1-526DBE75613F}" destId="{698DC5AB-B5DC-DD4E-9576-2C1CE586CEA1}" srcOrd="0" destOrd="0" presId="urn:microsoft.com/office/officeart/2005/8/layout/hierarchy1"/>
    <dgm:cxn modelId="{5BE26459-E842-5D4F-A1C2-2B263F772E00}" type="presOf" srcId="{353BA402-7A24-9946-8A01-7A124977AA3C}" destId="{BF2D4D99-F2AE-774B-B226-517983C884BC}" srcOrd="0" destOrd="0" presId="urn:microsoft.com/office/officeart/2005/8/layout/hierarchy1"/>
    <dgm:cxn modelId="{29256160-9AE1-6F47-A4A8-2CB4D910A253}" srcId="{5FDD361C-7A7C-DA45-99C6-3D53F8CCF57A}" destId="{48A2E231-02F0-5B4B-A720-4A8EF71FB5E0}" srcOrd="1" destOrd="0" parTransId="{B7E0B03D-2EC8-2042-BD91-2B758D8AFB3B}" sibTransId="{032E448C-D965-8B4B-A91D-B928677B2681}"/>
    <dgm:cxn modelId="{4FBA1F70-74BC-F745-87DC-170B29CA57C3}" type="presOf" srcId="{DECDA4F8-E2F2-C342-B2CE-17E5BB5570C8}" destId="{AAD7C44E-9D40-2E48-91EE-AB30832C45BA}" srcOrd="0" destOrd="0" presId="urn:microsoft.com/office/officeart/2005/8/layout/hierarchy1"/>
    <dgm:cxn modelId="{C5B47C81-1B1B-A74D-A632-80004E64F56F}" srcId="{5FDD361C-7A7C-DA45-99C6-3D53F8CCF57A}" destId="{A8F1090B-DC1B-5842-9030-35E5146CEE05}" srcOrd="0" destOrd="0" parTransId="{DECDA4F8-E2F2-C342-B2CE-17E5BB5570C8}" sibTransId="{AD3282DD-F6B8-2E49-9356-88C4D7906DAE}"/>
    <dgm:cxn modelId="{310140A9-105B-854D-B796-A68093F80D84}" type="presOf" srcId="{D49CE13F-8E16-724C-AE1B-DA5B5D7BB0A3}" destId="{AEEC2584-EF0C-684F-B52A-1AD89797681F}" srcOrd="0" destOrd="0" presId="urn:microsoft.com/office/officeart/2005/8/layout/hierarchy1"/>
    <dgm:cxn modelId="{F4BCC0B7-616C-4144-99C2-72801F093CFE}" type="presOf" srcId="{A8F1090B-DC1B-5842-9030-35E5146CEE05}" destId="{1E37F7C3-6DA9-E645-9B34-17C8E2623014}" srcOrd="0" destOrd="0" presId="urn:microsoft.com/office/officeart/2005/8/layout/hierarchy1"/>
    <dgm:cxn modelId="{763605BF-C842-9141-95A0-FFE0557976C3}" type="presOf" srcId="{3C8FAC7F-48DE-6040-9DDC-BA0685261E11}" destId="{42BF54F6-3047-9045-8706-489751F0B5B1}" srcOrd="0" destOrd="0" presId="urn:microsoft.com/office/officeart/2005/8/layout/hierarchy1"/>
    <dgm:cxn modelId="{9B40FDC7-B80F-894E-BDE5-673E2C369AA0}" type="presOf" srcId="{B7E0B03D-2EC8-2042-BD91-2B758D8AFB3B}" destId="{2FC897B3-440E-CE43-951D-C6042C456488}" srcOrd="0" destOrd="0" presId="urn:microsoft.com/office/officeart/2005/8/layout/hierarchy1"/>
    <dgm:cxn modelId="{895E51D0-18B7-5947-AEE5-053730118DF9}" type="presOf" srcId="{4A209C75-F355-FA41-87E5-ABE21413B277}" destId="{02302265-915B-A14D-B9B2-4FC5D2B86441}" srcOrd="0" destOrd="0" presId="urn:microsoft.com/office/officeart/2005/8/layout/hierarchy1"/>
    <dgm:cxn modelId="{8143DCD2-0070-F54F-8CC9-DBCD7884A3D3}" type="presOf" srcId="{D1CAF25E-866A-E04D-AEE9-2552540269EC}" destId="{BEAD00CD-44CC-2F4E-BC3D-281FE9F35367}" srcOrd="0" destOrd="0" presId="urn:microsoft.com/office/officeart/2005/8/layout/hierarchy1"/>
    <dgm:cxn modelId="{F6CFB1DF-37B7-994B-9372-0317428F952D}" srcId="{A8F1090B-DC1B-5842-9030-35E5146CEE05}" destId="{64EDA5B9-5E61-1A4A-840B-949F9C3A0404}" srcOrd="0" destOrd="0" parTransId="{E73505BB-4A33-AB45-9C00-5E3E3DCB5918}" sibTransId="{EB17AACA-81BD-A743-9506-FC1AB6FC56BF}"/>
    <dgm:cxn modelId="{ADA40CE3-3CAA-3C4D-BBBF-193E09A8902A}" srcId="{48A2E231-02F0-5B4B-A720-4A8EF71FB5E0}" destId="{4A209C75-F355-FA41-87E5-ABE21413B277}" srcOrd="0" destOrd="0" parTransId="{D1CAF25E-866A-E04D-AEE9-2552540269EC}" sibTransId="{BFEFDFB0-814D-234A-9659-46FDC3962057}"/>
    <dgm:cxn modelId="{894429E5-EBC0-A544-BAD8-A80C6301E254}" type="presOf" srcId="{E73505BB-4A33-AB45-9C00-5E3E3DCB5918}" destId="{9ACCA0BF-DBC9-9442-A8A0-FE5506E7F2CF}" srcOrd="0" destOrd="0" presId="urn:microsoft.com/office/officeart/2005/8/layout/hierarchy1"/>
    <dgm:cxn modelId="{375DDAE5-D00A-4749-96CF-CD5B6E29FCD1}" type="presOf" srcId="{48A2E231-02F0-5B4B-A720-4A8EF71FB5E0}" destId="{418EB684-C2A2-DF49-ACB6-718FB8FF543E}" srcOrd="0" destOrd="0" presId="urn:microsoft.com/office/officeart/2005/8/layout/hierarchy1"/>
    <dgm:cxn modelId="{3F91F4F7-4A94-104E-B0F6-4E70325B08AE}" srcId="{353BA402-7A24-9946-8A01-7A124977AA3C}" destId="{5FDD361C-7A7C-DA45-99C6-3D53F8CCF57A}" srcOrd="0" destOrd="0" parTransId="{6ACD57CF-41D1-644E-9DE3-BD81C6EADF3F}" sibTransId="{EBE57287-8D5D-004D-89DC-AA2A579219C6}"/>
    <dgm:cxn modelId="{8D2724F8-7F4A-9D45-BD37-3EF0B64DD5CD}" type="presOf" srcId="{5FDD361C-7A7C-DA45-99C6-3D53F8CCF57A}" destId="{41CEE38F-7ED1-8647-B4A6-F4F4E716B72B}" srcOrd="0" destOrd="0" presId="urn:microsoft.com/office/officeart/2005/8/layout/hierarchy1"/>
    <dgm:cxn modelId="{750FFB70-41C7-EB4B-B267-23B80FA68E15}" type="presParOf" srcId="{BF2D4D99-F2AE-774B-B226-517983C884BC}" destId="{B793FB7D-2718-3B49-A776-ADFAF1FC244E}" srcOrd="0" destOrd="0" presId="urn:microsoft.com/office/officeart/2005/8/layout/hierarchy1"/>
    <dgm:cxn modelId="{EC05C54E-189E-BE4F-B591-3884AAAE3294}" type="presParOf" srcId="{B793FB7D-2718-3B49-A776-ADFAF1FC244E}" destId="{AAE2A888-157B-3C42-A76B-102163669135}" srcOrd="0" destOrd="0" presId="urn:microsoft.com/office/officeart/2005/8/layout/hierarchy1"/>
    <dgm:cxn modelId="{E8357E2B-CFBE-914A-99BE-BB57AA3BC296}" type="presParOf" srcId="{AAE2A888-157B-3C42-A76B-102163669135}" destId="{AEFAF0F4-A617-E344-BCBD-C592C8272637}" srcOrd="0" destOrd="0" presId="urn:microsoft.com/office/officeart/2005/8/layout/hierarchy1"/>
    <dgm:cxn modelId="{1BD27F2A-296C-104C-A1D5-92C1481DF037}" type="presParOf" srcId="{AAE2A888-157B-3C42-A76B-102163669135}" destId="{41CEE38F-7ED1-8647-B4A6-F4F4E716B72B}" srcOrd="1" destOrd="0" presId="urn:microsoft.com/office/officeart/2005/8/layout/hierarchy1"/>
    <dgm:cxn modelId="{FC099CD7-96E5-D442-A3FC-682D07806EEE}" type="presParOf" srcId="{B793FB7D-2718-3B49-A776-ADFAF1FC244E}" destId="{5B25048F-AB2F-AC4C-95FD-ACB17545EF96}" srcOrd="1" destOrd="0" presId="urn:microsoft.com/office/officeart/2005/8/layout/hierarchy1"/>
    <dgm:cxn modelId="{9A5504A1-1AC6-4544-9E7D-AD62B095DFF2}" type="presParOf" srcId="{5B25048F-AB2F-AC4C-95FD-ACB17545EF96}" destId="{AAD7C44E-9D40-2E48-91EE-AB30832C45BA}" srcOrd="0" destOrd="0" presId="urn:microsoft.com/office/officeart/2005/8/layout/hierarchy1"/>
    <dgm:cxn modelId="{595F25DD-AB42-DE42-B2EC-6777516796DE}" type="presParOf" srcId="{5B25048F-AB2F-AC4C-95FD-ACB17545EF96}" destId="{62942601-ADFC-3B4C-A053-EA9E5FEAF007}" srcOrd="1" destOrd="0" presId="urn:microsoft.com/office/officeart/2005/8/layout/hierarchy1"/>
    <dgm:cxn modelId="{BF66595F-A1E3-1A4C-BD37-9BF81473B9C2}" type="presParOf" srcId="{62942601-ADFC-3B4C-A053-EA9E5FEAF007}" destId="{998E2BA0-D2DD-5649-BFEC-FD66C7D79F95}" srcOrd="0" destOrd="0" presId="urn:microsoft.com/office/officeart/2005/8/layout/hierarchy1"/>
    <dgm:cxn modelId="{45C2ED98-CA52-CC4A-8B71-B095AD2CA71E}" type="presParOf" srcId="{998E2BA0-D2DD-5649-BFEC-FD66C7D79F95}" destId="{C77707B1-9A5C-4847-B780-739A50A03971}" srcOrd="0" destOrd="0" presId="urn:microsoft.com/office/officeart/2005/8/layout/hierarchy1"/>
    <dgm:cxn modelId="{7C7454C1-8EAF-E649-8A60-1C736DAA1508}" type="presParOf" srcId="{998E2BA0-D2DD-5649-BFEC-FD66C7D79F95}" destId="{1E37F7C3-6DA9-E645-9B34-17C8E2623014}" srcOrd="1" destOrd="0" presId="urn:microsoft.com/office/officeart/2005/8/layout/hierarchy1"/>
    <dgm:cxn modelId="{DE0CFFA6-86A9-5146-8686-14882ECB781F}" type="presParOf" srcId="{62942601-ADFC-3B4C-A053-EA9E5FEAF007}" destId="{8160B639-5702-3A40-B530-783B89DDAC94}" srcOrd="1" destOrd="0" presId="urn:microsoft.com/office/officeart/2005/8/layout/hierarchy1"/>
    <dgm:cxn modelId="{FC0F0E3D-B580-5C4C-89DA-B85FDCF4E128}" type="presParOf" srcId="{8160B639-5702-3A40-B530-783B89DDAC94}" destId="{9ACCA0BF-DBC9-9442-A8A0-FE5506E7F2CF}" srcOrd="0" destOrd="0" presId="urn:microsoft.com/office/officeart/2005/8/layout/hierarchy1"/>
    <dgm:cxn modelId="{EC82C94C-3A6B-6843-B212-0E66FE58985D}" type="presParOf" srcId="{8160B639-5702-3A40-B530-783B89DDAC94}" destId="{99BBD8B4-33CA-5F44-8101-9A052D752DA9}" srcOrd="1" destOrd="0" presId="urn:microsoft.com/office/officeart/2005/8/layout/hierarchy1"/>
    <dgm:cxn modelId="{216D8F6F-A0F0-C045-AF5B-746C37F038ED}" type="presParOf" srcId="{99BBD8B4-33CA-5F44-8101-9A052D752DA9}" destId="{6E46D1D7-8825-2649-B341-A65D8D8FE29C}" srcOrd="0" destOrd="0" presId="urn:microsoft.com/office/officeart/2005/8/layout/hierarchy1"/>
    <dgm:cxn modelId="{28F563D6-A51A-8945-BA82-B7D7A31812CD}" type="presParOf" srcId="{6E46D1D7-8825-2649-B341-A65D8D8FE29C}" destId="{AE55FD94-51EB-CE47-B2AA-21838D179C7D}" srcOrd="0" destOrd="0" presId="urn:microsoft.com/office/officeart/2005/8/layout/hierarchy1"/>
    <dgm:cxn modelId="{DB63F785-7C0C-A94C-8FC5-672A32F74309}" type="presParOf" srcId="{6E46D1D7-8825-2649-B341-A65D8D8FE29C}" destId="{A7CBF3EB-7739-A041-8A0B-E5508A2B3946}" srcOrd="1" destOrd="0" presId="urn:microsoft.com/office/officeart/2005/8/layout/hierarchy1"/>
    <dgm:cxn modelId="{9B642675-8856-7245-820D-2B396253A9C9}" type="presParOf" srcId="{99BBD8B4-33CA-5F44-8101-9A052D752DA9}" destId="{7605B1F0-84FD-0342-BA18-10910F7C2C56}" srcOrd="1" destOrd="0" presId="urn:microsoft.com/office/officeart/2005/8/layout/hierarchy1"/>
    <dgm:cxn modelId="{4044B3CC-34CA-2C40-8CEA-1CB67A891953}" type="presParOf" srcId="{8160B639-5702-3A40-B530-783B89DDAC94}" destId="{8E7CE469-A1BD-CC4B-BD3B-F3B483486745}" srcOrd="2" destOrd="0" presId="urn:microsoft.com/office/officeart/2005/8/layout/hierarchy1"/>
    <dgm:cxn modelId="{8DBA3E99-D52E-7342-989E-8EC62B27F282}" type="presParOf" srcId="{8160B639-5702-3A40-B530-783B89DDAC94}" destId="{B8EF9659-AD53-594E-BF1C-23D05E6285CF}" srcOrd="3" destOrd="0" presId="urn:microsoft.com/office/officeart/2005/8/layout/hierarchy1"/>
    <dgm:cxn modelId="{2A83C884-9C1D-B94D-95EF-CD825F8948B9}" type="presParOf" srcId="{B8EF9659-AD53-594E-BF1C-23D05E6285CF}" destId="{D536AE01-8BD3-8040-8C2C-B24F62DC6A2F}" srcOrd="0" destOrd="0" presId="urn:microsoft.com/office/officeart/2005/8/layout/hierarchy1"/>
    <dgm:cxn modelId="{BBC121EE-EA3D-7047-92F7-0647A562FEB6}" type="presParOf" srcId="{D536AE01-8BD3-8040-8C2C-B24F62DC6A2F}" destId="{E2A3410C-044C-4044-83CA-F88B1DCCBBD1}" srcOrd="0" destOrd="0" presId="urn:microsoft.com/office/officeart/2005/8/layout/hierarchy1"/>
    <dgm:cxn modelId="{9BC355F1-9D43-A34C-8CBC-8978C1A6DEC5}" type="presParOf" srcId="{D536AE01-8BD3-8040-8C2C-B24F62DC6A2F}" destId="{42BF54F6-3047-9045-8706-489751F0B5B1}" srcOrd="1" destOrd="0" presId="urn:microsoft.com/office/officeart/2005/8/layout/hierarchy1"/>
    <dgm:cxn modelId="{8E9CCA13-1CAC-9641-9336-338CC67B95CF}" type="presParOf" srcId="{B8EF9659-AD53-594E-BF1C-23D05E6285CF}" destId="{E4489BCC-ABB9-9249-B210-FB0C6678DDE5}" srcOrd="1" destOrd="0" presId="urn:microsoft.com/office/officeart/2005/8/layout/hierarchy1"/>
    <dgm:cxn modelId="{35A45173-F5F6-7643-9654-7A88CE275945}" type="presParOf" srcId="{5B25048F-AB2F-AC4C-95FD-ACB17545EF96}" destId="{2FC897B3-440E-CE43-951D-C6042C456488}" srcOrd="2" destOrd="0" presId="urn:microsoft.com/office/officeart/2005/8/layout/hierarchy1"/>
    <dgm:cxn modelId="{2A36C19A-D89A-4040-B0C3-E3915F896173}" type="presParOf" srcId="{5B25048F-AB2F-AC4C-95FD-ACB17545EF96}" destId="{13457337-3BD2-E64A-9C12-FCA10957BD88}" srcOrd="3" destOrd="0" presId="urn:microsoft.com/office/officeart/2005/8/layout/hierarchy1"/>
    <dgm:cxn modelId="{1A9E5382-2438-6C4E-9195-0E766297AD9F}" type="presParOf" srcId="{13457337-3BD2-E64A-9C12-FCA10957BD88}" destId="{D9A3A61B-0EEF-D14A-A72D-99DAAFE139EA}" srcOrd="0" destOrd="0" presId="urn:microsoft.com/office/officeart/2005/8/layout/hierarchy1"/>
    <dgm:cxn modelId="{FDB8DB16-65E5-A04D-B779-84539E81C3C2}" type="presParOf" srcId="{D9A3A61B-0EEF-D14A-A72D-99DAAFE139EA}" destId="{6C2526ED-3258-474F-96FE-A0C2D0FDBCD8}" srcOrd="0" destOrd="0" presId="urn:microsoft.com/office/officeart/2005/8/layout/hierarchy1"/>
    <dgm:cxn modelId="{A4A9D2D2-875F-AA41-B208-D374B6DF98BF}" type="presParOf" srcId="{D9A3A61B-0EEF-D14A-A72D-99DAAFE139EA}" destId="{418EB684-C2A2-DF49-ACB6-718FB8FF543E}" srcOrd="1" destOrd="0" presId="urn:microsoft.com/office/officeart/2005/8/layout/hierarchy1"/>
    <dgm:cxn modelId="{FBACCD7E-4F85-0648-AE7F-2E8D5F417A32}" type="presParOf" srcId="{13457337-3BD2-E64A-9C12-FCA10957BD88}" destId="{2B239786-5EBB-3743-B2B1-A4AC5F6D4140}" srcOrd="1" destOrd="0" presId="urn:microsoft.com/office/officeart/2005/8/layout/hierarchy1"/>
    <dgm:cxn modelId="{90673FFB-567D-7B41-B2FE-95A761B4AAEC}" type="presParOf" srcId="{2B239786-5EBB-3743-B2B1-A4AC5F6D4140}" destId="{BEAD00CD-44CC-2F4E-BC3D-281FE9F35367}" srcOrd="0" destOrd="0" presId="urn:microsoft.com/office/officeart/2005/8/layout/hierarchy1"/>
    <dgm:cxn modelId="{B187EBD3-9746-264A-95B0-5E5787B5F7CA}" type="presParOf" srcId="{2B239786-5EBB-3743-B2B1-A4AC5F6D4140}" destId="{047B1728-0592-0E44-8C7F-29CC4103F01F}" srcOrd="1" destOrd="0" presId="urn:microsoft.com/office/officeart/2005/8/layout/hierarchy1"/>
    <dgm:cxn modelId="{0377E81A-72A4-3E48-906B-D7831966CF4E}" type="presParOf" srcId="{047B1728-0592-0E44-8C7F-29CC4103F01F}" destId="{173C781E-30E4-6E4F-8DF0-4034D262A289}" srcOrd="0" destOrd="0" presId="urn:microsoft.com/office/officeart/2005/8/layout/hierarchy1"/>
    <dgm:cxn modelId="{78F90D5E-69E0-B144-936A-B50ED6EABDAA}" type="presParOf" srcId="{173C781E-30E4-6E4F-8DF0-4034D262A289}" destId="{1D2C5E69-2FED-3743-956D-093C13F85EBA}" srcOrd="0" destOrd="0" presId="urn:microsoft.com/office/officeart/2005/8/layout/hierarchy1"/>
    <dgm:cxn modelId="{954E95B4-3D05-D84A-A9D8-9D515E4BBBC9}" type="presParOf" srcId="{173C781E-30E4-6E4F-8DF0-4034D262A289}" destId="{02302265-915B-A14D-B9B2-4FC5D2B86441}" srcOrd="1" destOrd="0" presId="urn:microsoft.com/office/officeart/2005/8/layout/hierarchy1"/>
    <dgm:cxn modelId="{9FD1F073-CAB7-B84C-B470-DBB533FB9084}" type="presParOf" srcId="{047B1728-0592-0E44-8C7F-29CC4103F01F}" destId="{C34F63DD-A89C-2C4A-8B02-13B04D151045}" srcOrd="1" destOrd="0" presId="urn:microsoft.com/office/officeart/2005/8/layout/hierarchy1"/>
    <dgm:cxn modelId="{E3F8477F-0E6F-4B47-8C19-1F2C81DF1BA8}" type="presParOf" srcId="{2B239786-5EBB-3743-B2B1-A4AC5F6D4140}" destId="{698DC5AB-B5DC-DD4E-9576-2C1CE586CEA1}" srcOrd="2" destOrd="0" presId="urn:microsoft.com/office/officeart/2005/8/layout/hierarchy1"/>
    <dgm:cxn modelId="{F1409A5A-7611-8B4D-9A50-E6CF367BF3D2}" type="presParOf" srcId="{2B239786-5EBB-3743-B2B1-A4AC5F6D4140}" destId="{37ACF2BD-D4CF-9C41-9612-2323495B2E95}" srcOrd="3" destOrd="0" presId="urn:microsoft.com/office/officeart/2005/8/layout/hierarchy1"/>
    <dgm:cxn modelId="{1D392DEA-8E6F-4F49-B1EC-D8FDF93649AC}" type="presParOf" srcId="{37ACF2BD-D4CF-9C41-9612-2323495B2E95}" destId="{46B13B36-271E-4E43-8FF7-0F5297A956A0}" srcOrd="0" destOrd="0" presId="urn:microsoft.com/office/officeart/2005/8/layout/hierarchy1"/>
    <dgm:cxn modelId="{36A98E5C-B5B3-5D4A-9F64-4827D46E8951}" type="presParOf" srcId="{46B13B36-271E-4E43-8FF7-0F5297A956A0}" destId="{2EBE85EF-506A-CA46-8A2C-0126B426D878}" srcOrd="0" destOrd="0" presId="urn:microsoft.com/office/officeart/2005/8/layout/hierarchy1"/>
    <dgm:cxn modelId="{735116A7-30A9-DA45-B78A-DB82D5788B5E}" type="presParOf" srcId="{46B13B36-271E-4E43-8FF7-0F5297A956A0}" destId="{AEEC2584-EF0C-684F-B52A-1AD89797681F}" srcOrd="1" destOrd="0" presId="urn:microsoft.com/office/officeart/2005/8/layout/hierarchy1"/>
    <dgm:cxn modelId="{BBF5448A-EE79-E248-AFF3-602158263CBD}" type="presParOf" srcId="{37ACF2BD-D4CF-9C41-9612-2323495B2E95}" destId="{5901D121-175E-684C-AC7A-D487212E59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BA402-7A24-9946-8A01-7A124977AA3C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D361C-7A7C-DA45-99C6-3D53F8CCF57A}">
      <dgm:prSet phldrT="[Text]"/>
      <dgm:spPr/>
      <dgm:t>
        <a:bodyPr/>
        <a:lstStyle/>
        <a:p>
          <a:r>
            <a:rPr lang="en-US" dirty="0"/>
            <a:t>UKB study participants </a:t>
          </a:r>
        </a:p>
      </dgm:t>
    </dgm:pt>
    <dgm:pt modelId="{6ACD57CF-41D1-644E-9DE3-BD81C6EADF3F}" type="parTrans" cxnId="{3F91F4F7-4A94-104E-B0F6-4E70325B08AE}">
      <dgm:prSet/>
      <dgm:spPr/>
      <dgm:t>
        <a:bodyPr/>
        <a:lstStyle/>
        <a:p>
          <a:endParaRPr lang="en-US"/>
        </a:p>
      </dgm:t>
    </dgm:pt>
    <dgm:pt modelId="{EBE57287-8D5D-004D-89DC-AA2A579219C6}" type="sibTrans" cxnId="{3F91F4F7-4A94-104E-B0F6-4E70325B08AE}">
      <dgm:prSet/>
      <dgm:spPr/>
      <dgm:t>
        <a:bodyPr/>
        <a:lstStyle/>
        <a:p>
          <a:endParaRPr lang="en-US"/>
        </a:p>
      </dgm:t>
    </dgm:pt>
    <dgm:pt modelId="{A8F1090B-DC1B-5842-9030-35E5146CEE05}">
      <dgm:prSet phldrT="[Text]"/>
      <dgm:spPr/>
      <dgm:t>
        <a:bodyPr/>
        <a:lstStyle/>
        <a:p>
          <a:r>
            <a:rPr lang="en-US" dirty="0"/>
            <a:t>Exposed</a:t>
          </a:r>
        </a:p>
        <a:p>
          <a:r>
            <a:rPr lang="en-US" dirty="0"/>
            <a:t>BMI &gt; 30 </a:t>
          </a:r>
        </a:p>
      </dgm:t>
    </dgm:pt>
    <dgm:pt modelId="{DECDA4F8-E2F2-C342-B2CE-17E5BB5570C8}" type="parTrans" cxnId="{C5B47C81-1B1B-A74D-A632-80004E64F56F}">
      <dgm:prSet/>
      <dgm:spPr/>
      <dgm:t>
        <a:bodyPr/>
        <a:lstStyle/>
        <a:p>
          <a:endParaRPr lang="en-US"/>
        </a:p>
      </dgm:t>
    </dgm:pt>
    <dgm:pt modelId="{AD3282DD-F6B8-2E49-9356-88C4D7906DAE}" type="sibTrans" cxnId="{C5B47C81-1B1B-A74D-A632-80004E64F56F}">
      <dgm:prSet/>
      <dgm:spPr/>
      <dgm:t>
        <a:bodyPr/>
        <a:lstStyle/>
        <a:p>
          <a:endParaRPr lang="en-US"/>
        </a:p>
      </dgm:t>
    </dgm:pt>
    <dgm:pt modelId="{64EDA5B9-5E61-1A4A-840B-949F9C3A0404}">
      <dgm:prSet phldrT="[Text]"/>
      <dgm:spPr/>
      <dgm:t>
        <a:bodyPr/>
        <a:lstStyle/>
        <a:p>
          <a:r>
            <a:rPr lang="en-US" dirty="0"/>
            <a:t>Condition:</a:t>
          </a:r>
        </a:p>
        <a:p>
          <a:r>
            <a:rPr lang="en-US" dirty="0"/>
            <a:t>Test positive for </a:t>
          </a:r>
        </a:p>
        <a:p>
          <a:r>
            <a:rPr lang="en-US" dirty="0"/>
            <a:t>Covid-19 </a:t>
          </a:r>
        </a:p>
      </dgm:t>
    </dgm:pt>
    <dgm:pt modelId="{E73505BB-4A33-AB45-9C00-5E3E3DCB5918}" type="parTrans" cxnId="{F6CFB1DF-37B7-994B-9372-0317428F952D}">
      <dgm:prSet/>
      <dgm:spPr/>
      <dgm:t>
        <a:bodyPr/>
        <a:lstStyle/>
        <a:p>
          <a:endParaRPr lang="en-US"/>
        </a:p>
      </dgm:t>
    </dgm:pt>
    <dgm:pt modelId="{EB17AACA-81BD-A743-9506-FC1AB6FC56BF}" type="sibTrans" cxnId="{F6CFB1DF-37B7-994B-9372-0317428F952D}">
      <dgm:prSet/>
      <dgm:spPr/>
      <dgm:t>
        <a:bodyPr/>
        <a:lstStyle/>
        <a:p>
          <a:endParaRPr lang="en-US"/>
        </a:p>
      </dgm:t>
    </dgm:pt>
    <dgm:pt modelId="{3C8FAC7F-48DE-6040-9DDC-BA0685261E11}">
      <dgm:prSet phldrT="[Text]"/>
      <dgm:spPr/>
      <dgm:t>
        <a:bodyPr/>
        <a:lstStyle/>
        <a:p>
          <a:r>
            <a:rPr lang="en-US" dirty="0"/>
            <a:t>Condition:</a:t>
          </a:r>
        </a:p>
        <a:p>
          <a:r>
            <a:rPr lang="en-US" dirty="0"/>
            <a:t>Test negative for </a:t>
          </a:r>
        </a:p>
        <a:p>
          <a:r>
            <a:rPr lang="en-US" dirty="0"/>
            <a:t>Covid-19</a:t>
          </a:r>
        </a:p>
      </dgm:t>
    </dgm:pt>
    <dgm:pt modelId="{DCB43B27-4053-EB47-BDF3-2EC25921DB15}" type="parTrans" cxnId="{25BF5104-0210-6B42-9416-228E6287751B}">
      <dgm:prSet/>
      <dgm:spPr/>
      <dgm:t>
        <a:bodyPr/>
        <a:lstStyle/>
        <a:p>
          <a:endParaRPr lang="en-US"/>
        </a:p>
      </dgm:t>
    </dgm:pt>
    <dgm:pt modelId="{6F2117EF-5BB5-294F-BA4F-27A33971CFD4}" type="sibTrans" cxnId="{25BF5104-0210-6B42-9416-228E6287751B}">
      <dgm:prSet/>
      <dgm:spPr/>
      <dgm:t>
        <a:bodyPr/>
        <a:lstStyle/>
        <a:p>
          <a:endParaRPr lang="en-US"/>
        </a:p>
      </dgm:t>
    </dgm:pt>
    <dgm:pt modelId="{48A2E231-02F0-5B4B-A720-4A8EF71FB5E0}">
      <dgm:prSet phldrT="[Text]"/>
      <dgm:spPr/>
      <dgm:t>
        <a:bodyPr/>
        <a:lstStyle/>
        <a:p>
          <a:r>
            <a:rPr lang="en-US" dirty="0"/>
            <a:t>Unexposed</a:t>
          </a:r>
        </a:p>
        <a:p>
          <a:r>
            <a:rPr lang="en-US" dirty="0"/>
            <a:t>BMI &lt;= 30</a:t>
          </a:r>
        </a:p>
      </dgm:t>
    </dgm:pt>
    <dgm:pt modelId="{B7E0B03D-2EC8-2042-BD91-2B758D8AFB3B}" type="parTrans" cxnId="{29256160-9AE1-6F47-A4A8-2CB4D910A253}">
      <dgm:prSet/>
      <dgm:spPr/>
      <dgm:t>
        <a:bodyPr/>
        <a:lstStyle/>
        <a:p>
          <a:endParaRPr lang="en-US"/>
        </a:p>
      </dgm:t>
    </dgm:pt>
    <dgm:pt modelId="{032E448C-D965-8B4B-A91D-B928677B2681}" type="sibTrans" cxnId="{29256160-9AE1-6F47-A4A8-2CB4D910A253}">
      <dgm:prSet/>
      <dgm:spPr/>
      <dgm:t>
        <a:bodyPr/>
        <a:lstStyle/>
        <a:p>
          <a:endParaRPr lang="en-US"/>
        </a:p>
      </dgm:t>
    </dgm:pt>
    <dgm:pt modelId="{4A209C75-F355-FA41-87E5-ABE21413B277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Condition:</a:t>
          </a:r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Test positive  for </a:t>
          </a:r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Covid-19</a:t>
          </a:r>
        </a:p>
      </dgm:t>
    </dgm:pt>
    <dgm:pt modelId="{D1CAF25E-866A-E04D-AEE9-2552540269EC}" type="parTrans" cxnId="{ADA40CE3-3CAA-3C4D-BBBF-193E09A8902A}">
      <dgm:prSet/>
      <dgm:spPr/>
      <dgm:t>
        <a:bodyPr/>
        <a:lstStyle/>
        <a:p>
          <a:endParaRPr lang="en-US"/>
        </a:p>
      </dgm:t>
    </dgm:pt>
    <dgm:pt modelId="{BFEFDFB0-814D-234A-9659-46FDC3962057}" type="sibTrans" cxnId="{ADA40CE3-3CAA-3C4D-BBBF-193E09A8902A}">
      <dgm:prSet/>
      <dgm:spPr/>
      <dgm:t>
        <a:bodyPr/>
        <a:lstStyle/>
        <a:p>
          <a:endParaRPr lang="en-US"/>
        </a:p>
      </dgm:t>
    </dgm:pt>
    <dgm:pt modelId="{D49CE13F-8E16-724C-AE1B-DA5B5D7BB0A3}">
      <dgm:prSet phldrT="[Text]"/>
      <dgm:spPr/>
      <dgm:t>
        <a:bodyPr/>
        <a:lstStyle/>
        <a:p>
          <a:r>
            <a:rPr lang="en-US" dirty="0"/>
            <a:t>Condition:</a:t>
          </a:r>
        </a:p>
        <a:p>
          <a:r>
            <a:rPr lang="en-US" dirty="0"/>
            <a:t>Test negative for </a:t>
          </a:r>
        </a:p>
        <a:p>
          <a:r>
            <a:rPr lang="en-US" dirty="0"/>
            <a:t>Covid-19</a:t>
          </a:r>
        </a:p>
      </dgm:t>
    </dgm:pt>
    <dgm:pt modelId="{A753065E-9995-E243-9BA1-526DBE75613F}" type="parTrans" cxnId="{0E32A021-5896-6C4C-A22D-0F2389D821BF}">
      <dgm:prSet/>
      <dgm:spPr/>
      <dgm:t>
        <a:bodyPr/>
        <a:lstStyle/>
        <a:p>
          <a:endParaRPr lang="en-US"/>
        </a:p>
      </dgm:t>
    </dgm:pt>
    <dgm:pt modelId="{7E564CE5-5C89-8344-800D-22E647910A1E}" type="sibTrans" cxnId="{0E32A021-5896-6C4C-A22D-0F2389D821BF}">
      <dgm:prSet/>
      <dgm:spPr/>
      <dgm:t>
        <a:bodyPr/>
        <a:lstStyle/>
        <a:p>
          <a:endParaRPr lang="en-US"/>
        </a:p>
      </dgm:t>
    </dgm:pt>
    <dgm:pt modelId="{BF2D4D99-F2AE-774B-B226-517983C884BC}" type="pres">
      <dgm:prSet presAssocID="{353BA402-7A24-9946-8A01-7A124977A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93FB7D-2718-3B49-A776-ADFAF1FC244E}" type="pres">
      <dgm:prSet presAssocID="{5FDD361C-7A7C-DA45-99C6-3D53F8CCF57A}" presName="hierRoot1" presStyleCnt="0"/>
      <dgm:spPr/>
    </dgm:pt>
    <dgm:pt modelId="{AAE2A888-157B-3C42-A76B-102163669135}" type="pres">
      <dgm:prSet presAssocID="{5FDD361C-7A7C-DA45-99C6-3D53F8CCF57A}" presName="composite" presStyleCnt="0"/>
      <dgm:spPr/>
    </dgm:pt>
    <dgm:pt modelId="{AEFAF0F4-A617-E344-BCBD-C592C8272637}" type="pres">
      <dgm:prSet presAssocID="{5FDD361C-7A7C-DA45-99C6-3D53F8CCF57A}" presName="background" presStyleLbl="node0" presStyleIdx="0" presStyleCnt="1"/>
      <dgm:spPr/>
    </dgm:pt>
    <dgm:pt modelId="{41CEE38F-7ED1-8647-B4A6-F4F4E716B72B}" type="pres">
      <dgm:prSet presAssocID="{5FDD361C-7A7C-DA45-99C6-3D53F8CCF57A}" presName="text" presStyleLbl="fgAcc0" presStyleIdx="0" presStyleCnt="1" custScaleX="141618">
        <dgm:presLayoutVars>
          <dgm:chPref val="3"/>
        </dgm:presLayoutVars>
      </dgm:prSet>
      <dgm:spPr/>
    </dgm:pt>
    <dgm:pt modelId="{5B25048F-AB2F-AC4C-95FD-ACB17545EF96}" type="pres">
      <dgm:prSet presAssocID="{5FDD361C-7A7C-DA45-99C6-3D53F8CCF57A}" presName="hierChild2" presStyleCnt="0"/>
      <dgm:spPr/>
    </dgm:pt>
    <dgm:pt modelId="{AAD7C44E-9D40-2E48-91EE-AB30832C45BA}" type="pres">
      <dgm:prSet presAssocID="{DECDA4F8-E2F2-C342-B2CE-17E5BB5570C8}" presName="Name10" presStyleLbl="parChTrans1D2" presStyleIdx="0" presStyleCnt="2"/>
      <dgm:spPr/>
    </dgm:pt>
    <dgm:pt modelId="{62942601-ADFC-3B4C-A053-EA9E5FEAF007}" type="pres">
      <dgm:prSet presAssocID="{A8F1090B-DC1B-5842-9030-35E5146CEE05}" presName="hierRoot2" presStyleCnt="0"/>
      <dgm:spPr/>
    </dgm:pt>
    <dgm:pt modelId="{998E2BA0-D2DD-5649-BFEC-FD66C7D79F95}" type="pres">
      <dgm:prSet presAssocID="{A8F1090B-DC1B-5842-9030-35E5146CEE05}" presName="composite2" presStyleCnt="0"/>
      <dgm:spPr/>
    </dgm:pt>
    <dgm:pt modelId="{C77707B1-9A5C-4847-B780-739A50A03971}" type="pres">
      <dgm:prSet presAssocID="{A8F1090B-DC1B-5842-9030-35E5146CEE05}" presName="background2" presStyleLbl="node2" presStyleIdx="0" presStyleCnt="2"/>
      <dgm:spPr/>
    </dgm:pt>
    <dgm:pt modelId="{1E37F7C3-6DA9-E645-9B34-17C8E2623014}" type="pres">
      <dgm:prSet presAssocID="{A8F1090B-DC1B-5842-9030-35E5146CEE05}" presName="text2" presStyleLbl="fgAcc2" presStyleIdx="0" presStyleCnt="2" custScaleX="154627">
        <dgm:presLayoutVars>
          <dgm:chPref val="3"/>
        </dgm:presLayoutVars>
      </dgm:prSet>
      <dgm:spPr/>
    </dgm:pt>
    <dgm:pt modelId="{8160B639-5702-3A40-B530-783B89DDAC94}" type="pres">
      <dgm:prSet presAssocID="{A8F1090B-DC1B-5842-9030-35E5146CEE05}" presName="hierChild3" presStyleCnt="0"/>
      <dgm:spPr/>
    </dgm:pt>
    <dgm:pt modelId="{9ACCA0BF-DBC9-9442-A8A0-FE5506E7F2CF}" type="pres">
      <dgm:prSet presAssocID="{E73505BB-4A33-AB45-9C00-5E3E3DCB5918}" presName="Name17" presStyleLbl="parChTrans1D3" presStyleIdx="0" presStyleCnt="4"/>
      <dgm:spPr/>
    </dgm:pt>
    <dgm:pt modelId="{99BBD8B4-33CA-5F44-8101-9A052D752DA9}" type="pres">
      <dgm:prSet presAssocID="{64EDA5B9-5E61-1A4A-840B-949F9C3A0404}" presName="hierRoot3" presStyleCnt="0"/>
      <dgm:spPr/>
    </dgm:pt>
    <dgm:pt modelId="{6E46D1D7-8825-2649-B341-A65D8D8FE29C}" type="pres">
      <dgm:prSet presAssocID="{64EDA5B9-5E61-1A4A-840B-949F9C3A0404}" presName="composite3" presStyleCnt="0"/>
      <dgm:spPr/>
    </dgm:pt>
    <dgm:pt modelId="{AE55FD94-51EB-CE47-B2AA-21838D179C7D}" type="pres">
      <dgm:prSet presAssocID="{64EDA5B9-5E61-1A4A-840B-949F9C3A0404}" presName="background3" presStyleLbl="node3" presStyleIdx="0" presStyleCnt="4"/>
      <dgm:spPr/>
    </dgm:pt>
    <dgm:pt modelId="{A7CBF3EB-7739-A041-8A0B-E5508A2B3946}" type="pres">
      <dgm:prSet presAssocID="{64EDA5B9-5E61-1A4A-840B-949F9C3A0404}" presName="text3" presStyleLbl="fgAcc3" presStyleIdx="0" presStyleCnt="4" custScaleX="138480">
        <dgm:presLayoutVars>
          <dgm:chPref val="3"/>
        </dgm:presLayoutVars>
      </dgm:prSet>
      <dgm:spPr/>
    </dgm:pt>
    <dgm:pt modelId="{7605B1F0-84FD-0342-BA18-10910F7C2C56}" type="pres">
      <dgm:prSet presAssocID="{64EDA5B9-5E61-1A4A-840B-949F9C3A0404}" presName="hierChild4" presStyleCnt="0"/>
      <dgm:spPr/>
    </dgm:pt>
    <dgm:pt modelId="{8E7CE469-A1BD-CC4B-BD3B-F3B483486745}" type="pres">
      <dgm:prSet presAssocID="{DCB43B27-4053-EB47-BDF3-2EC25921DB15}" presName="Name17" presStyleLbl="parChTrans1D3" presStyleIdx="1" presStyleCnt="4"/>
      <dgm:spPr/>
    </dgm:pt>
    <dgm:pt modelId="{B8EF9659-AD53-594E-BF1C-23D05E6285CF}" type="pres">
      <dgm:prSet presAssocID="{3C8FAC7F-48DE-6040-9DDC-BA0685261E11}" presName="hierRoot3" presStyleCnt="0"/>
      <dgm:spPr/>
    </dgm:pt>
    <dgm:pt modelId="{D536AE01-8BD3-8040-8C2C-B24F62DC6A2F}" type="pres">
      <dgm:prSet presAssocID="{3C8FAC7F-48DE-6040-9DDC-BA0685261E11}" presName="composite3" presStyleCnt="0"/>
      <dgm:spPr/>
    </dgm:pt>
    <dgm:pt modelId="{E2A3410C-044C-4044-83CA-F88B1DCCBBD1}" type="pres">
      <dgm:prSet presAssocID="{3C8FAC7F-48DE-6040-9DDC-BA0685261E11}" presName="background3" presStyleLbl="node3" presStyleIdx="1" presStyleCnt="4"/>
      <dgm:spPr/>
    </dgm:pt>
    <dgm:pt modelId="{42BF54F6-3047-9045-8706-489751F0B5B1}" type="pres">
      <dgm:prSet presAssocID="{3C8FAC7F-48DE-6040-9DDC-BA0685261E11}" presName="text3" presStyleLbl="fgAcc3" presStyleIdx="1" presStyleCnt="4" custScaleX="147713">
        <dgm:presLayoutVars>
          <dgm:chPref val="3"/>
        </dgm:presLayoutVars>
      </dgm:prSet>
      <dgm:spPr/>
    </dgm:pt>
    <dgm:pt modelId="{E4489BCC-ABB9-9249-B210-FB0C6678DDE5}" type="pres">
      <dgm:prSet presAssocID="{3C8FAC7F-48DE-6040-9DDC-BA0685261E11}" presName="hierChild4" presStyleCnt="0"/>
      <dgm:spPr/>
    </dgm:pt>
    <dgm:pt modelId="{2FC897B3-440E-CE43-951D-C6042C456488}" type="pres">
      <dgm:prSet presAssocID="{B7E0B03D-2EC8-2042-BD91-2B758D8AFB3B}" presName="Name10" presStyleLbl="parChTrans1D2" presStyleIdx="1" presStyleCnt="2"/>
      <dgm:spPr/>
    </dgm:pt>
    <dgm:pt modelId="{13457337-3BD2-E64A-9C12-FCA10957BD88}" type="pres">
      <dgm:prSet presAssocID="{48A2E231-02F0-5B4B-A720-4A8EF71FB5E0}" presName="hierRoot2" presStyleCnt="0"/>
      <dgm:spPr/>
    </dgm:pt>
    <dgm:pt modelId="{D9A3A61B-0EEF-D14A-A72D-99DAAFE139EA}" type="pres">
      <dgm:prSet presAssocID="{48A2E231-02F0-5B4B-A720-4A8EF71FB5E0}" presName="composite2" presStyleCnt="0"/>
      <dgm:spPr/>
    </dgm:pt>
    <dgm:pt modelId="{6C2526ED-3258-474F-96FE-A0C2D0FDBCD8}" type="pres">
      <dgm:prSet presAssocID="{48A2E231-02F0-5B4B-A720-4A8EF71FB5E0}" presName="background2" presStyleLbl="node2" presStyleIdx="1" presStyleCnt="2"/>
      <dgm:spPr/>
    </dgm:pt>
    <dgm:pt modelId="{418EB684-C2A2-DF49-ACB6-718FB8FF543E}" type="pres">
      <dgm:prSet presAssocID="{48A2E231-02F0-5B4B-A720-4A8EF71FB5E0}" presName="text2" presStyleLbl="fgAcc2" presStyleIdx="1" presStyleCnt="2" custScaleX="173719">
        <dgm:presLayoutVars>
          <dgm:chPref val="3"/>
        </dgm:presLayoutVars>
      </dgm:prSet>
      <dgm:spPr/>
    </dgm:pt>
    <dgm:pt modelId="{2B239786-5EBB-3743-B2B1-A4AC5F6D4140}" type="pres">
      <dgm:prSet presAssocID="{48A2E231-02F0-5B4B-A720-4A8EF71FB5E0}" presName="hierChild3" presStyleCnt="0"/>
      <dgm:spPr/>
    </dgm:pt>
    <dgm:pt modelId="{BEAD00CD-44CC-2F4E-BC3D-281FE9F35367}" type="pres">
      <dgm:prSet presAssocID="{D1CAF25E-866A-E04D-AEE9-2552540269EC}" presName="Name17" presStyleLbl="parChTrans1D3" presStyleIdx="2" presStyleCnt="4"/>
      <dgm:spPr/>
    </dgm:pt>
    <dgm:pt modelId="{047B1728-0592-0E44-8C7F-29CC4103F01F}" type="pres">
      <dgm:prSet presAssocID="{4A209C75-F355-FA41-87E5-ABE21413B277}" presName="hierRoot3" presStyleCnt="0"/>
      <dgm:spPr/>
    </dgm:pt>
    <dgm:pt modelId="{173C781E-30E4-6E4F-8DF0-4034D262A289}" type="pres">
      <dgm:prSet presAssocID="{4A209C75-F355-FA41-87E5-ABE21413B277}" presName="composite3" presStyleCnt="0"/>
      <dgm:spPr/>
    </dgm:pt>
    <dgm:pt modelId="{1D2C5E69-2FED-3743-956D-093C13F85EBA}" type="pres">
      <dgm:prSet presAssocID="{4A209C75-F355-FA41-87E5-ABE21413B277}" presName="background3" presStyleLbl="node3" presStyleIdx="2" presStyleCnt="4"/>
      <dgm:spPr/>
    </dgm:pt>
    <dgm:pt modelId="{02302265-915B-A14D-B9B2-4FC5D2B86441}" type="pres">
      <dgm:prSet presAssocID="{4A209C75-F355-FA41-87E5-ABE21413B277}" presName="text3" presStyleLbl="fgAcc3" presStyleIdx="2" presStyleCnt="4" custScaleX="165560">
        <dgm:presLayoutVars>
          <dgm:chPref val="3"/>
        </dgm:presLayoutVars>
      </dgm:prSet>
      <dgm:spPr/>
    </dgm:pt>
    <dgm:pt modelId="{C34F63DD-A89C-2C4A-8B02-13B04D151045}" type="pres">
      <dgm:prSet presAssocID="{4A209C75-F355-FA41-87E5-ABE21413B277}" presName="hierChild4" presStyleCnt="0"/>
      <dgm:spPr/>
    </dgm:pt>
    <dgm:pt modelId="{698DC5AB-B5DC-DD4E-9576-2C1CE586CEA1}" type="pres">
      <dgm:prSet presAssocID="{A753065E-9995-E243-9BA1-526DBE75613F}" presName="Name17" presStyleLbl="parChTrans1D3" presStyleIdx="3" presStyleCnt="4"/>
      <dgm:spPr/>
    </dgm:pt>
    <dgm:pt modelId="{37ACF2BD-D4CF-9C41-9612-2323495B2E95}" type="pres">
      <dgm:prSet presAssocID="{D49CE13F-8E16-724C-AE1B-DA5B5D7BB0A3}" presName="hierRoot3" presStyleCnt="0"/>
      <dgm:spPr/>
    </dgm:pt>
    <dgm:pt modelId="{46B13B36-271E-4E43-8FF7-0F5297A956A0}" type="pres">
      <dgm:prSet presAssocID="{D49CE13F-8E16-724C-AE1B-DA5B5D7BB0A3}" presName="composite3" presStyleCnt="0"/>
      <dgm:spPr/>
    </dgm:pt>
    <dgm:pt modelId="{2EBE85EF-506A-CA46-8A2C-0126B426D878}" type="pres">
      <dgm:prSet presAssocID="{D49CE13F-8E16-724C-AE1B-DA5B5D7BB0A3}" presName="background3" presStyleLbl="node3" presStyleIdx="3" presStyleCnt="4"/>
      <dgm:spPr/>
    </dgm:pt>
    <dgm:pt modelId="{AEEC2584-EF0C-684F-B52A-1AD89797681F}" type="pres">
      <dgm:prSet presAssocID="{D49CE13F-8E16-724C-AE1B-DA5B5D7BB0A3}" presName="text3" presStyleLbl="fgAcc3" presStyleIdx="3" presStyleCnt="4" custScaleX="166873">
        <dgm:presLayoutVars>
          <dgm:chPref val="3"/>
        </dgm:presLayoutVars>
      </dgm:prSet>
      <dgm:spPr/>
    </dgm:pt>
    <dgm:pt modelId="{5901D121-175E-684C-AC7A-D487212E5918}" type="pres">
      <dgm:prSet presAssocID="{D49CE13F-8E16-724C-AE1B-DA5B5D7BB0A3}" presName="hierChild4" presStyleCnt="0"/>
      <dgm:spPr/>
    </dgm:pt>
  </dgm:ptLst>
  <dgm:cxnLst>
    <dgm:cxn modelId="{1B8BCB03-88AD-3745-B4F2-2EB50419FD04}" type="presOf" srcId="{64EDA5B9-5E61-1A4A-840B-949F9C3A0404}" destId="{A7CBF3EB-7739-A041-8A0B-E5508A2B3946}" srcOrd="0" destOrd="0" presId="urn:microsoft.com/office/officeart/2005/8/layout/hierarchy1"/>
    <dgm:cxn modelId="{25BF5104-0210-6B42-9416-228E6287751B}" srcId="{A8F1090B-DC1B-5842-9030-35E5146CEE05}" destId="{3C8FAC7F-48DE-6040-9DDC-BA0685261E11}" srcOrd="1" destOrd="0" parTransId="{DCB43B27-4053-EB47-BDF3-2EC25921DB15}" sibTransId="{6F2117EF-5BB5-294F-BA4F-27A33971CFD4}"/>
    <dgm:cxn modelId="{0E32A021-5896-6C4C-A22D-0F2389D821BF}" srcId="{48A2E231-02F0-5B4B-A720-4A8EF71FB5E0}" destId="{D49CE13F-8E16-724C-AE1B-DA5B5D7BB0A3}" srcOrd="1" destOrd="0" parTransId="{A753065E-9995-E243-9BA1-526DBE75613F}" sibTransId="{7E564CE5-5C89-8344-800D-22E647910A1E}"/>
    <dgm:cxn modelId="{7BFCDB2B-E46E-B541-88EA-5E6C673186B8}" type="presOf" srcId="{DCB43B27-4053-EB47-BDF3-2EC25921DB15}" destId="{8E7CE469-A1BD-CC4B-BD3B-F3B483486745}" srcOrd="0" destOrd="0" presId="urn:microsoft.com/office/officeart/2005/8/layout/hierarchy1"/>
    <dgm:cxn modelId="{6BBA2846-2DD2-F54F-BFAB-B99378F9AB2C}" type="presOf" srcId="{A753065E-9995-E243-9BA1-526DBE75613F}" destId="{698DC5AB-B5DC-DD4E-9576-2C1CE586CEA1}" srcOrd="0" destOrd="0" presId="urn:microsoft.com/office/officeart/2005/8/layout/hierarchy1"/>
    <dgm:cxn modelId="{5BE26459-E842-5D4F-A1C2-2B263F772E00}" type="presOf" srcId="{353BA402-7A24-9946-8A01-7A124977AA3C}" destId="{BF2D4D99-F2AE-774B-B226-517983C884BC}" srcOrd="0" destOrd="0" presId="urn:microsoft.com/office/officeart/2005/8/layout/hierarchy1"/>
    <dgm:cxn modelId="{29256160-9AE1-6F47-A4A8-2CB4D910A253}" srcId="{5FDD361C-7A7C-DA45-99C6-3D53F8CCF57A}" destId="{48A2E231-02F0-5B4B-A720-4A8EF71FB5E0}" srcOrd="1" destOrd="0" parTransId="{B7E0B03D-2EC8-2042-BD91-2B758D8AFB3B}" sibTransId="{032E448C-D965-8B4B-A91D-B928677B2681}"/>
    <dgm:cxn modelId="{4FBA1F70-74BC-F745-87DC-170B29CA57C3}" type="presOf" srcId="{DECDA4F8-E2F2-C342-B2CE-17E5BB5570C8}" destId="{AAD7C44E-9D40-2E48-91EE-AB30832C45BA}" srcOrd="0" destOrd="0" presId="urn:microsoft.com/office/officeart/2005/8/layout/hierarchy1"/>
    <dgm:cxn modelId="{C5B47C81-1B1B-A74D-A632-80004E64F56F}" srcId="{5FDD361C-7A7C-DA45-99C6-3D53F8CCF57A}" destId="{A8F1090B-DC1B-5842-9030-35E5146CEE05}" srcOrd="0" destOrd="0" parTransId="{DECDA4F8-E2F2-C342-B2CE-17E5BB5570C8}" sibTransId="{AD3282DD-F6B8-2E49-9356-88C4D7906DAE}"/>
    <dgm:cxn modelId="{310140A9-105B-854D-B796-A68093F80D84}" type="presOf" srcId="{D49CE13F-8E16-724C-AE1B-DA5B5D7BB0A3}" destId="{AEEC2584-EF0C-684F-B52A-1AD89797681F}" srcOrd="0" destOrd="0" presId="urn:microsoft.com/office/officeart/2005/8/layout/hierarchy1"/>
    <dgm:cxn modelId="{F4BCC0B7-616C-4144-99C2-72801F093CFE}" type="presOf" srcId="{A8F1090B-DC1B-5842-9030-35E5146CEE05}" destId="{1E37F7C3-6DA9-E645-9B34-17C8E2623014}" srcOrd="0" destOrd="0" presId="urn:microsoft.com/office/officeart/2005/8/layout/hierarchy1"/>
    <dgm:cxn modelId="{763605BF-C842-9141-95A0-FFE0557976C3}" type="presOf" srcId="{3C8FAC7F-48DE-6040-9DDC-BA0685261E11}" destId="{42BF54F6-3047-9045-8706-489751F0B5B1}" srcOrd="0" destOrd="0" presId="urn:microsoft.com/office/officeart/2005/8/layout/hierarchy1"/>
    <dgm:cxn modelId="{9B40FDC7-B80F-894E-BDE5-673E2C369AA0}" type="presOf" srcId="{B7E0B03D-2EC8-2042-BD91-2B758D8AFB3B}" destId="{2FC897B3-440E-CE43-951D-C6042C456488}" srcOrd="0" destOrd="0" presId="urn:microsoft.com/office/officeart/2005/8/layout/hierarchy1"/>
    <dgm:cxn modelId="{895E51D0-18B7-5947-AEE5-053730118DF9}" type="presOf" srcId="{4A209C75-F355-FA41-87E5-ABE21413B277}" destId="{02302265-915B-A14D-B9B2-4FC5D2B86441}" srcOrd="0" destOrd="0" presId="urn:microsoft.com/office/officeart/2005/8/layout/hierarchy1"/>
    <dgm:cxn modelId="{8143DCD2-0070-F54F-8CC9-DBCD7884A3D3}" type="presOf" srcId="{D1CAF25E-866A-E04D-AEE9-2552540269EC}" destId="{BEAD00CD-44CC-2F4E-BC3D-281FE9F35367}" srcOrd="0" destOrd="0" presId="urn:microsoft.com/office/officeart/2005/8/layout/hierarchy1"/>
    <dgm:cxn modelId="{F6CFB1DF-37B7-994B-9372-0317428F952D}" srcId="{A8F1090B-DC1B-5842-9030-35E5146CEE05}" destId="{64EDA5B9-5E61-1A4A-840B-949F9C3A0404}" srcOrd="0" destOrd="0" parTransId="{E73505BB-4A33-AB45-9C00-5E3E3DCB5918}" sibTransId="{EB17AACA-81BD-A743-9506-FC1AB6FC56BF}"/>
    <dgm:cxn modelId="{ADA40CE3-3CAA-3C4D-BBBF-193E09A8902A}" srcId="{48A2E231-02F0-5B4B-A720-4A8EF71FB5E0}" destId="{4A209C75-F355-FA41-87E5-ABE21413B277}" srcOrd="0" destOrd="0" parTransId="{D1CAF25E-866A-E04D-AEE9-2552540269EC}" sibTransId="{BFEFDFB0-814D-234A-9659-46FDC3962057}"/>
    <dgm:cxn modelId="{894429E5-EBC0-A544-BAD8-A80C6301E254}" type="presOf" srcId="{E73505BB-4A33-AB45-9C00-5E3E3DCB5918}" destId="{9ACCA0BF-DBC9-9442-A8A0-FE5506E7F2CF}" srcOrd="0" destOrd="0" presId="urn:microsoft.com/office/officeart/2005/8/layout/hierarchy1"/>
    <dgm:cxn modelId="{375DDAE5-D00A-4749-96CF-CD5B6E29FCD1}" type="presOf" srcId="{48A2E231-02F0-5B4B-A720-4A8EF71FB5E0}" destId="{418EB684-C2A2-DF49-ACB6-718FB8FF543E}" srcOrd="0" destOrd="0" presId="urn:microsoft.com/office/officeart/2005/8/layout/hierarchy1"/>
    <dgm:cxn modelId="{3F91F4F7-4A94-104E-B0F6-4E70325B08AE}" srcId="{353BA402-7A24-9946-8A01-7A124977AA3C}" destId="{5FDD361C-7A7C-DA45-99C6-3D53F8CCF57A}" srcOrd="0" destOrd="0" parTransId="{6ACD57CF-41D1-644E-9DE3-BD81C6EADF3F}" sibTransId="{EBE57287-8D5D-004D-89DC-AA2A579219C6}"/>
    <dgm:cxn modelId="{8D2724F8-7F4A-9D45-BD37-3EF0B64DD5CD}" type="presOf" srcId="{5FDD361C-7A7C-DA45-99C6-3D53F8CCF57A}" destId="{41CEE38F-7ED1-8647-B4A6-F4F4E716B72B}" srcOrd="0" destOrd="0" presId="urn:microsoft.com/office/officeart/2005/8/layout/hierarchy1"/>
    <dgm:cxn modelId="{750FFB70-41C7-EB4B-B267-23B80FA68E15}" type="presParOf" srcId="{BF2D4D99-F2AE-774B-B226-517983C884BC}" destId="{B793FB7D-2718-3B49-A776-ADFAF1FC244E}" srcOrd="0" destOrd="0" presId="urn:microsoft.com/office/officeart/2005/8/layout/hierarchy1"/>
    <dgm:cxn modelId="{EC05C54E-189E-BE4F-B591-3884AAAE3294}" type="presParOf" srcId="{B793FB7D-2718-3B49-A776-ADFAF1FC244E}" destId="{AAE2A888-157B-3C42-A76B-102163669135}" srcOrd="0" destOrd="0" presId="urn:microsoft.com/office/officeart/2005/8/layout/hierarchy1"/>
    <dgm:cxn modelId="{E8357E2B-CFBE-914A-99BE-BB57AA3BC296}" type="presParOf" srcId="{AAE2A888-157B-3C42-A76B-102163669135}" destId="{AEFAF0F4-A617-E344-BCBD-C592C8272637}" srcOrd="0" destOrd="0" presId="urn:microsoft.com/office/officeart/2005/8/layout/hierarchy1"/>
    <dgm:cxn modelId="{1BD27F2A-296C-104C-A1D5-92C1481DF037}" type="presParOf" srcId="{AAE2A888-157B-3C42-A76B-102163669135}" destId="{41CEE38F-7ED1-8647-B4A6-F4F4E716B72B}" srcOrd="1" destOrd="0" presId="urn:microsoft.com/office/officeart/2005/8/layout/hierarchy1"/>
    <dgm:cxn modelId="{FC099CD7-96E5-D442-A3FC-682D07806EEE}" type="presParOf" srcId="{B793FB7D-2718-3B49-A776-ADFAF1FC244E}" destId="{5B25048F-AB2F-AC4C-95FD-ACB17545EF96}" srcOrd="1" destOrd="0" presId="urn:microsoft.com/office/officeart/2005/8/layout/hierarchy1"/>
    <dgm:cxn modelId="{9A5504A1-1AC6-4544-9E7D-AD62B095DFF2}" type="presParOf" srcId="{5B25048F-AB2F-AC4C-95FD-ACB17545EF96}" destId="{AAD7C44E-9D40-2E48-91EE-AB30832C45BA}" srcOrd="0" destOrd="0" presId="urn:microsoft.com/office/officeart/2005/8/layout/hierarchy1"/>
    <dgm:cxn modelId="{595F25DD-AB42-DE42-B2EC-6777516796DE}" type="presParOf" srcId="{5B25048F-AB2F-AC4C-95FD-ACB17545EF96}" destId="{62942601-ADFC-3B4C-A053-EA9E5FEAF007}" srcOrd="1" destOrd="0" presId="urn:microsoft.com/office/officeart/2005/8/layout/hierarchy1"/>
    <dgm:cxn modelId="{BF66595F-A1E3-1A4C-BD37-9BF81473B9C2}" type="presParOf" srcId="{62942601-ADFC-3B4C-A053-EA9E5FEAF007}" destId="{998E2BA0-D2DD-5649-BFEC-FD66C7D79F95}" srcOrd="0" destOrd="0" presId="urn:microsoft.com/office/officeart/2005/8/layout/hierarchy1"/>
    <dgm:cxn modelId="{45C2ED98-CA52-CC4A-8B71-B095AD2CA71E}" type="presParOf" srcId="{998E2BA0-D2DD-5649-BFEC-FD66C7D79F95}" destId="{C77707B1-9A5C-4847-B780-739A50A03971}" srcOrd="0" destOrd="0" presId="urn:microsoft.com/office/officeart/2005/8/layout/hierarchy1"/>
    <dgm:cxn modelId="{7C7454C1-8EAF-E649-8A60-1C736DAA1508}" type="presParOf" srcId="{998E2BA0-D2DD-5649-BFEC-FD66C7D79F95}" destId="{1E37F7C3-6DA9-E645-9B34-17C8E2623014}" srcOrd="1" destOrd="0" presId="urn:microsoft.com/office/officeart/2005/8/layout/hierarchy1"/>
    <dgm:cxn modelId="{DE0CFFA6-86A9-5146-8686-14882ECB781F}" type="presParOf" srcId="{62942601-ADFC-3B4C-A053-EA9E5FEAF007}" destId="{8160B639-5702-3A40-B530-783B89DDAC94}" srcOrd="1" destOrd="0" presId="urn:microsoft.com/office/officeart/2005/8/layout/hierarchy1"/>
    <dgm:cxn modelId="{FC0F0E3D-B580-5C4C-89DA-B85FDCF4E128}" type="presParOf" srcId="{8160B639-5702-3A40-B530-783B89DDAC94}" destId="{9ACCA0BF-DBC9-9442-A8A0-FE5506E7F2CF}" srcOrd="0" destOrd="0" presId="urn:microsoft.com/office/officeart/2005/8/layout/hierarchy1"/>
    <dgm:cxn modelId="{EC82C94C-3A6B-6843-B212-0E66FE58985D}" type="presParOf" srcId="{8160B639-5702-3A40-B530-783B89DDAC94}" destId="{99BBD8B4-33CA-5F44-8101-9A052D752DA9}" srcOrd="1" destOrd="0" presId="urn:microsoft.com/office/officeart/2005/8/layout/hierarchy1"/>
    <dgm:cxn modelId="{216D8F6F-A0F0-C045-AF5B-746C37F038ED}" type="presParOf" srcId="{99BBD8B4-33CA-5F44-8101-9A052D752DA9}" destId="{6E46D1D7-8825-2649-B341-A65D8D8FE29C}" srcOrd="0" destOrd="0" presId="urn:microsoft.com/office/officeart/2005/8/layout/hierarchy1"/>
    <dgm:cxn modelId="{28F563D6-A51A-8945-BA82-B7D7A31812CD}" type="presParOf" srcId="{6E46D1D7-8825-2649-B341-A65D8D8FE29C}" destId="{AE55FD94-51EB-CE47-B2AA-21838D179C7D}" srcOrd="0" destOrd="0" presId="urn:microsoft.com/office/officeart/2005/8/layout/hierarchy1"/>
    <dgm:cxn modelId="{DB63F785-7C0C-A94C-8FC5-672A32F74309}" type="presParOf" srcId="{6E46D1D7-8825-2649-B341-A65D8D8FE29C}" destId="{A7CBF3EB-7739-A041-8A0B-E5508A2B3946}" srcOrd="1" destOrd="0" presId="urn:microsoft.com/office/officeart/2005/8/layout/hierarchy1"/>
    <dgm:cxn modelId="{9B642675-8856-7245-820D-2B396253A9C9}" type="presParOf" srcId="{99BBD8B4-33CA-5F44-8101-9A052D752DA9}" destId="{7605B1F0-84FD-0342-BA18-10910F7C2C56}" srcOrd="1" destOrd="0" presId="urn:microsoft.com/office/officeart/2005/8/layout/hierarchy1"/>
    <dgm:cxn modelId="{4044B3CC-34CA-2C40-8CEA-1CB67A891953}" type="presParOf" srcId="{8160B639-5702-3A40-B530-783B89DDAC94}" destId="{8E7CE469-A1BD-CC4B-BD3B-F3B483486745}" srcOrd="2" destOrd="0" presId="urn:microsoft.com/office/officeart/2005/8/layout/hierarchy1"/>
    <dgm:cxn modelId="{8DBA3E99-D52E-7342-989E-8EC62B27F282}" type="presParOf" srcId="{8160B639-5702-3A40-B530-783B89DDAC94}" destId="{B8EF9659-AD53-594E-BF1C-23D05E6285CF}" srcOrd="3" destOrd="0" presId="urn:microsoft.com/office/officeart/2005/8/layout/hierarchy1"/>
    <dgm:cxn modelId="{2A83C884-9C1D-B94D-95EF-CD825F8948B9}" type="presParOf" srcId="{B8EF9659-AD53-594E-BF1C-23D05E6285CF}" destId="{D536AE01-8BD3-8040-8C2C-B24F62DC6A2F}" srcOrd="0" destOrd="0" presId="urn:microsoft.com/office/officeart/2005/8/layout/hierarchy1"/>
    <dgm:cxn modelId="{BBC121EE-EA3D-7047-92F7-0647A562FEB6}" type="presParOf" srcId="{D536AE01-8BD3-8040-8C2C-B24F62DC6A2F}" destId="{E2A3410C-044C-4044-83CA-F88B1DCCBBD1}" srcOrd="0" destOrd="0" presId="urn:microsoft.com/office/officeart/2005/8/layout/hierarchy1"/>
    <dgm:cxn modelId="{9BC355F1-9D43-A34C-8CBC-8978C1A6DEC5}" type="presParOf" srcId="{D536AE01-8BD3-8040-8C2C-B24F62DC6A2F}" destId="{42BF54F6-3047-9045-8706-489751F0B5B1}" srcOrd="1" destOrd="0" presId="urn:microsoft.com/office/officeart/2005/8/layout/hierarchy1"/>
    <dgm:cxn modelId="{8E9CCA13-1CAC-9641-9336-338CC67B95CF}" type="presParOf" srcId="{B8EF9659-AD53-594E-BF1C-23D05E6285CF}" destId="{E4489BCC-ABB9-9249-B210-FB0C6678DDE5}" srcOrd="1" destOrd="0" presId="urn:microsoft.com/office/officeart/2005/8/layout/hierarchy1"/>
    <dgm:cxn modelId="{35A45173-F5F6-7643-9654-7A88CE275945}" type="presParOf" srcId="{5B25048F-AB2F-AC4C-95FD-ACB17545EF96}" destId="{2FC897B3-440E-CE43-951D-C6042C456488}" srcOrd="2" destOrd="0" presId="urn:microsoft.com/office/officeart/2005/8/layout/hierarchy1"/>
    <dgm:cxn modelId="{2A36C19A-D89A-4040-B0C3-E3915F896173}" type="presParOf" srcId="{5B25048F-AB2F-AC4C-95FD-ACB17545EF96}" destId="{13457337-3BD2-E64A-9C12-FCA10957BD88}" srcOrd="3" destOrd="0" presId="urn:microsoft.com/office/officeart/2005/8/layout/hierarchy1"/>
    <dgm:cxn modelId="{1A9E5382-2438-6C4E-9195-0E766297AD9F}" type="presParOf" srcId="{13457337-3BD2-E64A-9C12-FCA10957BD88}" destId="{D9A3A61B-0EEF-D14A-A72D-99DAAFE139EA}" srcOrd="0" destOrd="0" presId="urn:microsoft.com/office/officeart/2005/8/layout/hierarchy1"/>
    <dgm:cxn modelId="{FDB8DB16-65E5-A04D-B779-84539E81C3C2}" type="presParOf" srcId="{D9A3A61B-0EEF-D14A-A72D-99DAAFE139EA}" destId="{6C2526ED-3258-474F-96FE-A0C2D0FDBCD8}" srcOrd="0" destOrd="0" presId="urn:microsoft.com/office/officeart/2005/8/layout/hierarchy1"/>
    <dgm:cxn modelId="{A4A9D2D2-875F-AA41-B208-D374B6DF98BF}" type="presParOf" srcId="{D9A3A61B-0EEF-D14A-A72D-99DAAFE139EA}" destId="{418EB684-C2A2-DF49-ACB6-718FB8FF543E}" srcOrd="1" destOrd="0" presId="urn:microsoft.com/office/officeart/2005/8/layout/hierarchy1"/>
    <dgm:cxn modelId="{FBACCD7E-4F85-0648-AE7F-2E8D5F417A32}" type="presParOf" srcId="{13457337-3BD2-E64A-9C12-FCA10957BD88}" destId="{2B239786-5EBB-3743-B2B1-A4AC5F6D4140}" srcOrd="1" destOrd="0" presId="urn:microsoft.com/office/officeart/2005/8/layout/hierarchy1"/>
    <dgm:cxn modelId="{90673FFB-567D-7B41-B2FE-95A761B4AAEC}" type="presParOf" srcId="{2B239786-5EBB-3743-B2B1-A4AC5F6D4140}" destId="{BEAD00CD-44CC-2F4E-BC3D-281FE9F35367}" srcOrd="0" destOrd="0" presId="urn:microsoft.com/office/officeart/2005/8/layout/hierarchy1"/>
    <dgm:cxn modelId="{B187EBD3-9746-264A-95B0-5E5787B5F7CA}" type="presParOf" srcId="{2B239786-5EBB-3743-B2B1-A4AC5F6D4140}" destId="{047B1728-0592-0E44-8C7F-29CC4103F01F}" srcOrd="1" destOrd="0" presId="urn:microsoft.com/office/officeart/2005/8/layout/hierarchy1"/>
    <dgm:cxn modelId="{0377E81A-72A4-3E48-906B-D7831966CF4E}" type="presParOf" srcId="{047B1728-0592-0E44-8C7F-29CC4103F01F}" destId="{173C781E-30E4-6E4F-8DF0-4034D262A289}" srcOrd="0" destOrd="0" presId="urn:microsoft.com/office/officeart/2005/8/layout/hierarchy1"/>
    <dgm:cxn modelId="{78F90D5E-69E0-B144-936A-B50ED6EABDAA}" type="presParOf" srcId="{173C781E-30E4-6E4F-8DF0-4034D262A289}" destId="{1D2C5E69-2FED-3743-956D-093C13F85EBA}" srcOrd="0" destOrd="0" presId="urn:microsoft.com/office/officeart/2005/8/layout/hierarchy1"/>
    <dgm:cxn modelId="{954E95B4-3D05-D84A-A9D8-9D515E4BBBC9}" type="presParOf" srcId="{173C781E-30E4-6E4F-8DF0-4034D262A289}" destId="{02302265-915B-A14D-B9B2-4FC5D2B86441}" srcOrd="1" destOrd="0" presId="urn:microsoft.com/office/officeart/2005/8/layout/hierarchy1"/>
    <dgm:cxn modelId="{9FD1F073-CAB7-B84C-B470-DBB533FB9084}" type="presParOf" srcId="{047B1728-0592-0E44-8C7F-29CC4103F01F}" destId="{C34F63DD-A89C-2C4A-8B02-13B04D151045}" srcOrd="1" destOrd="0" presId="urn:microsoft.com/office/officeart/2005/8/layout/hierarchy1"/>
    <dgm:cxn modelId="{E3F8477F-0E6F-4B47-8C19-1F2C81DF1BA8}" type="presParOf" srcId="{2B239786-5EBB-3743-B2B1-A4AC5F6D4140}" destId="{698DC5AB-B5DC-DD4E-9576-2C1CE586CEA1}" srcOrd="2" destOrd="0" presId="urn:microsoft.com/office/officeart/2005/8/layout/hierarchy1"/>
    <dgm:cxn modelId="{F1409A5A-7611-8B4D-9A50-E6CF367BF3D2}" type="presParOf" srcId="{2B239786-5EBB-3743-B2B1-A4AC5F6D4140}" destId="{37ACF2BD-D4CF-9C41-9612-2323495B2E95}" srcOrd="3" destOrd="0" presId="urn:microsoft.com/office/officeart/2005/8/layout/hierarchy1"/>
    <dgm:cxn modelId="{1D392DEA-8E6F-4F49-B1EC-D8FDF93649AC}" type="presParOf" srcId="{37ACF2BD-D4CF-9C41-9612-2323495B2E95}" destId="{46B13B36-271E-4E43-8FF7-0F5297A956A0}" srcOrd="0" destOrd="0" presId="urn:microsoft.com/office/officeart/2005/8/layout/hierarchy1"/>
    <dgm:cxn modelId="{36A98E5C-B5B3-5D4A-9F64-4827D46E8951}" type="presParOf" srcId="{46B13B36-271E-4E43-8FF7-0F5297A956A0}" destId="{2EBE85EF-506A-CA46-8A2C-0126B426D878}" srcOrd="0" destOrd="0" presId="urn:microsoft.com/office/officeart/2005/8/layout/hierarchy1"/>
    <dgm:cxn modelId="{735116A7-30A9-DA45-B78A-DB82D5788B5E}" type="presParOf" srcId="{46B13B36-271E-4E43-8FF7-0F5297A956A0}" destId="{AEEC2584-EF0C-684F-B52A-1AD89797681F}" srcOrd="1" destOrd="0" presId="urn:microsoft.com/office/officeart/2005/8/layout/hierarchy1"/>
    <dgm:cxn modelId="{BBF5448A-EE79-E248-AFF3-602158263CBD}" type="presParOf" srcId="{37ACF2BD-D4CF-9C41-9612-2323495B2E95}" destId="{5901D121-175E-684C-AC7A-D487212E59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3BA402-7A24-9946-8A01-7A124977AA3C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D361C-7A7C-DA45-99C6-3D53F8CCF57A}">
      <dgm:prSet phldrT="[Text]"/>
      <dgm:spPr/>
      <dgm:t>
        <a:bodyPr/>
        <a:lstStyle/>
        <a:p>
          <a:r>
            <a:rPr lang="en-US" dirty="0"/>
            <a:t>Target Population </a:t>
          </a:r>
        </a:p>
      </dgm:t>
    </dgm:pt>
    <dgm:pt modelId="{6ACD57CF-41D1-644E-9DE3-BD81C6EADF3F}" type="parTrans" cxnId="{3F91F4F7-4A94-104E-B0F6-4E70325B08AE}">
      <dgm:prSet/>
      <dgm:spPr/>
      <dgm:t>
        <a:bodyPr/>
        <a:lstStyle/>
        <a:p>
          <a:endParaRPr lang="en-US"/>
        </a:p>
      </dgm:t>
    </dgm:pt>
    <dgm:pt modelId="{EBE57287-8D5D-004D-89DC-AA2A579219C6}" type="sibTrans" cxnId="{3F91F4F7-4A94-104E-B0F6-4E70325B08AE}">
      <dgm:prSet/>
      <dgm:spPr/>
      <dgm:t>
        <a:bodyPr/>
        <a:lstStyle/>
        <a:p>
          <a:endParaRPr lang="en-US"/>
        </a:p>
      </dgm:t>
    </dgm:pt>
    <dgm:pt modelId="{A8F1090B-DC1B-5842-9030-35E5146CEE05}">
      <dgm:prSet phldrT="[Text]"/>
      <dgm:spPr/>
      <dgm:t>
        <a:bodyPr/>
        <a:lstStyle/>
        <a:p>
          <a:r>
            <a:rPr lang="en-US" dirty="0"/>
            <a:t>Disease  </a:t>
          </a:r>
        </a:p>
      </dgm:t>
    </dgm:pt>
    <dgm:pt modelId="{DECDA4F8-E2F2-C342-B2CE-17E5BB5570C8}" type="parTrans" cxnId="{C5B47C81-1B1B-A74D-A632-80004E64F56F}">
      <dgm:prSet/>
      <dgm:spPr/>
      <dgm:t>
        <a:bodyPr/>
        <a:lstStyle/>
        <a:p>
          <a:endParaRPr lang="en-US"/>
        </a:p>
      </dgm:t>
    </dgm:pt>
    <dgm:pt modelId="{AD3282DD-F6B8-2E49-9356-88C4D7906DAE}" type="sibTrans" cxnId="{C5B47C81-1B1B-A74D-A632-80004E64F56F}">
      <dgm:prSet/>
      <dgm:spPr/>
      <dgm:t>
        <a:bodyPr/>
        <a:lstStyle/>
        <a:p>
          <a:endParaRPr lang="en-US"/>
        </a:p>
      </dgm:t>
    </dgm:pt>
    <dgm:pt modelId="{64EDA5B9-5E61-1A4A-840B-949F9C3A0404}">
      <dgm:prSet phldrT="[Text]"/>
      <dgm:spPr/>
      <dgm:t>
        <a:bodyPr/>
        <a:lstStyle/>
        <a:p>
          <a:r>
            <a:rPr lang="en-US" dirty="0"/>
            <a:t>Exposed</a:t>
          </a:r>
        </a:p>
      </dgm:t>
    </dgm:pt>
    <dgm:pt modelId="{E73505BB-4A33-AB45-9C00-5E3E3DCB5918}" type="parTrans" cxnId="{F6CFB1DF-37B7-994B-9372-0317428F952D}">
      <dgm:prSet/>
      <dgm:spPr/>
      <dgm:t>
        <a:bodyPr/>
        <a:lstStyle/>
        <a:p>
          <a:endParaRPr lang="en-US"/>
        </a:p>
      </dgm:t>
    </dgm:pt>
    <dgm:pt modelId="{EB17AACA-81BD-A743-9506-FC1AB6FC56BF}" type="sibTrans" cxnId="{F6CFB1DF-37B7-994B-9372-0317428F952D}">
      <dgm:prSet/>
      <dgm:spPr/>
      <dgm:t>
        <a:bodyPr/>
        <a:lstStyle/>
        <a:p>
          <a:endParaRPr lang="en-US"/>
        </a:p>
      </dgm:t>
    </dgm:pt>
    <dgm:pt modelId="{3C8FAC7F-48DE-6040-9DDC-BA0685261E11}">
      <dgm:prSet phldrT="[Text]"/>
      <dgm:spPr/>
      <dgm:t>
        <a:bodyPr/>
        <a:lstStyle/>
        <a:p>
          <a:r>
            <a:rPr lang="en-US" dirty="0"/>
            <a:t>Not-exposed</a:t>
          </a:r>
        </a:p>
      </dgm:t>
    </dgm:pt>
    <dgm:pt modelId="{DCB43B27-4053-EB47-BDF3-2EC25921DB15}" type="parTrans" cxnId="{25BF5104-0210-6B42-9416-228E6287751B}">
      <dgm:prSet/>
      <dgm:spPr/>
      <dgm:t>
        <a:bodyPr/>
        <a:lstStyle/>
        <a:p>
          <a:endParaRPr lang="en-US"/>
        </a:p>
      </dgm:t>
    </dgm:pt>
    <dgm:pt modelId="{6F2117EF-5BB5-294F-BA4F-27A33971CFD4}" type="sibTrans" cxnId="{25BF5104-0210-6B42-9416-228E6287751B}">
      <dgm:prSet/>
      <dgm:spPr/>
      <dgm:t>
        <a:bodyPr/>
        <a:lstStyle/>
        <a:p>
          <a:endParaRPr lang="en-US"/>
        </a:p>
      </dgm:t>
    </dgm:pt>
    <dgm:pt modelId="{48A2E231-02F0-5B4B-A720-4A8EF71FB5E0}">
      <dgm:prSet phldrT="[Text]"/>
      <dgm:spPr/>
      <dgm:t>
        <a:bodyPr/>
        <a:lstStyle/>
        <a:p>
          <a:r>
            <a:rPr lang="en-US" dirty="0"/>
            <a:t>No-disease</a:t>
          </a:r>
        </a:p>
      </dgm:t>
    </dgm:pt>
    <dgm:pt modelId="{B7E0B03D-2EC8-2042-BD91-2B758D8AFB3B}" type="parTrans" cxnId="{29256160-9AE1-6F47-A4A8-2CB4D910A253}">
      <dgm:prSet/>
      <dgm:spPr/>
      <dgm:t>
        <a:bodyPr/>
        <a:lstStyle/>
        <a:p>
          <a:endParaRPr lang="en-US"/>
        </a:p>
      </dgm:t>
    </dgm:pt>
    <dgm:pt modelId="{032E448C-D965-8B4B-A91D-B928677B2681}" type="sibTrans" cxnId="{29256160-9AE1-6F47-A4A8-2CB4D910A253}">
      <dgm:prSet/>
      <dgm:spPr/>
      <dgm:t>
        <a:bodyPr/>
        <a:lstStyle/>
        <a:p>
          <a:endParaRPr lang="en-US"/>
        </a:p>
      </dgm:t>
    </dgm:pt>
    <dgm:pt modelId="{4A209C75-F355-FA41-87E5-ABE21413B277}">
      <dgm:prSet phldrT="[Text]"/>
      <dgm:spPr/>
      <dgm:t>
        <a:bodyPr/>
        <a:lstStyle/>
        <a:p>
          <a:r>
            <a:rPr lang="en-US" dirty="0"/>
            <a:t>Exposed</a:t>
          </a:r>
        </a:p>
      </dgm:t>
    </dgm:pt>
    <dgm:pt modelId="{D1CAF25E-866A-E04D-AEE9-2552540269EC}" type="parTrans" cxnId="{ADA40CE3-3CAA-3C4D-BBBF-193E09A8902A}">
      <dgm:prSet/>
      <dgm:spPr/>
      <dgm:t>
        <a:bodyPr/>
        <a:lstStyle/>
        <a:p>
          <a:endParaRPr lang="en-US"/>
        </a:p>
      </dgm:t>
    </dgm:pt>
    <dgm:pt modelId="{BFEFDFB0-814D-234A-9659-46FDC3962057}" type="sibTrans" cxnId="{ADA40CE3-3CAA-3C4D-BBBF-193E09A8902A}">
      <dgm:prSet/>
      <dgm:spPr/>
      <dgm:t>
        <a:bodyPr/>
        <a:lstStyle/>
        <a:p>
          <a:endParaRPr lang="en-US"/>
        </a:p>
      </dgm:t>
    </dgm:pt>
    <dgm:pt modelId="{D49CE13F-8E16-724C-AE1B-DA5B5D7BB0A3}">
      <dgm:prSet phldrT="[Text]"/>
      <dgm:spPr/>
      <dgm:t>
        <a:bodyPr/>
        <a:lstStyle/>
        <a:p>
          <a:r>
            <a:rPr lang="en-US" dirty="0"/>
            <a:t>Not-exposed</a:t>
          </a:r>
        </a:p>
      </dgm:t>
    </dgm:pt>
    <dgm:pt modelId="{A753065E-9995-E243-9BA1-526DBE75613F}" type="parTrans" cxnId="{0E32A021-5896-6C4C-A22D-0F2389D821BF}">
      <dgm:prSet/>
      <dgm:spPr/>
      <dgm:t>
        <a:bodyPr/>
        <a:lstStyle/>
        <a:p>
          <a:endParaRPr lang="en-US"/>
        </a:p>
      </dgm:t>
    </dgm:pt>
    <dgm:pt modelId="{7E564CE5-5C89-8344-800D-22E647910A1E}" type="sibTrans" cxnId="{0E32A021-5896-6C4C-A22D-0F2389D821BF}">
      <dgm:prSet/>
      <dgm:spPr/>
      <dgm:t>
        <a:bodyPr/>
        <a:lstStyle/>
        <a:p>
          <a:endParaRPr lang="en-US"/>
        </a:p>
      </dgm:t>
    </dgm:pt>
    <dgm:pt modelId="{BF2D4D99-F2AE-774B-B226-517983C884BC}" type="pres">
      <dgm:prSet presAssocID="{353BA402-7A24-9946-8A01-7A124977A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93FB7D-2718-3B49-A776-ADFAF1FC244E}" type="pres">
      <dgm:prSet presAssocID="{5FDD361C-7A7C-DA45-99C6-3D53F8CCF57A}" presName="hierRoot1" presStyleCnt="0"/>
      <dgm:spPr/>
    </dgm:pt>
    <dgm:pt modelId="{AAE2A888-157B-3C42-A76B-102163669135}" type="pres">
      <dgm:prSet presAssocID="{5FDD361C-7A7C-DA45-99C6-3D53F8CCF57A}" presName="composite" presStyleCnt="0"/>
      <dgm:spPr/>
    </dgm:pt>
    <dgm:pt modelId="{AEFAF0F4-A617-E344-BCBD-C592C8272637}" type="pres">
      <dgm:prSet presAssocID="{5FDD361C-7A7C-DA45-99C6-3D53F8CCF57A}" presName="background" presStyleLbl="node0" presStyleIdx="0" presStyleCnt="1"/>
      <dgm:spPr/>
    </dgm:pt>
    <dgm:pt modelId="{41CEE38F-7ED1-8647-B4A6-F4F4E716B72B}" type="pres">
      <dgm:prSet presAssocID="{5FDD361C-7A7C-DA45-99C6-3D53F8CCF57A}" presName="text" presStyleLbl="fgAcc0" presStyleIdx="0" presStyleCnt="1">
        <dgm:presLayoutVars>
          <dgm:chPref val="3"/>
        </dgm:presLayoutVars>
      </dgm:prSet>
      <dgm:spPr/>
    </dgm:pt>
    <dgm:pt modelId="{5B25048F-AB2F-AC4C-95FD-ACB17545EF96}" type="pres">
      <dgm:prSet presAssocID="{5FDD361C-7A7C-DA45-99C6-3D53F8CCF57A}" presName="hierChild2" presStyleCnt="0"/>
      <dgm:spPr/>
    </dgm:pt>
    <dgm:pt modelId="{AAD7C44E-9D40-2E48-91EE-AB30832C45BA}" type="pres">
      <dgm:prSet presAssocID="{DECDA4F8-E2F2-C342-B2CE-17E5BB5570C8}" presName="Name10" presStyleLbl="parChTrans1D2" presStyleIdx="0" presStyleCnt="2"/>
      <dgm:spPr/>
    </dgm:pt>
    <dgm:pt modelId="{62942601-ADFC-3B4C-A053-EA9E5FEAF007}" type="pres">
      <dgm:prSet presAssocID="{A8F1090B-DC1B-5842-9030-35E5146CEE05}" presName="hierRoot2" presStyleCnt="0"/>
      <dgm:spPr/>
    </dgm:pt>
    <dgm:pt modelId="{998E2BA0-D2DD-5649-BFEC-FD66C7D79F95}" type="pres">
      <dgm:prSet presAssocID="{A8F1090B-DC1B-5842-9030-35E5146CEE05}" presName="composite2" presStyleCnt="0"/>
      <dgm:spPr/>
    </dgm:pt>
    <dgm:pt modelId="{C77707B1-9A5C-4847-B780-739A50A03971}" type="pres">
      <dgm:prSet presAssocID="{A8F1090B-DC1B-5842-9030-35E5146CEE05}" presName="background2" presStyleLbl="node2" presStyleIdx="0" presStyleCnt="2"/>
      <dgm:spPr/>
    </dgm:pt>
    <dgm:pt modelId="{1E37F7C3-6DA9-E645-9B34-17C8E2623014}" type="pres">
      <dgm:prSet presAssocID="{A8F1090B-DC1B-5842-9030-35E5146CEE05}" presName="text2" presStyleLbl="fgAcc2" presStyleIdx="0" presStyleCnt="2">
        <dgm:presLayoutVars>
          <dgm:chPref val="3"/>
        </dgm:presLayoutVars>
      </dgm:prSet>
      <dgm:spPr/>
    </dgm:pt>
    <dgm:pt modelId="{8160B639-5702-3A40-B530-783B89DDAC94}" type="pres">
      <dgm:prSet presAssocID="{A8F1090B-DC1B-5842-9030-35E5146CEE05}" presName="hierChild3" presStyleCnt="0"/>
      <dgm:spPr/>
    </dgm:pt>
    <dgm:pt modelId="{9ACCA0BF-DBC9-9442-A8A0-FE5506E7F2CF}" type="pres">
      <dgm:prSet presAssocID="{E73505BB-4A33-AB45-9C00-5E3E3DCB5918}" presName="Name17" presStyleLbl="parChTrans1D3" presStyleIdx="0" presStyleCnt="4"/>
      <dgm:spPr/>
    </dgm:pt>
    <dgm:pt modelId="{99BBD8B4-33CA-5F44-8101-9A052D752DA9}" type="pres">
      <dgm:prSet presAssocID="{64EDA5B9-5E61-1A4A-840B-949F9C3A0404}" presName="hierRoot3" presStyleCnt="0"/>
      <dgm:spPr/>
    </dgm:pt>
    <dgm:pt modelId="{6E46D1D7-8825-2649-B341-A65D8D8FE29C}" type="pres">
      <dgm:prSet presAssocID="{64EDA5B9-5E61-1A4A-840B-949F9C3A0404}" presName="composite3" presStyleCnt="0"/>
      <dgm:spPr/>
    </dgm:pt>
    <dgm:pt modelId="{AE55FD94-51EB-CE47-B2AA-21838D179C7D}" type="pres">
      <dgm:prSet presAssocID="{64EDA5B9-5E61-1A4A-840B-949F9C3A0404}" presName="background3" presStyleLbl="node3" presStyleIdx="0" presStyleCnt="4"/>
      <dgm:spPr/>
    </dgm:pt>
    <dgm:pt modelId="{A7CBF3EB-7739-A041-8A0B-E5508A2B3946}" type="pres">
      <dgm:prSet presAssocID="{64EDA5B9-5E61-1A4A-840B-949F9C3A0404}" presName="text3" presStyleLbl="fgAcc3" presStyleIdx="0" presStyleCnt="4">
        <dgm:presLayoutVars>
          <dgm:chPref val="3"/>
        </dgm:presLayoutVars>
      </dgm:prSet>
      <dgm:spPr/>
    </dgm:pt>
    <dgm:pt modelId="{7605B1F0-84FD-0342-BA18-10910F7C2C56}" type="pres">
      <dgm:prSet presAssocID="{64EDA5B9-5E61-1A4A-840B-949F9C3A0404}" presName="hierChild4" presStyleCnt="0"/>
      <dgm:spPr/>
    </dgm:pt>
    <dgm:pt modelId="{8E7CE469-A1BD-CC4B-BD3B-F3B483486745}" type="pres">
      <dgm:prSet presAssocID="{DCB43B27-4053-EB47-BDF3-2EC25921DB15}" presName="Name17" presStyleLbl="parChTrans1D3" presStyleIdx="1" presStyleCnt="4"/>
      <dgm:spPr/>
    </dgm:pt>
    <dgm:pt modelId="{B8EF9659-AD53-594E-BF1C-23D05E6285CF}" type="pres">
      <dgm:prSet presAssocID="{3C8FAC7F-48DE-6040-9DDC-BA0685261E11}" presName="hierRoot3" presStyleCnt="0"/>
      <dgm:spPr/>
    </dgm:pt>
    <dgm:pt modelId="{D536AE01-8BD3-8040-8C2C-B24F62DC6A2F}" type="pres">
      <dgm:prSet presAssocID="{3C8FAC7F-48DE-6040-9DDC-BA0685261E11}" presName="composite3" presStyleCnt="0"/>
      <dgm:spPr/>
    </dgm:pt>
    <dgm:pt modelId="{E2A3410C-044C-4044-83CA-F88B1DCCBBD1}" type="pres">
      <dgm:prSet presAssocID="{3C8FAC7F-48DE-6040-9DDC-BA0685261E11}" presName="background3" presStyleLbl="node3" presStyleIdx="1" presStyleCnt="4"/>
      <dgm:spPr/>
    </dgm:pt>
    <dgm:pt modelId="{42BF54F6-3047-9045-8706-489751F0B5B1}" type="pres">
      <dgm:prSet presAssocID="{3C8FAC7F-48DE-6040-9DDC-BA0685261E11}" presName="text3" presStyleLbl="fgAcc3" presStyleIdx="1" presStyleCnt="4">
        <dgm:presLayoutVars>
          <dgm:chPref val="3"/>
        </dgm:presLayoutVars>
      </dgm:prSet>
      <dgm:spPr/>
    </dgm:pt>
    <dgm:pt modelId="{E4489BCC-ABB9-9249-B210-FB0C6678DDE5}" type="pres">
      <dgm:prSet presAssocID="{3C8FAC7F-48DE-6040-9DDC-BA0685261E11}" presName="hierChild4" presStyleCnt="0"/>
      <dgm:spPr/>
    </dgm:pt>
    <dgm:pt modelId="{2FC897B3-440E-CE43-951D-C6042C456488}" type="pres">
      <dgm:prSet presAssocID="{B7E0B03D-2EC8-2042-BD91-2B758D8AFB3B}" presName="Name10" presStyleLbl="parChTrans1D2" presStyleIdx="1" presStyleCnt="2"/>
      <dgm:spPr/>
    </dgm:pt>
    <dgm:pt modelId="{13457337-3BD2-E64A-9C12-FCA10957BD88}" type="pres">
      <dgm:prSet presAssocID="{48A2E231-02F0-5B4B-A720-4A8EF71FB5E0}" presName="hierRoot2" presStyleCnt="0"/>
      <dgm:spPr/>
    </dgm:pt>
    <dgm:pt modelId="{D9A3A61B-0EEF-D14A-A72D-99DAAFE139EA}" type="pres">
      <dgm:prSet presAssocID="{48A2E231-02F0-5B4B-A720-4A8EF71FB5E0}" presName="composite2" presStyleCnt="0"/>
      <dgm:spPr/>
    </dgm:pt>
    <dgm:pt modelId="{6C2526ED-3258-474F-96FE-A0C2D0FDBCD8}" type="pres">
      <dgm:prSet presAssocID="{48A2E231-02F0-5B4B-A720-4A8EF71FB5E0}" presName="background2" presStyleLbl="node2" presStyleIdx="1" presStyleCnt="2"/>
      <dgm:spPr/>
    </dgm:pt>
    <dgm:pt modelId="{418EB684-C2A2-DF49-ACB6-718FB8FF543E}" type="pres">
      <dgm:prSet presAssocID="{48A2E231-02F0-5B4B-A720-4A8EF71FB5E0}" presName="text2" presStyleLbl="fgAcc2" presStyleIdx="1" presStyleCnt="2">
        <dgm:presLayoutVars>
          <dgm:chPref val="3"/>
        </dgm:presLayoutVars>
      </dgm:prSet>
      <dgm:spPr/>
    </dgm:pt>
    <dgm:pt modelId="{2B239786-5EBB-3743-B2B1-A4AC5F6D4140}" type="pres">
      <dgm:prSet presAssocID="{48A2E231-02F0-5B4B-A720-4A8EF71FB5E0}" presName="hierChild3" presStyleCnt="0"/>
      <dgm:spPr/>
    </dgm:pt>
    <dgm:pt modelId="{BEAD00CD-44CC-2F4E-BC3D-281FE9F35367}" type="pres">
      <dgm:prSet presAssocID="{D1CAF25E-866A-E04D-AEE9-2552540269EC}" presName="Name17" presStyleLbl="parChTrans1D3" presStyleIdx="2" presStyleCnt="4"/>
      <dgm:spPr/>
    </dgm:pt>
    <dgm:pt modelId="{047B1728-0592-0E44-8C7F-29CC4103F01F}" type="pres">
      <dgm:prSet presAssocID="{4A209C75-F355-FA41-87E5-ABE21413B277}" presName="hierRoot3" presStyleCnt="0"/>
      <dgm:spPr/>
    </dgm:pt>
    <dgm:pt modelId="{173C781E-30E4-6E4F-8DF0-4034D262A289}" type="pres">
      <dgm:prSet presAssocID="{4A209C75-F355-FA41-87E5-ABE21413B277}" presName="composite3" presStyleCnt="0"/>
      <dgm:spPr/>
    </dgm:pt>
    <dgm:pt modelId="{1D2C5E69-2FED-3743-956D-093C13F85EBA}" type="pres">
      <dgm:prSet presAssocID="{4A209C75-F355-FA41-87E5-ABE21413B277}" presName="background3" presStyleLbl="node3" presStyleIdx="2" presStyleCnt="4"/>
      <dgm:spPr/>
    </dgm:pt>
    <dgm:pt modelId="{02302265-915B-A14D-B9B2-4FC5D2B86441}" type="pres">
      <dgm:prSet presAssocID="{4A209C75-F355-FA41-87E5-ABE21413B277}" presName="text3" presStyleLbl="fgAcc3" presStyleIdx="2" presStyleCnt="4">
        <dgm:presLayoutVars>
          <dgm:chPref val="3"/>
        </dgm:presLayoutVars>
      </dgm:prSet>
      <dgm:spPr/>
    </dgm:pt>
    <dgm:pt modelId="{C34F63DD-A89C-2C4A-8B02-13B04D151045}" type="pres">
      <dgm:prSet presAssocID="{4A209C75-F355-FA41-87E5-ABE21413B277}" presName="hierChild4" presStyleCnt="0"/>
      <dgm:spPr/>
    </dgm:pt>
    <dgm:pt modelId="{698DC5AB-B5DC-DD4E-9576-2C1CE586CEA1}" type="pres">
      <dgm:prSet presAssocID="{A753065E-9995-E243-9BA1-526DBE75613F}" presName="Name17" presStyleLbl="parChTrans1D3" presStyleIdx="3" presStyleCnt="4"/>
      <dgm:spPr/>
    </dgm:pt>
    <dgm:pt modelId="{37ACF2BD-D4CF-9C41-9612-2323495B2E95}" type="pres">
      <dgm:prSet presAssocID="{D49CE13F-8E16-724C-AE1B-DA5B5D7BB0A3}" presName="hierRoot3" presStyleCnt="0"/>
      <dgm:spPr/>
    </dgm:pt>
    <dgm:pt modelId="{46B13B36-271E-4E43-8FF7-0F5297A956A0}" type="pres">
      <dgm:prSet presAssocID="{D49CE13F-8E16-724C-AE1B-DA5B5D7BB0A3}" presName="composite3" presStyleCnt="0"/>
      <dgm:spPr/>
    </dgm:pt>
    <dgm:pt modelId="{2EBE85EF-506A-CA46-8A2C-0126B426D878}" type="pres">
      <dgm:prSet presAssocID="{D49CE13F-8E16-724C-AE1B-DA5B5D7BB0A3}" presName="background3" presStyleLbl="node3" presStyleIdx="3" presStyleCnt="4"/>
      <dgm:spPr/>
    </dgm:pt>
    <dgm:pt modelId="{AEEC2584-EF0C-684F-B52A-1AD89797681F}" type="pres">
      <dgm:prSet presAssocID="{D49CE13F-8E16-724C-AE1B-DA5B5D7BB0A3}" presName="text3" presStyleLbl="fgAcc3" presStyleIdx="3" presStyleCnt="4">
        <dgm:presLayoutVars>
          <dgm:chPref val="3"/>
        </dgm:presLayoutVars>
      </dgm:prSet>
      <dgm:spPr/>
    </dgm:pt>
    <dgm:pt modelId="{5901D121-175E-684C-AC7A-D487212E5918}" type="pres">
      <dgm:prSet presAssocID="{D49CE13F-8E16-724C-AE1B-DA5B5D7BB0A3}" presName="hierChild4" presStyleCnt="0"/>
      <dgm:spPr/>
    </dgm:pt>
  </dgm:ptLst>
  <dgm:cxnLst>
    <dgm:cxn modelId="{1B8BCB03-88AD-3745-B4F2-2EB50419FD04}" type="presOf" srcId="{64EDA5B9-5E61-1A4A-840B-949F9C3A0404}" destId="{A7CBF3EB-7739-A041-8A0B-E5508A2B3946}" srcOrd="0" destOrd="0" presId="urn:microsoft.com/office/officeart/2005/8/layout/hierarchy1"/>
    <dgm:cxn modelId="{25BF5104-0210-6B42-9416-228E6287751B}" srcId="{A8F1090B-DC1B-5842-9030-35E5146CEE05}" destId="{3C8FAC7F-48DE-6040-9DDC-BA0685261E11}" srcOrd="1" destOrd="0" parTransId="{DCB43B27-4053-EB47-BDF3-2EC25921DB15}" sibTransId="{6F2117EF-5BB5-294F-BA4F-27A33971CFD4}"/>
    <dgm:cxn modelId="{0E32A021-5896-6C4C-A22D-0F2389D821BF}" srcId="{48A2E231-02F0-5B4B-A720-4A8EF71FB5E0}" destId="{D49CE13F-8E16-724C-AE1B-DA5B5D7BB0A3}" srcOrd="1" destOrd="0" parTransId="{A753065E-9995-E243-9BA1-526DBE75613F}" sibTransId="{7E564CE5-5C89-8344-800D-22E647910A1E}"/>
    <dgm:cxn modelId="{7BFCDB2B-E46E-B541-88EA-5E6C673186B8}" type="presOf" srcId="{DCB43B27-4053-EB47-BDF3-2EC25921DB15}" destId="{8E7CE469-A1BD-CC4B-BD3B-F3B483486745}" srcOrd="0" destOrd="0" presId="urn:microsoft.com/office/officeart/2005/8/layout/hierarchy1"/>
    <dgm:cxn modelId="{6BBA2846-2DD2-F54F-BFAB-B99378F9AB2C}" type="presOf" srcId="{A753065E-9995-E243-9BA1-526DBE75613F}" destId="{698DC5AB-B5DC-DD4E-9576-2C1CE586CEA1}" srcOrd="0" destOrd="0" presId="urn:microsoft.com/office/officeart/2005/8/layout/hierarchy1"/>
    <dgm:cxn modelId="{5BE26459-E842-5D4F-A1C2-2B263F772E00}" type="presOf" srcId="{353BA402-7A24-9946-8A01-7A124977AA3C}" destId="{BF2D4D99-F2AE-774B-B226-517983C884BC}" srcOrd="0" destOrd="0" presId="urn:microsoft.com/office/officeart/2005/8/layout/hierarchy1"/>
    <dgm:cxn modelId="{29256160-9AE1-6F47-A4A8-2CB4D910A253}" srcId="{5FDD361C-7A7C-DA45-99C6-3D53F8CCF57A}" destId="{48A2E231-02F0-5B4B-A720-4A8EF71FB5E0}" srcOrd="1" destOrd="0" parTransId="{B7E0B03D-2EC8-2042-BD91-2B758D8AFB3B}" sibTransId="{032E448C-D965-8B4B-A91D-B928677B2681}"/>
    <dgm:cxn modelId="{4FBA1F70-74BC-F745-87DC-170B29CA57C3}" type="presOf" srcId="{DECDA4F8-E2F2-C342-B2CE-17E5BB5570C8}" destId="{AAD7C44E-9D40-2E48-91EE-AB30832C45BA}" srcOrd="0" destOrd="0" presId="urn:microsoft.com/office/officeart/2005/8/layout/hierarchy1"/>
    <dgm:cxn modelId="{C5B47C81-1B1B-A74D-A632-80004E64F56F}" srcId="{5FDD361C-7A7C-DA45-99C6-3D53F8CCF57A}" destId="{A8F1090B-DC1B-5842-9030-35E5146CEE05}" srcOrd="0" destOrd="0" parTransId="{DECDA4F8-E2F2-C342-B2CE-17E5BB5570C8}" sibTransId="{AD3282DD-F6B8-2E49-9356-88C4D7906DAE}"/>
    <dgm:cxn modelId="{310140A9-105B-854D-B796-A68093F80D84}" type="presOf" srcId="{D49CE13F-8E16-724C-AE1B-DA5B5D7BB0A3}" destId="{AEEC2584-EF0C-684F-B52A-1AD89797681F}" srcOrd="0" destOrd="0" presId="urn:microsoft.com/office/officeart/2005/8/layout/hierarchy1"/>
    <dgm:cxn modelId="{F4BCC0B7-616C-4144-99C2-72801F093CFE}" type="presOf" srcId="{A8F1090B-DC1B-5842-9030-35E5146CEE05}" destId="{1E37F7C3-6DA9-E645-9B34-17C8E2623014}" srcOrd="0" destOrd="0" presId="urn:microsoft.com/office/officeart/2005/8/layout/hierarchy1"/>
    <dgm:cxn modelId="{763605BF-C842-9141-95A0-FFE0557976C3}" type="presOf" srcId="{3C8FAC7F-48DE-6040-9DDC-BA0685261E11}" destId="{42BF54F6-3047-9045-8706-489751F0B5B1}" srcOrd="0" destOrd="0" presId="urn:microsoft.com/office/officeart/2005/8/layout/hierarchy1"/>
    <dgm:cxn modelId="{9B40FDC7-B80F-894E-BDE5-673E2C369AA0}" type="presOf" srcId="{B7E0B03D-2EC8-2042-BD91-2B758D8AFB3B}" destId="{2FC897B3-440E-CE43-951D-C6042C456488}" srcOrd="0" destOrd="0" presId="urn:microsoft.com/office/officeart/2005/8/layout/hierarchy1"/>
    <dgm:cxn modelId="{895E51D0-18B7-5947-AEE5-053730118DF9}" type="presOf" srcId="{4A209C75-F355-FA41-87E5-ABE21413B277}" destId="{02302265-915B-A14D-B9B2-4FC5D2B86441}" srcOrd="0" destOrd="0" presId="urn:microsoft.com/office/officeart/2005/8/layout/hierarchy1"/>
    <dgm:cxn modelId="{8143DCD2-0070-F54F-8CC9-DBCD7884A3D3}" type="presOf" srcId="{D1CAF25E-866A-E04D-AEE9-2552540269EC}" destId="{BEAD00CD-44CC-2F4E-BC3D-281FE9F35367}" srcOrd="0" destOrd="0" presId="urn:microsoft.com/office/officeart/2005/8/layout/hierarchy1"/>
    <dgm:cxn modelId="{F6CFB1DF-37B7-994B-9372-0317428F952D}" srcId="{A8F1090B-DC1B-5842-9030-35E5146CEE05}" destId="{64EDA5B9-5E61-1A4A-840B-949F9C3A0404}" srcOrd="0" destOrd="0" parTransId="{E73505BB-4A33-AB45-9C00-5E3E3DCB5918}" sibTransId="{EB17AACA-81BD-A743-9506-FC1AB6FC56BF}"/>
    <dgm:cxn modelId="{ADA40CE3-3CAA-3C4D-BBBF-193E09A8902A}" srcId="{48A2E231-02F0-5B4B-A720-4A8EF71FB5E0}" destId="{4A209C75-F355-FA41-87E5-ABE21413B277}" srcOrd="0" destOrd="0" parTransId="{D1CAF25E-866A-E04D-AEE9-2552540269EC}" sibTransId="{BFEFDFB0-814D-234A-9659-46FDC3962057}"/>
    <dgm:cxn modelId="{894429E5-EBC0-A544-BAD8-A80C6301E254}" type="presOf" srcId="{E73505BB-4A33-AB45-9C00-5E3E3DCB5918}" destId="{9ACCA0BF-DBC9-9442-A8A0-FE5506E7F2CF}" srcOrd="0" destOrd="0" presId="urn:microsoft.com/office/officeart/2005/8/layout/hierarchy1"/>
    <dgm:cxn modelId="{375DDAE5-D00A-4749-96CF-CD5B6E29FCD1}" type="presOf" srcId="{48A2E231-02F0-5B4B-A720-4A8EF71FB5E0}" destId="{418EB684-C2A2-DF49-ACB6-718FB8FF543E}" srcOrd="0" destOrd="0" presId="urn:microsoft.com/office/officeart/2005/8/layout/hierarchy1"/>
    <dgm:cxn modelId="{3F91F4F7-4A94-104E-B0F6-4E70325B08AE}" srcId="{353BA402-7A24-9946-8A01-7A124977AA3C}" destId="{5FDD361C-7A7C-DA45-99C6-3D53F8CCF57A}" srcOrd="0" destOrd="0" parTransId="{6ACD57CF-41D1-644E-9DE3-BD81C6EADF3F}" sibTransId="{EBE57287-8D5D-004D-89DC-AA2A579219C6}"/>
    <dgm:cxn modelId="{8D2724F8-7F4A-9D45-BD37-3EF0B64DD5CD}" type="presOf" srcId="{5FDD361C-7A7C-DA45-99C6-3D53F8CCF57A}" destId="{41CEE38F-7ED1-8647-B4A6-F4F4E716B72B}" srcOrd="0" destOrd="0" presId="urn:microsoft.com/office/officeart/2005/8/layout/hierarchy1"/>
    <dgm:cxn modelId="{750FFB70-41C7-EB4B-B267-23B80FA68E15}" type="presParOf" srcId="{BF2D4D99-F2AE-774B-B226-517983C884BC}" destId="{B793FB7D-2718-3B49-A776-ADFAF1FC244E}" srcOrd="0" destOrd="0" presId="urn:microsoft.com/office/officeart/2005/8/layout/hierarchy1"/>
    <dgm:cxn modelId="{EC05C54E-189E-BE4F-B591-3884AAAE3294}" type="presParOf" srcId="{B793FB7D-2718-3B49-A776-ADFAF1FC244E}" destId="{AAE2A888-157B-3C42-A76B-102163669135}" srcOrd="0" destOrd="0" presId="urn:microsoft.com/office/officeart/2005/8/layout/hierarchy1"/>
    <dgm:cxn modelId="{E8357E2B-CFBE-914A-99BE-BB57AA3BC296}" type="presParOf" srcId="{AAE2A888-157B-3C42-A76B-102163669135}" destId="{AEFAF0F4-A617-E344-BCBD-C592C8272637}" srcOrd="0" destOrd="0" presId="urn:microsoft.com/office/officeart/2005/8/layout/hierarchy1"/>
    <dgm:cxn modelId="{1BD27F2A-296C-104C-A1D5-92C1481DF037}" type="presParOf" srcId="{AAE2A888-157B-3C42-A76B-102163669135}" destId="{41CEE38F-7ED1-8647-B4A6-F4F4E716B72B}" srcOrd="1" destOrd="0" presId="urn:microsoft.com/office/officeart/2005/8/layout/hierarchy1"/>
    <dgm:cxn modelId="{FC099CD7-96E5-D442-A3FC-682D07806EEE}" type="presParOf" srcId="{B793FB7D-2718-3B49-A776-ADFAF1FC244E}" destId="{5B25048F-AB2F-AC4C-95FD-ACB17545EF96}" srcOrd="1" destOrd="0" presId="urn:microsoft.com/office/officeart/2005/8/layout/hierarchy1"/>
    <dgm:cxn modelId="{9A5504A1-1AC6-4544-9E7D-AD62B095DFF2}" type="presParOf" srcId="{5B25048F-AB2F-AC4C-95FD-ACB17545EF96}" destId="{AAD7C44E-9D40-2E48-91EE-AB30832C45BA}" srcOrd="0" destOrd="0" presId="urn:microsoft.com/office/officeart/2005/8/layout/hierarchy1"/>
    <dgm:cxn modelId="{595F25DD-AB42-DE42-B2EC-6777516796DE}" type="presParOf" srcId="{5B25048F-AB2F-AC4C-95FD-ACB17545EF96}" destId="{62942601-ADFC-3B4C-A053-EA9E5FEAF007}" srcOrd="1" destOrd="0" presId="urn:microsoft.com/office/officeart/2005/8/layout/hierarchy1"/>
    <dgm:cxn modelId="{BF66595F-A1E3-1A4C-BD37-9BF81473B9C2}" type="presParOf" srcId="{62942601-ADFC-3B4C-A053-EA9E5FEAF007}" destId="{998E2BA0-D2DD-5649-BFEC-FD66C7D79F95}" srcOrd="0" destOrd="0" presId="urn:microsoft.com/office/officeart/2005/8/layout/hierarchy1"/>
    <dgm:cxn modelId="{45C2ED98-CA52-CC4A-8B71-B095AD2CA71E}" type="presParOf" srcId="{998E2BA0-D2DD-5649-BFEC-FD66C7D79F95}" destId="{C77707B1-9A5C-4847-B780-739A50A03971}" srcOrd="0" destOrd="0" presId="urn:microsoft.com/office/officeart/2005/8/layout/hierarchy1"/>
    <dgm:cxn modelId="{7C7454C1-8EAF-E649-8A60-1C736DAA1508}" type="presParOf" srcId="{998E2BA0-D2DD-5649-BFEC-FD66C7D79F95}" destId="{1E37F7C3-6DA9-E645-9B34-17C8E2623014}" srcOrd="1" destOrd="0" presId="urn:microsoft.com/office/officeart/2005/8/layout/hierarchy1"/>
    <dgm:cxn modelId="{DE0CFFA6-86A9-5146-8686-14882ECB781F}" type="presParOf" srcId="{62942601-ADFC-3B4C-A053-EA9E5FEAF007}" destId="{8160B639-5702-3A40-B530-783B89DDAC94}" srcOrd="1" destOrd="0" presId="urn:microsoft.com/office/officeart/2005/8/layout/hierarchy1"/>
    <dgm:cxn modelId="{FC0F0E3D-B580-5C4C-89DA-B85FDCF4E128}" type="presParOf" srcId="{8160B639-5702-3A40-B530-783B89DDAC94}" destId="{9ACCA0BF-DBC9-9442-A8A0-FE5506E7F2CF}" srcOrd="0" destOrd="0" presId="urn:microsoft.com/office/officeart/2005/8/layout/hierarchy1"/>
    <dgm:cxn modelId="{EC82C94C-3A6B-6843-B212-0E66FE58985D}" type="presParOf" srcId="{8160B639-5702-3A40-B530-783B89DDAC94}" destId="{99BBD8B4-33CA-5F44-8101-9A052D752DA9}" srcOrd="1" destOrd="0" presId="urn:microsoft.com/office/officeart/2005/8/layout/hierarchy1"/>
    <dgm:cxn modelId="{216D8F6F-A0F0-C045-AF5B-746C37F038ED}" type="presParOf" srcId="{99BBD8B4-33CA-5F44-8101-9A052D752DA9}" destId="{6E46D1D7-8825-2649-B341-A65D8D8FE29C}" srcOrd="0" destOrd="0" presId="urn:microsoft.com/office/officeart/2005/8/layout/hierarchy1"/>
    <dgm:cxn modelId="{28F563D6-A51A-8945-BA82-B7D7A31812CD}" type="presParOf" srcId="{6E46D1D7-8825-2649-B341-A65D8D8FE29C}" destId="{AE55FD94-51EB-CE47-B2AA-21838D179C7D}" srcOrd="0" destOrd="0" presId="urn:microsoft.com/office/officeart/2005/8/layout/hierarchy1"/>
    <dgm:cxn modelId="{DB63F785-7C0C-A94C-8FC5-672A32F74309}" type="presParOf" srcId="{6E46D1D7-8825-2649-B341-A65D8D8FE29C}" destId="{A7CBF3EB-7739-A041-8A0B-E5508A2B3946}" srcOrd="1" destOrd="0" presId="urn:microsoft.com/office/officeart/2005/8/layout/hierarchy1"/>
    <dgm:cxn modelId="{9B642675-8856-7245-820D-2B396253A9C9}" type="presParOf" srcId="{99BBD8B4-33CA-5F44-8101-9A052D752DA9}" destId="{7605B1F0-84FD-0342-BA18-10910F7C2C56}" srcOrd="1" destOrd="0" presId="urn:microsoft.com/office/officeart/2005/8/layout/hierarchy1"/>
    <dgm:cxn modelId="{4044B3CC-34CA-2C40-8CEA-1CB67A891953}" type="presParOf" srcId="{8160B639-5702-3A40-B530-783B89DDAC94}" destId="{8E7CE469-A1BD-CC4B-BD3B-F3B483486745}" srcOrd="2" destOrd="0" presId="urn:microsoft.com/office/officeart/2005/8/layout/hierarchy1"/>
    <dgm:cxn modelId="{8DBA3E99-D52E-7342-989E-8EC62B27F282}" type="presParOf" srcId="{8160B639-5702-3A40-B530-783B89DDAC94}" destId="{B8EF9659-AD53-594E-BF1C-23D05E6285CF}" srcOrd="3" destOrd="0" presId="urn:microsoft.com/office/officeart/2005/8/layout/hierarchy1"/>
    <dgm:cxn modelId="{2A83C884-9C1D-B94D-95EF-CD825F8948B9}" type="presParOf" srcId="{B8EF9659-AD53-594E-BF1C-23D05E6285CF}" destId="{D536AE01-8BD3-8040-8C2C-B24F62DC6A2F}" srcOrd="0" destOrd="0" presId="urn:microsoft.com/office/officeart/2005/8/layout/hierarchy1"/>
    <dgm:cxn modelId="{BBC121EE-EA3D-7047-92F7-0647A562FEB6}" type="presParOf" srcId="{D536AE01-8BD3-8040-8C2C-B24F62DC6A2F}" destId="{E2A3410C-044C-4044-83CA-F88B1DCCBBD1}" srcOrd="0" destOrd="0" presId="urn:microsoft.com/office/officeart/2005/8/layout/hierarchy1"/>
    <dgm:cxn modelId="{9BC355F1-9D43-A34C-8CBC-8978C1A6DEC5}" type="presParOf" srcId="{D536AE01-8BD3-8040-8C2C-B24F62DC6A2F}" destId="{42BF54F6-3047-9045-8706-489751F0B5B1}" srcOrd="1" destOrd="0" presId="urn:microsoft.com/office/officeart/2005/8/layout/hierarchy1"/>
    <dgm:cxn modelId="{8E9CCA13-1CAC-9641-9336-338CC67B95CF}" type="presParOf" srcId="{B8EF9659-AD53-594E-BF1C-23D05E6285CF}" destId="{E4489BCC-ABB9-9249-B210-FB0C6678DDE5}" srcOrd="1" destOrd="0" presId="urn:microsoft.com/office/officeart/2005/8/layout/hierarchy1"/>
    <dgm:cxn modelId="{35A45173-F5F6-7643-9654-7A88CE275945}" type="presParOf" srcId="{5B25048F-AB2F-AC4C-95FD-ACB17545EF96}" destId="{2FC897B3-440E-CE43-951D-C6042C456488}" srcOrd="2" destOrd="0" presId="urn:microsoft.com/office/officeart/2005/8/layout/hierarchy1"/>
    <dgm:cxn modelId="{2A36C19A-D89A-4040-B0C3-E3915F896173}" type="presParOf" srcId="{5B25048F-AB2F-AC4C-95FD-ACB17545EF96}" destId="{13457337-3BD2-E64A-9C12-FCA10957BD88}" srcOrd="3" destOrd="0" presId="urn:microsoft.com/office/officeart/2005/8/layout/hierarchy1"/>
    <dgm:cxn modelId="{1A9E5382-2438-6C4E-9195-0E766297AD9F}" type="presParOf" srcId="{13457337-3BD2-E64A-9C12-FCA10957BD88}" destId="{D9A3A61B-0EEF-D14A-A72D-99DAAFE139EA}" srcOrd="0" destOrd="0" presId="urn:microsoft.com/office/officeart/2005/8/layout/hierarchy1"/>
    <dgm:cxn modelId="{FDB8DB16-65E5-A04D-B779-84539E81C3C2}" type="presParOf" srcId="{D9A3A61B-0EEF-D14A-A72D-99DAAFE139EA}" destId="{6C2526ED-3258-474F-96FE-A0C2D0FDBCD8}" srcOrd="0" destOrd="0" presId="urn:microsoft.com/office/officeart/2005/8/layout/hierarchy1"/>
    <dgm:cxn modelId="{A4A9D2D2-875F-AA41-B208-D374B6DF98BF}" type="presParOf" srcId="{D9A3A61B-0EEF-D14A-A72D-99DAAFE139EA}" destId="{418EB684-C2A2-DF49-ACB6-718FB8FF543E}" srcOrd="1" destOrd="0" presId="urn:microsoft.com/office/officeart/2005/8/layout/hierarchy1"/>
    <dgm:cxn modelId="{FBACCD7E-4F85-0648-AE7F-2E8D5F417A32}" type="presParOf" srcId="{13457337-3BD2-E64A-9C12-FCA10957BD88}" destId="{2B239786-5EBB-3743-B2B1-A4AC5F6D4140}" srcOrd="1" destOrd="0" presId="urn:microsoft.com/office/officeart/2005/8/layout/hierarchy1"/>
    <dgm:cxn modelId="{90673FFB-567D-7B41-B2FE-95A761B4AAEC}" type="presParOf" srcId="{2B239786-5EBB-3743-B2B1-A4AC5F6D4140}" destId="{BEAD00CD-44CC-2F4E-BC3D-281FE9F35367}" srcOrd="0" destOrd="0" presId="urn:microsoft.com/office/officeart/2005/8/layout/hierarchy1"/>
    <dgm:cxn modelId="{B187EBD3-9746-264A-95B0-5E5787B5F7CA}" type="presParOf" srcId="{2B239786-5EBB-3743-B2B1-A4AC5F6D4140}" destId="{047B1728-0592-0E44-8C7F-29CC4103F01F}" srcOrd="1" destOrd="0" presId="urn:microsoft.com/office/officeart/2005/8/layout/hierarchy1"/>
    <dgm:cxn modelId="{0377E81A-72A4-3E48-906B-D7831966CF4E}" type="presParOf" srcId="{047B1728-0592-0E44-8C7F-29CC4103F01F}" destId="{173C781E-30E4-6E4F-8DF0-4034D262A289}" srcOrd="0" destOrd="0" presId="urn:microsoft.com/office/officeart/2005/8/layout/hierarchy1"/>
    <dgm:cxn modelId="{78F90D5E-69E0-B144-936A-B50ED6EABDAA}" type="presParOf" srcId="{173C781E-30E4-6E4F-8DF0-4034D262A289}" destId="{1D2C5E69-2FED-3743-956D-093C13F85EBA}" srcOrd="0" destOrd="0" presId="urn:microsoft.com/office/officeart/2005/8/layout/hierarchy1"/>
    <dgm:cxn modelId="{954E95B4-3D05-D84A-A9D8-9D515E4BBBC9}" type="presParOf" srcId="{173C781E-30E4-6E4F-8DF0-4034D262A289}" destId="{02302265-915B-A14D-B9B2-4FC5D2B86441}" srcOrd="1" destOrd="0" presId="urn:microsoft.com/office/officeart/2005/8/layout/hierarchy1"/>
    <dgm:cxn modelId="{9FD1F073-CAB7-B84C-B470-DBB533FB9084}" type="presParOf" srcId="{047B1728-0592-0E44-8C7F-29CC4103F01F}" destId="{C34F63DD-A89C-2C4A-8B02-13B04D151045}" srcOrd="1" destOrd="0" presId="urn:microsoft.com/office/officeart/2005/8/layout/hierarchy1"/>
    <dgm:cxn modelId="{E3F8477F-0E6F-4B47-8C19-1F2C81DF1BA8}" type="presParOf" srcId="{2B239786-5EBB-3743-B2B1-A4AC5F6D4140}" destId="{698DC5AB-B5DC-DD4E-9576-2C1CE586CEA1}" srcOrd="2" destOrd="0" presId="urn:microsoft.com/office/officeart/2005/8/layout/hierarchy1"/>
    <dgm:cxn modelId="{F1409A5A-7611-8B4D-9A50-E6CF367BF3D2}" type="presParOf" srcId="{2B239786-5EBB-3743-B2B1-A4AC5F6D4140}" destId="{37ACF2BD-D4CF-9C41-9612-2323495B2E95}" srcOrd="3" destOrd="0" presId="urn:microsoft.com/office/officeart/2005/8/layout/hierarchy1"/>
    <dgm:cxn modelId="{1D392DEA-8E6F-4F49-B1EC-D8FDF93649AC}" type="presParOf" srcId="{37ACF2BD-D4CF-9C41-9612-2323495B2E95}" destId="{46B13B36-271E-4E43-8FF7-0F5297A956A0}" srcOrd="0" destOrd="0" presId="urn:microsoft.com/office/officeart/2005/8/layout/hierarchy1"/>
    <dgm:cxn modelId="{36A98E5C-B5B3-5D4A-9F64-4827D46E8951}" type="presParOf" srcId="{46B13B36-271E-4E43-8FF7-0F5297A956A0}" destId="{2EBE85EF-506A-CA46-8A2C-0126B426D878}" srcOrd="0" destOrd="0" presId="urn:microsoft.com/office/officeart/2005/8/layout/hierarchy1"/>
    <dgm:cxn modelId="{735116A7-30A9-DA45-B78A-DB82D5788B5E}" type="presParOf" srcId="{46B13B36-271E-4E43-8FF7-0F5297A956A0}" destId="{AEEC2584-EF0C-684F-B52A-1AD89797681F}" srcOrd="1" destOrd="0" presId="urn:microsoft.com/office/officeart/2005/8/layout/hierarchy1"/>
    <dgm:cxn modelId="{BBF5448A-EE79-E248-AFF3-602158263CBD}" type="presParOf" srcId="{37ACF2BD-D4CF-9C41-9612-2323495B2E95}" destId="{5901D121-175E-684C-AC7A-D487212E59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8190D-0C71-0647-A98C-81E0ADFB398F}">
      <dsp:nvSpPr>
        <dsp:cNvPr id="0" name=""/>
        <dsp:cNvSpPr/>
      </dsp:nvSpPr>
      <dsp:spPr>
        <a:xfrm>
          <a:off x="229030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Randomized to </a:t>
          </a:r>
          <a:r>
            <a:rPr lang="en-US" sz="3600" kern="1200"/>
            <a:t>Active Treatment</a:t>
          </a:r>
        </a:p>
      </dsp:txBody>
      <dsp:txXfrm>
        <a:off x="263443" y="36431"/>
        <a:ext cx="4630958" cy="1106120"/>
      </dsp:txXfrm>
    </dsp:sp>
    <dsp:sp modelId="{F3C34BD2-ED6B-3243-9C43-C18858B44E14}">
      <dsp:nvSpPr>
        <dsp:cNvPr id="0" name=""/>
        <dsp:cNvSpPr/>
      </dsp:nvSpPr>
      <dsp:spPr>
        <a:xfrm rot="5400000">
          <a:off x="2476114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DBDEC-2638-B64F-B449-ED098F5A9F1D}">
      <dsp:nvSpPr>
        <dsp:cNvPr id="0" name=""/>
        <dsp:cNvSpPr/>
      </dsp:nvSpPr>
      <dsp:spPr>
        <a:xfrm>
          <a:off x="229030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Treatment Received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Treatment Not Received </a:t>
          </a:r>
        </a:p>
      </dsp:txBody>
      <dsp:txXfrm>
        <a:off x="263443" y="1622608"/>
        <a:ext cx="4630958" cy="1106120"/>
      </dsp:txXfrm>
    </dsp:sp>
    <dsp:sp modelId="{859A2088-2E8E-A746-9ED6-603E1D698C1C}">
      <dsp:nvSpPr>
        <dsp:cNvPr id="0" name=""/>
        <dsp:cNvSpPr/>
      </dsp:nvSpPr>
      <dsp:spPr>
        <a:xfrm rot="5400000">
          <a:off x="2476114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D76DB-F5F3-3D4D-985D-E05919EF7365}">
      <dsp:nvSpPr>
        <dsp:cNvPr id="0" name=""/>
        <dsp:cNvSpPr/>
      </dsp:nvSpPr>
      <dsp:spPr>
        <a:xfrm>
          <a:off x="229030" y="3174373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Treatment Completed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Treatment Not Completed </a:t>
          </a:r>
        </a:p>
      </dsp:txBody>
      <dsp:txXfrm>
        <a:off x="263443" y="3208786"/>
        <a:ext cx="4630958" cy="1106120"/>
      </dsp:txXfrm>
    </dsp:sp>
    <dsp:sp modelId="{D8A35C50-401A-3446-9A51-ACD4404A0400}">
      <dsp:nvSpPr>
        <dsp:cNvPr id="0" name=""/>
        <dsp:cNvSpPr/>
      </dsp:nvSpPr>
      <dsp:spPr>
        <a:xfrm>
          <a:off x="5586784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Randomized to Placebo</a:t>
          </a:r>
        </a:p>
      </dsp:txBody>
      <dsp:txXfrm>
        <a:off x="5621197" y="36431"/>
        <a:ext cx="4630958" cy="1106120"/>
      </dsp:txXfrm>
    </dsp:sp>
    <dsp:sp modelId="{5AAD3982-D0B1-BE4D-9B2B-3E7D11932628}">
      <dsp:nvSpPr>
        <dsp:cNvPr id="0" name=""/>
        <dsp:cNvSpPr/>
      </dsp:nvSpPr>
      <dsp:spPr>
        <a:xfrm rot="5400000">
          <a:off x="7833869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1439C-8525-9942-8D69-90924ADE4BDC}">
      <dsp:nvSpPr>
        <dsp:cNvPr id="0" name=""/>
        <dsp:cNvSpPr/>
      </dsp:nvSpPr>
      <dsp:spPr>
        <a:xfrm>
          <a:off x="5586784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Placebo Received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Placebo not received  </a:t>
          </a:r>
        </a:p>
      </dsp:txBody>
      <dsp:txXfrm>
        <a:off x="5621197" y="1622608"/>
        <a:ext cx="4630958" cy="1106120"/>
      </dsp:txXfrm>
    </dsp:sp>
    <dsp:sp modelId="{C79FCCE5-0B30-D04F-8D1F-FCCCB5B4EA0D}">
      <dsp:nvSpPr>
        <dsp:cNvPr id="0" name=""/>
        <dsp:cNvSpPr/>
      </dsp:nvSpPr>
      <dsp:spPr>
        <a:xfrm rot="5400000">
          <a:off x="7833869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0928D-3C28-584B-9C83-A898CFB7D3E6}">
      <dsp:nvSpPr>
        <dsp:cNvPr id="0" name=""/>
        <dsp:cNvSpPr/>
      </dsp:nvSpPr>
      <dsp:spPr>
        <a:xfrm>
          <a:off x="5586784" y="3174373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Placebo Completed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Placebo Not Completed</a:t>
          </a:r>
        </a:p>
      </dsp:txBody>
      <dsp:txXfrm>
        <a:off x="5621197" y="3208786"/>
        <a:ext cx="4630958" cy="11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DE44-DE4D-4B42-85F8-6DF72A922563}">
      <dsp:nvSpPr>
        <dsp:cNvPr id="0" name=""/>
        <dsp:cNvSpPr/>
      </dsp:nvSpPr>
      <dsp:spPr>
        <a:xfrm>
          <a:off x="1723270" y="0"/>
          <a:ext cx="7069059" cy="1094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44,820 participants were screened</a:t>
          </a:r>
        </a:p>
      </dsp:txBody>
      <dsp:txXfrm>
        <a:off x="1755323" y="32053"/>
        <a:ext cx="7004953" cy="1030260"/>
      </dsp:txXfrm>
    </dsp:sp>
    <dsp:sp modelId="{6D83C520-5AD3-A349-B1C6-E5D222D9172B}">
      <dsp:nvSpPr>
        <dsp:cNvPr id="0" name=""/>
        <dsp:cNvSpPr/>
      </dsp:nvSpPr>
      <dsp:spPr>
        <a:xfrm rot="5400000">
          <a:off x="5052606" y="1121725"/>
          <a:ext cx="410387" cy="492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5110060" y="1162764"/>
        <a:ext cx="295479" cy="287271"/>
      </dsp:txXfrm>
    </dsp:sp>
    <dsp:sp modelId="{74E01D05-96AE-D442-B2D0-D2CD8DB52CBD}">
      <dsp:nvSpPr>
        <dsp:cNvPr id="0" name=""/>
        <dsp:cNvSpPr/>
      </dsp:nvSpPr>
      <dsp:spPr>
        <a:xfrm>
          <a:off x="1598952" y="1641550"/>
          <a:ext cx="7317695" cy="1094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43,548 underwent randomization</a:t>
          </a:r>
        </a:p>
      </dsp:txBody>
      <dsp:txXfrm>
        <a:off x="1631005" y="1673603"/>
        <a:ext cx="7253589" cy="1030260"/>
      </dsp:txXfrm>
    </dsp:sp>
    <dsp:sp modelId="{9A514C90-5692-2446-B0D3-D93444D93A73}">
      <dsp:nvSpPr>
        <dsp:cNvPr id="0" name=""/>
        <dsp:cNvSpPr/>
      </dsp:nvSpPr>
      <dsp:spPr>
        <a:xfrm rot="5400000">
          <a:off x="5052606" y="2763276"/>
          <a:ext cx="410387" cy="492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5110060" y="2804315"/>
        <a:ext cx="295479" cy="287271"/>
      </dsp:txXfrm>
    </dsp:sp>
    <dsp:sp modelId="{9F3755B8-8240-4C43-A129-B7F5FB394C46}">
      <dsp:nvSpPr>
        <dsp:cNvPr id="0" name=""/>
        <dsp:cNvSpPr/>
      </dsp:nvSpPr>
      <dsp:spPr>
        <a:xfrm>
          <a:off x="1536803" y="3283100"/>
          <a:ext cx="7441993" cy="1094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43,448 received the vaccine or placebo</a:t>
          </a:r>
        </a:p>
      </dsp:txBody>
      <dsp:txXfrm>
        <a:off x="1568856" y="3315153"/>
        <a:ext cx="7377887" cy="1030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8190D-0C71-0647-A98C-81E0ADFB398F}">
      <dsp:nvSpPr>
        <dsp:cNvPr id="0" name=""/>
        <dsp:cNvSpPr/>
      </dsp:nvSpPr>
      <dsp:spPr>
        <a:xfrm>
          <a:off x="229030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21,720 were assigned to receive BNT162b2</a:t>
          </a:r>
        </a:p>
      </dsp:txBody>
      <dsp:txXfrm>
        <a:off x="263443" y="36431"/>
        <a:ext cx="4630958" cy="1106120"/>
      </dsp:txXfrm>
    </dsp:sp>
    <dsp:sp modelId="{F3C34BD2-ED6B-3243-9C43-C18858B44E14}">
      <dsp:nvSpPr>
        <dsp:cNvPr id="0" name=""/>
        <dsp:cNvSpPr/>
      </dsp:nvSpPr>
      <dsp:spPr>
        <a:xfrm rot="5400000">
          <a:off x="2476114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DBDEC-2638-B64F-B449-ED098F5A9F1D}">
      <dsp:nvSpPr>
        <dsp:cNvPr id="0" name=""/>
        <dsp:cNvSpPr/>
      </dsp:nvSpPr>
      <dsp:spPr>
        <a:xfrm>
          <a:off x="229030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18,860 Received dose 1 of BNT162b2</a:t>
          </a:r>
        </a:p>
      </dsp:txBody>
      <dsp:txXfrm>
        <a:off x="263443" y="1622608"/>
        <a:ext cx="4630958" cy="1106120"/>
      </dsp:txXfrm>
    </dsp:sp>
    <dsp:sp modelId="{859A2088-2E8E-A746-9ED6-603E1D698C1C}">
      <dsp:nvSpPr>
        <dsp:cNvPr id="0" name=""/>
        <dsp:cNvSpPr/>
      </dsp:nvSpPr>
      <dsp:spPr>
        <a:xfrm rot="5400000">
          <a:off x="2476114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D76DB-F5F3-3D4D-985D-E05919EF7365}">
      <dsp:nvSpPr>
        <dsp:cNvPr id="0" name=""/>
        <dsp:cNvSpPr/>
      </dsp:nvSpPr>
      <dsp:spPr>
        <a:xfrm>
          <a:off x="229030" y="3174373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18,556 Received dose 2 of BNT162b2</a:t>
          </a:r>
        </a:p>
      </dsp:txBody>
      <dsp:txXfrm>
        <a:off x="263443" y="3208786"/>
        <a:ext cx="4630958" cy="1106120"/>
      </dsp:txXfrm>
    </dsp:sp>
    <dsp:sp modelId="{D8A35C50-401A-3446-9A51-ACD4404A0400}">
      <dsp:nvSpPr>
        <dsp:cNvPr id="0" name=""/>
        <dsp:cNvSpPr/>
      </dsp:nvSpPr>
      <dsp:spPr>
        <a:xfrm>
          <a:off x="5586784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21,728 were assigned to receive placebo</a:t>
          </a:r>
        </a:p>
      </dsp:txBody>
      <dsp:txXfrm>
        <a:off x="5621197" y="36431"/>
        <a:ext cx="4630958" cy="1106120"/>
      </dsp:txXfrm>
    </dsp:sp>
    <dsp:sp modelId="{5AAD3982-D0B1-BE4D-9B2B-3E7D11932628}">
      <dsp:nvSpPr>
        <dsp:cNvPr id="0" name=""/>
        <dsp:cNvSpPr/>
      </dsp:nvSpPr>
      <dsp:spPr>
        <a:xfrm rot="5400000">
          <a:off x="7833869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1439C-8525-9942-8D69-90924ADE4BDC}">
      <dsp:nvSpPr>
        <dsp:cNvPr id="0" name=""/>
        <dsp:cNvSpPr/>
      </dsp:nvSpPr>
      <dsp:spPr>
        <a:xfrm>
          <a:off x="5586784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18,846 Received dose 1 of placebo </a:t>
          </a:r>
        </a:p>
      </dsp:txBody>
      <dsp:txXfrm>
        <a:off x="5621197" y="1622608"/>
        <a:ext cx="4630958" cy="1106120"/>
      </dsp:txXfrm>
    </dsp:sp>
    <dsp:sp modelId="{C79FCCE5-0B30-D04F-8D1F-FCCCB5B4EA0D}">
      <dsp:nvSpPr>
        <dsp:cNvPr id="0" name=""/>
        <dsp:cNvSpPr/>
      </dsp:nvSpPr>
      <dsp:spPr>
        <a:xfrm rot="5400000">
          <a:off x="7833869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0928D-3C28-584B-9C83-A898CFB7D3E6}">
      <dsp:nvSpPr>
        <dsp:cNvPr id="0" name=""/>
        <dsp:cNvSpPr/>
      </dsp:nvSpPr>
      <dsp:spPr>
        <a:xfrm>
          <a:off x="5586784" y="3174373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18,530 Received dose 2 of placebo</a:t>
          </a:r>
        </a:p>
      </dsp:txBody>
      <dsp:txXfrm>
        <a:off x="5621197" y="3208786"/>
        <a:ext cx="4630958" cy="11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DC5AB-B5DC-DD4E-9576-2C1CE586CEA1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D00CD-44CC-2F4E-BC3D-281FE9F35367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897B3-440E-CE43-951D-C6042C456488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E469-A1BD-CC4B-BD3B-F3B483486745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A0BF-DBC9-9442-A8A0-FE5506E7F2CF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C44E-9D40-2E48-91EE-AB30832C45BA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AF0F4-A617-E344-BCBD-C592C8272637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E38F-7ED1-8647-B4A6-F4F4E716B72B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Population </a:t>
          </a:r>
        </a:p>
      </dsp:txBody>
      <dsp:txXfrm>
        <a:off x="4543458" y="209752"/>
        <a:ext cx="1615068" cy="1002793"/>
      </dsp:txXfrm>
    </dsp:sp>
    <dsp:sp modelId="{C77707B1-9A5C-4847-B780-739A50A03971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7F7C3-6DA9-E645-9B34-17C8E2623014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Exposed </a:t>
          </a:r>
        </a:p>
      </dsp:txBody>
      <dsp:txXfrm>
        <a:off x="2493224" y="1762804"/>
        <a:ext cx="1615068" cy="1002793"/>
      </dsp:txXfrm>
    </dsp:sp>
    <dsp:sp modelId="{AE55FD94-51EB-CE47-B2AA-21838D179C7D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F3EB-7739-A041-8A0B-E5508A2B3946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Disease</a:t>
          </a:r>
        </a:p>
      </dsp:txBody>
      <dsp:txXfrm>
        <a:off x="1468107" y="3315857"/>
        <a:ext cx="1615068" cy="1002793"/>
      </dsp:txXfrm>
    </dsp:sp>
    <dsp:sp modelId="{E2A3410C-044C-4044-83CA-F88B1DCCBBD1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54F6-3047-9045-8706-489751F0B5B1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No-disease</a:t>
          </a:r>
        </a:p>
      </dsp:txBody>
      <dsp:txXfrm>
        <a:off x="3518341" y="3315857"/>
        <a:ext cx="1615068" cy="1002793"/>
      </dsp:txXfrm>
    </dsp:sp>
    <dsp:sp modelId="{6C2526ED-3258-474F-96FE-A0C2D0FDBCD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B684-C2A2-DF49-ACB6-718FB8FF543E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Unexposed</a:t>
          </a:r>
        </a:p>
      </dsp:txBody>
      <dsp:txXfrm>
        <a:off x="6593692" y="1762804"/>
        <a:ext cx="1615068" cy="1002793"/>
      </dsp:txXfrm>
    </dsp:sp>
    <dsp:sp modelId="{1D2C5E69-2FED-3743-956D-093C13F85EBA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02265-915B-A14D-B9B2-4FC5D2B86441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Disease</a:t>
          </a:r>
        </a:p>
      </dsp:txBody>
      <dsp:txXfrm>
        <a:off x="5568575" y="3315857"/>
        <a:ext cx="1615068" cy="1002793"/>
      </dsp:txXfrm>
    </dsp:sp>
    <dsp:sp modelId="{2EBE85EF-506A-CA46-8A2C-0126B426D878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2584-EF0C-684F-B52A-1AD89797681F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No-disease</a:t>
          </a:r>
        </a:p>
      </dsp:txBody>
      <dsp:txXfrm>
        <a:off x="7618809" y="3315857"/>
        <a:ext cx="1615068" cy="1002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DC5AB-B5DC-DD4E-9576-2C1CE586CEA1}">
      <dsp:nvSpPr>
        <dsp:cNvPr id="0" name=""/>
        <dsp:cNvSpPr/>
      </dsp:nvSpPr>
      <dsp:spPr>
        <a:xfrm>
          <a:off x="7668296" y="2575080"/>
          <a:ext cx="1416622" cy="43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34"/>
              </a:lnTo>
              <a:lnTo>
                <a:pt x="1416622" y="299034"/>
              </a:lnTo>
              <a:lnTo>
                <a:pt x="1416622" y="438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D00CD-44CC-2F4E-BC3D-281FE9F35367}">
      <dsp:nvSpPr>
        <dsp:cNvPr id="0" name=""/>
        <dsp:cNvSpPr/>
      </dsp:nvSpPr>
      <dsp:spPr>
        <a:xfrm>
          <a:off x="6241768" y="2575080"/>
          <a:ext cx="1426528" cy="438807"/>
        </a:xfrm>
        <a:custGeom>
          <a:avLst/>
          <a:gdLst/>
          <a:ahLst/>
          <a:cxnLst/>
          <a:rect l="0" t="0" r="0" b="0"/>
          <a:pathLst>
            <a:path>
              <a:moveTo>
                <a:pt x="1426528" y="0"/>
              </a:moveTo>
              <a:lnTo>
                <a:pt x="1426528" y="299034"/>
              </a:lnTo>
              <a:lnTo>
                <a:pt x="0" y="299034"/>
              </a:lnTo>
              <a:lnTo>
                <a:pt x="0" y="438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897B3-440E-CE43-951D-C6042C456488}">
      <dsp:nvSpPr>
        <dsp:cNvPr id="0" name=""/>
        <dsp:cNvSpPr/>
      </dsp:nvSpPr>
      <dsp:spPr>
        <a:xfrm>
          <a:off x="5071576" y="1178188"/>
          <a:ext cx="2596719" cy="43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34"/>
              </a:lnTo>
              <a:lnTo>
                <a:pt x="2596719" y="299034"/>
              </a:lnTo>
              <a:lnTo>
                <a:pt x="2596719" y="438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E469-A1BD-CC4B-BD3B-F3B483486745}">
      <dsp:nvSpPr>
        <dsp:cNvPr id="0" name=""/>
        <dsp:cNvSpPr/>
      </dsp:nvSpPr>
      <dsp:spPr>
        <a:xfrm>
          <a:off x="2330826" y="2575080"/>
          <a:ext cx="1212332" cy="43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34"/>
              </a:lnTo>
              <a:lnTo>
                <a:pt x="1212332" y="299034"/>
              </a:lnTo>
              <a:lnTo>
                <a:pt x="1212332" y="438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A0BF-DBC9-9442-A8A0-FE5506E7F2CF}">
      <dsp:nvSpPr>
        <dsp:cNvPr id="0" name=""/>
        <dsp:cNvSpPr/>
      </dsp:nvSpPr>
      <dsp:spPr>
        <a:xfrm>
          <a:off x="1048841" y="2575080"/>
          <a:ext cx="1281985" cy="438807"/>
        </a:xfrm>
        <a:custGeom>
          <a:avLst/>
          <a:gdLst/>
          <a:ahLst/>
          <a:cxnLst/>
          <a:rect l="0" t="0" r="0" b="0"/>
          <a:pathLst>
            <a:path>
              <a:moveTo>
                <a:pt x="1281985" y="0"/>
              </a:moveTo>
              <a:lnTo>
                <a:pt x="1281985" y="299034"/>
              </a:lnTo>
              <a:lnTo>
                <a:pt x="0" y="299034"/>
              </a:lnTo>
              <a:lnTo>
                <a:pt x="0" y="438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C44E-9D40-2E48-91EE-AB30832C45BA}">
      <dsp:nvSpPr>
        <dsp:cNvPr id="0" name=""/>
        <dsp:cNvSpPr/>
      </dsp:nvSpPr>
      <dsp:spPr>
        <a:xfrm>
          <a:off x="2330826" y="1178188"/>
          <a:ext cx="2740749" cy="438807"/>
        </a:xfrm>
        <a:custGeom>
          <a:avLst/>
          <a:gdLst/>
          <a:ahLst/>
          <a:cxnLst/>
          <a:rect l="0" t="0" r="0" b="0"/>
          <a:pathLst>
            <a:path>
              <a:moveTo>
                <a:pt x="2740749" y="0"/>
              </a:moveTo>
              <a:lnTo>
                <a:pt x="2740749" y="299034"/>
              </a:lnTo>
              <a:lnTo>
                <a:pt x="0" y="299034"/>
              </a:lnTo>
              <a:lnTo>
                <a:pt x="0" y="438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AF0F4-A617-E344-BCBD-C592C8272637}">
      <dsp:nvSpPr>
        <dsp:cNvPr id="0" name=""/>
        <dsp:cNvSpPr/>
      </dsp:nvSpPr>
      <dsp:spPr>
        <a:xfrm>
          <a:off x="4003214" y="220104"/>
          <a:ext cx="2136723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E38F-7ED1-8647-B4A6-F4F4E716B72B}">
      <dsp:nvSpPr>
        <dsp:cNvPr id="0" name=""/>
        <dsp:cNvSpPr/>
      </dsp:nvSpPr>
      <dsp:spPr>
        <a:xfrm>
          <a:off x="4170858" y="379366"/>
          <a:ext cx="2136723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UKB study participants </a:t>
          </a:r>
        </a:p>
      </dsp:txBody>
      <dsp:txXfrm>
        <a:off x="4198919" y="407427"/>
        <a:ext cx="2080601" cy="901961"/>
      </dsp:txXfrm>
    </dsp:sp>
    <dsp:sp modelId="{C77707B1-9A5C-4847-B780-739A50A03971}">
      <dsp:nvSpPr>
        <dsp:cNvPr id="0" name=""/>
        <dsp:cNvSpPr/>
      </dsp:nvSpPr>
      <dsp:spPr>
        <a:xfrm>
          <a:off x="1164325" y="1616996"/>
          <a:ext cx="2333002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7F7C3-6DA9-E645-9B34-17C8E2623014}">
      <dsp:nvSpPr>
        <dsp:cNvPr id="0" name=""/>
        <dsp:cNvSpPr/>
      </dsp:nvSpPr>
      <dsp:spPr>
        <a:xfrm>
          <a:off x="1331969" y="1776257"/>
          <a:ext cx="2333002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BMI &gt; 30 </a:t>
          </a:r>
        </a:p>
      </dsp:txBody>
      <dsp:txXfrm>
        <a:off x="1360030" y="1804318"/>
        <a:ext cx="2276880" cy="901961"/>
      </dsp:txXfrm>
    </dsp:sp>
    <dsp:sp modelId="{AE55FD94-51EB-CE47-B2AA-21838D179C7D}">
      <dsp:nvSpPr>
        <dsp:cNvPr id="0" name=""/>
        <dsp:cNvSpPr/>
      </dsp:nvSpPr>
      <dsp:spPr>
        <a:xfrm>
          <a:off x="4152" y="3013887"/>
          <a:ext cx="2089377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F3EB-7739-A041-8A0B-E5508A2B3946}">
      <dsp:nvSpPr>
        <dsp:cNvPr id="0" name=""/>
        <dsp:cNvSpPr/>
      </dsp:nvSpPr>
      <dsp:spPr>
        <a:xfrm>
          <a:off x="171796" y="3173149"/>
          <a:ext cx="2089377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positive for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Covid-19 </a:t>
          </a:r>
        </a:p>
      </dsp:txBody>
      <dsp:txXfrm>
        <a:off x="199857" y="3201210"/>
        <a:ext cx="2033255" cy="901961"/>
      </dsp:txXfrm>
    </dsp:sp>
    <dsp:sp modelId="{E2A3410C-044C-4044-83CA-F88B1DCCBBD1}">
      <dsp:nvSpPr>
        <dsp:cNvPr id="0" name=""/>
        <dsp:cNvSpPr/>
      </dsp:nvSpPr>
      <dsp:spPr>
        <a:xfrm>
          <a:off x="2428817" y="3013887"/>
          <a:ext cx="2228684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54F6-3047-9045-8706-489751F0B5B1}">
      <dsp:nvSpPr>
        <dsp:cNvPr id="0" name=""/>
        <dsp:cNvSpPr/>
      </dsp:nvSpPr>
      <dsp:spPr>
        <a:xfrm>
          <a:off x="2596460" y="3173149"/>
          <a:ext cx="2228684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negative for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Covid-19</a:t>
          </a:r>
        </a:p>
      </dsp:txBody>
      <dsp:txXfrm>
        <a:off x="2624521" y="3201210"/>
        <a:ext cx="2172562" cy="901961"/>
      </dsp:txXfrm>
    </dsp:sp>
    <dsp:sp modelId="{6C2526ED-3258-474F-96FE-A0C2D0FDBCD8}">
      <dsp:nvSpPr>
        <dsp:cNvPr id="0" name=""/>
        <dsp:cNvSpPr/>
      </dsp:nvSpPr>
      <dsp:spPr>
        <a:xfrm>
          <a:off x="6357765" y="1616996"/>
          <a:ext cx="2621060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B684-C2A2-DF49-ACB6-718FB8FF543E}">
      <dsp:nvSpPr>
        <dsp:cNvPr id="0" name=""/>
        <dsp:cNvSpPr/>
      </dsp:nvSpPr>
      <dsp:spPr>
        <a:xfrm>
          <a:off x="6525409" y="1776257"/>
          <a:ext cx="2621060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Unexposed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BMI &lt;= 30</a:t>
          </a:r>
        </a:p>
      </dsp:txBody>
      <dsp:txXfrm>
        <a:off x="6553470" y="1804318"/>
        <a:ext cx="2564938" cy="901961"/>
      </dsp:txXfrm>
    </dsp:sp>
    <dsp:sp modelId="{1D2C5E69-2FED-3743-956D-093C13F85EBA}">
      <dsp:nvSpPr>
        <dsp:cNvPr id="0" name=""/>
        <dsp:cNvSpPr/>
      </dsp:nvSpPr>
      <dsp:spPr>
        <a:xfrm>
          <a:off x="4992788" y="3013887"/>
          <a:ext cx="2497958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02265-915B-A14D-B9B2-4FC5D2B86441}">
      <dsp:nvSpPr>
        <dsp:cNvPr id="0" name=""/>
        <dsp:cNvSpPr/>
      </dsp:nvSpPr>
      <dsp:spPr>
        <a:xfrm>
          <a:off x="5160432" y="3173149"/>
          <a:ext cx="2497958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/>
            <a:t>Condition: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positive  for 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Covid-19</a:t>
          </a:r>
        </a:p>
      </dsp:txBody>
      <dsp:txXfrm>
        <a:off x="5188493" y="3201210"/>
        <a:ext cx="2441836" cy="901961"/>
      </dsp:txXfrm>
    </dsp:sp>
    <dsp:sp modelId="{2EBE85EF-506A-CA46-8A2C-0126B426D878}">
      <dsp:nvSpPr>
        <dsp:cNvPr id="0" name=""/>
        <dsp:cNvSpPr/>
      </dsp:nvSpPr>
      <dsp:spPr>
        <a:xfrm>
          <a:off x="7826034" y="3013887"/>
          <a:ext cx="2517768" cy="958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2584-EF0C-684F-B52A-1AD89797681F}">
      <dsp:nvSpPr>
        <dsp:cNvPr id="0" name=""/>
        <dsp:cNvSpPr/>
      </dsp:nvSpPr>
      <dsp:spPr>
        <a:xfrm>
          <a:off x="7993678" y="3173149"/>
          <a:ext cx="2517768" cy="958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negative for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Covid-19</a:t>
          </a:r>
        </a:p>
      </dsp:txBody>
      <dsp:txXfrm>
        <a:off x="8021739" y="3201210"/>
        <a:ext cx="2461646" cy="901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DC5AB-B5DC-DD4E-9576-2C1CE586CEA1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D00CD-44CC-2F4E-BC3D-281FE9F35367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897B3-440E-CE43-951D-C6042C456488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E469-A1BD-CC4B-BD3B-F3B483486745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A0BF-DBC9-9442-A8A0-FE5506E7F2CF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C44E-9D40-2E48-91EE-AB30832C45BA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AF0F4-A617-E344-BCBD-C592C8272637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E38F-7ED1-8647-B4A6-F4F4E716B72B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Target Population </a:t>
          </a:r>
        </a:p>
      </dsp:txBody>
      <dsp:txXfrm>
        <a:off x="4543458" y="209752"/>
        <a:ext cx="1615068" cy="1002793"/>
      </dsp:txXfrm>
    </dsp:sp>
    <dsp:sp modelId="{C77707B1-9A5C-4847-B780-739A50A03971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7F7C3-6DA9-E645-9B34-17C8E2623014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Disease  </a:t>
          </a:r>
        </a:p>
      </dsp:txBody>
      <dsp:txXfrm>
        <a:off x="2493224" y="1762804"/>
        <a:ext cx="1615068" cy="1002793"/>
      </dsp:txXfrm>
    </dsp:sp>
    <dsp:sp modelId="{AE55FD94-51EB-CE47-B2AA-21838D179C7D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F3EB-7739-A041-8A0B-E5508A2B3946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Exposed</a:t>
          </a:r>
        </a:p>
      </dsp:txBody>
      <dsp:txXfrm>
        <a:off x="1468107" y="3315857"/>
        <a:ext cx="1615068" cy="1002793"/>
      </dsp:txXfrm>
    </dsp:sp>
    <dsp:sp modelId="{E2A3410C-044C-4044-83CA-F88B1DCCBBD1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54F6-3047-9045-8706-489751F0B5B1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Not-exposed</a:t>
          </a:r>
        </a:p>
      </dsp:txBody>
      <dsp:txXfrm>
        <a:off x="3518341" y="3315857"/>
        <a:ext cx="1615068" cy="1002793"/>
      </dsp:txXfrm>
    </dsp:sp>
    <dsp:sp modelId="{6C2526ED-3258-474F-96FE-A0C2D0FDBCD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B684-C2A2-DF49-ACB6-718FB8FF543E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No-disease</a:t>
          </a:r>
        </a:p>
      </dsp:txBody>
      <dsp:txXfrm>
        <a:off x="6593692" y="1762804"/>
        <a:ext cx="1615068" cy="1002793"/>
      </dsp:txXfrm>
    </dsp:sp>
    <dsp:sp modelId="{1D2C5E69-2FED-3743-956D-093C13F85EBA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02265-915B-A14D-B9B2-4FC5D2B86441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Exposed</a:t>
          </a:r>
        </a:p>
      </dsp:txBody>
      <dsp:txXfrm>
        <a:off x="5568575" y="3315857"/>
        <a:ext cx="1615068" cy="1002793"/>
      </dsp:txXfrm>
    </dsp:sp>
    <dsp:sp modelId="{2EBE85EF-506A-CA46-8A2C-0126B426D878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2584-EF0C-684F-B52A-1AD89797681F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Not-exposed</a:t>
          </a:r>
        </a:p>
      </dsp:txBody>
      <dsp:txXfrm>
        <a:off x="7618809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5FB0-0CE8-BE41-9814-C89612607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6B3E-EB52-8F42-86C5-B5CD7F32E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C371-982D-F840-ABF3-29D7177B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5978-C04E-0C42-B88F-A050E6E9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974D-FE73-EB4C-8BB6-D3603350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E250-D7A2-3949-B1A0-63E61AA0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6322-9170-504D-897A-7E77BFBD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7F96-3078-A340-99CE-10B7884E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F9B5-9F35-754F-B610-88A41514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A4A8-2EA8-8D4F-9797-CF42CD42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73D6-1FF0-654D-B0C9-BED7384F5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31B66-39A4-E445-84E2-56237E338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765-44F9-584F-9BD9-B4C41C7F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E1AE-02A4-3641-88DA-4982604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8A89-DC7D-DA41-89B0-8AC9141D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0AEE-B08E-494D-B06F-E6CDE100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1DC8-6F25-C949-988A-66C9C4ED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5823-86C3-5142-A1AF-AEEA42DE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586E-1DBA-2544-AEAD-6A4A2A5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A509-3914-024F-A645-A4DB49DC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C353-7020-2F43-88EE-5F27F73D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6E6F-8A3D-D14A-9AB0-D60834AB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36A5-AE03-BA48-8880-45821A54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8227-A636-164D-A704-A04A52DE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A971-2E8B-9B46-9332-F2DDF85E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3868-49BC-E642-B492-A2F7AFBF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8CD9-DAD2-3246-9446-EC9C269C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A427-E3D3-0F45-8097-59D8F7D5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6691-EEA2-B54A-A49F-78A6F82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7738-88F0-984D-A07C-DA0387A8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38D4-488D-C646-A36C-569E2F9B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C100-47DA-AD44-BA6A-2282072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6ECA-4F87-094A-8244-DB41AEB3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4AFAB-D79F-7A44-9D6B-57ECF70D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BA3BF-DB5E-2648-BACA-7C3FCD42F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5845A-88AC-1A46-A663-9AE55016C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5605F-5EDC-C34A-A852-3A8C90FA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07ACF-B728-B549-B21C-4215085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1304B-D2AE-CB48-810B-77E98F0C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4A7C-50EF-3040-81F1-0F7EB9C4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073EA-A57C-A64C-A801-80D9F347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ED9D8-D4A5-2D4D-99DF-22B74572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AFD29-0DC6-FD4D-9E38-F3C606BD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B546F-7129-2F4D-824B-BCC26D12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6A35-85A4-304C-AF3D-D0479854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E830D-0A01-2945-AE3D-F670C378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110-5909-9E4C-98D7-99EE26C3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5360-1A14-984D-ADCC-60ABF1E9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8CE5-1122-F34E-8AC8-73603628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FD5F-74C7-654F-995C-168E8B20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6841-54C9-B14C-8253-4CCAA79D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134C-053C-F14D-B014-CF35E532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805D-FE64-8249-A900-53F28FA3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63F52-E867-3F45-B13F-BA5BA811B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8593-7D88-7B49-A42E-CF0D27B0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68ECD-1E97-CB46-8F5F-587E5AB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D8187-6CEC-CD41-8BEC-8D6260AB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3AB03-FB16-3949-82AE-33FED69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F5E55-5A6B-7A43-B232-59C527E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4C87-9037-DF4C-A721-0F50A386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E8A8-B093-9A4E-A9FC-B88CDE24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0D0-69AE-F444-91AE-CF3344B73775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4B77-088B-F448-AFF5-0D1432CDA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3440-0CF6-DE41-AAEA-45C1BED0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1E5B-DBBA-934D-88AC-9BD00A79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cs.ch/" TargetMode="External"/><Relationship Id="rId2" Type="http://schemas.openxmlformats.org/officeDocument/2006/relationships/hyperlink" Target="https://www.nhlbi.nih.gov/science/framingham-heart-study-f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kbiobank.ac.uk/learn-more-about-uk-biobank/about-u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B377-768B-E842-973F-D674B55BA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Designs for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5645B-D3CF-674A-BA37-F9347307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DSCI 610: Spring 2021</a:t>
            </a:r>
          </a:p>
        </p:txBody>
      </p:sp>
    </p:spTree>
    <p:extLst>
      <p:ext uri="{BB962C8B-B14F-4D97-AF65-F5344CB8AC3E}">
        <p14:creationId xmlns:p14="http://schemas.microsoft.com/office/powerpoint/2010/main" val="308778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E18-CA99-E946-AB69-859DFD6B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Cohort Studies (PCS)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1A10-6B17-5548-8896-AD6D2309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biomedical research randomized controlled trials (RCTs) are the gold standard</a:t>
            </a:r>
          </a:p>
          <a:p>
            <a:r>
              <a:rPr lang="en-US" dirty="0"/>
              <a:t>When RCTs are not feasible or ethical  prospective or cohort study is the next best study to conduct</a:t>
            </a:r>
          </a:p>
          <a:p>
            <a:r>
              <a:rPr lang="en-US" dirty="0"/>
              <a:t>Prospective or cohort studies are a type of observational study designs</a:t>
            </a:r>
          </a:p>
          <a:p>
            <a:r>
              <a:rPr lang="en-US" dirty="0"/>
              <a:t>In a cohort study, participants are selected based on  their exposure status</a:t>
            </a:r>
          </a:p>
          <a:p>
            <a:r>
              <a:rPr lang="en-US" dirty="0"/>
              <a:t>The participants are then followed over time to evaluate if they develop an outcome of interest</a:t>
            </a:r>
          </a:p>
        </p:txBody>
      </p:sp>
    </p:spTree>
    <p:extLst>
      <p:ext uri="{BB962C8B-B14F-4D97-AF65-F5344CB8AC3E}">
        <p14:creationId xmlns:p14="http://schemas.microsoft.com/office/powerpoint/2010/main" val="314374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BEFF-4933-A04B-B9C7-1D4BAEE2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Cohort Study Design Layout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B3949-E591-5B4A-952B-6012BDA23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35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4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EA0F-17AE-2A46-83C1-73F107A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 During the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46C5-78FD-794E-A224-03701185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follow-up data are collected on various factors of interest including:</a:t>
            </a:r>
          </a:p>
          <a:p>
            <a:pPr lvl="1"/>
            <a:r>
              <a:rPr lang="en-US" dirty="0"/>
              <a:t>At what time points the subjects develop the condition</a:t>
            </a:r>
          </a:p>
          <a:p>
            <a:pPr lvl="1"/>
            <a:r>
              <a:rPr lang="en-US" dirty="0"/>
              <a:t>At what time subjects drop out or become lost to follow-up</a:t>
            </a:r>
          </a:p>
          <a:p>
            <a:pPr lvl="1"/>
            <a:r>
              <a:rPr lang="en-US" dirty="0"/>
              <a:t>Time to change in the exposure status</a:t>
            </a:r>
          </a:p>
          <a:p>
            <a:pPr lvl="1"/>
            <a:r>
              <a:rPr lang="en-US" dirty="0"/>
              <a:t>Time to death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1D62-3B90-3348-99B8-094291C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Prospective Cohort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9D39-ECD6-D546-A497-EDDA96C9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classic example of prospective cohort study is the Framingham cohort study (</a:t>
            </a:r>
            <a:r>
              <a:rPr lang="en-US" dirty="0">
                <a:hlinkClick r:id="rId2"/>
              </a:rPr>
              <a:t>https://www.nhlbi.nih.gov/science/framingham-heart-study-fhs</a:t>
            </a:r>
            <a:r>
              <a:rPr lang="en-US" dirty="0"/>
              <a:t>), initiated in 1948 in Framingham, Massachusetts</a:t>
            </a:r>
          </a:p>
          <a:p>
            <a:endParaRPr lang="en-US" dirty="0"/>
          </a:p>
          <a:p>
            <a:r>
              <a:rPr lang="en-US" dirty="0"/>
              <a:t>More recent example of a cohort study is the SWISS HIV cohort study (</a:t>
            </a:r>
            <a:r>
              <a:rPr lang="en-US" dirty="0">
                <a:hlinkClick r:id="rId3"/>
              </a:rPr>
              <a:t>http://www.shcs.ch/</a:t>
            </a:r>
            <a:r>
              <a:rPr lang="en-US" dirty="0"/>
              <a:t>), started in 1988 in Switzerland</a:t>
            </a:r>
          </a:p>
          <a:p>
            <a:endParaRPr lang="en-US" dirty="0"/>
          </a:p>
          <a:p>
            <a:r>
              <a:rPr lang="en-US" dirty="0"/>
              <a:t>UK biobank (UKB) (</a:t>
            </a:r>
            <a:r>
              <a:rPr lang="en-US" dirty="0">
                <a:hlinkClick r:id="rId4"/>
              </a:rPr>
              <a:t>https://www.ukbiobank.ac.uk/learn-more-about-uk-biobank/about-us</a:t>
            </a:r>
            <a:r>
              <a:rPr lang="en-US" dirty="0"/>
              <a:t>) is a prospective cohort study of over half a million men and women across the United Kingdom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8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407F-087C-E941-A516-88E85380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risk of severe COVID-19 in obese people in UKB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3105-B9F5-2C4C-B220-17F0FE2D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this study were considered for the period March 16, 2020 to May 31, 2020 with little over two-month follow-up</a:t>
            </a:r>
          </a:p>
          <a:p>
            <a:r>
              <a:rPr lang="en-US" dirty="0"/>
              <a:t>Exposure variable of interest is BMI</a:t>
            </a:r>
          </a:p>
          <a:p>
            <a:r>
              <a:rPr lang="en-US" dirty="0"/>
              <a:t>Outcome variable of interest is  test positivity for SARS-CoV-2 infection</a:t>
            </a:r>
          </a:p>
          <a:p>
            <a:r>
              <a:rPr lang="en-US" dirty="0"/>
              <a:t>BMI was found to be strongly associated with SARS-CoV-2 test positivity</a:t>
            </a:r>
          </a:p>
          <a:p>
            <a:r>
              <a:rPr lang="en-US" dirty="0"/>
              <a:t>In the flow diagram (next slide), the exposure is categorized into high versus low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D845-B9A9-8946-B9F8-960F8186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risk of severe COVID-19 in obese people in UKB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5A7C50-B559-914C-B3C5-1D0180C36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553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53B-CA0A-EC4E-8EA8-99F7E1D2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prospective cohort studies (PCS)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BD85-4060-7343-8AF7-F6DBE1EA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PCSs are usually designed to test hypotheses about prognosis or etiology (causes) of diseases</a:t>
            </a:r>
          </a:p>
          <a:p>
            <a:r>
              <a:rPr lang="en-US" dirty="0"/>
              <a:t>PCS are susceptible to confounding and are inappropriate to prove efficacy of treatment interventions or validity of diagnostic tests</a:t>
            </a:r>
          </a:p>
          <a:p>
            <a:r>
              <a:rPr lang="en-US" dirty="0"/>
              <a:t>Non-response and lost follow-up are also concerning in PCS </a:t>
            </a:r>
          </a:p>
          <a:p>
            <a:r>
              <a:rPr lang="en-US" dirty="0"/>
              <a:t>Finally, PCS are very expensive to carry out</a:t>
            </a:r>
          </a:p>
          <a:p>
            <a:r>
              <a:rPr lang="en-US" dirty="0"/>
              <a:t>Case-Control study, another type of observational study is a reasonable alternative to PCS</a:t>
            </a:r>
          </a:p>
        </p:txBody>
      </p:sp>
    </p:spTree>
    <p:extLst>
      <p:ext uri="{BB962C8B-B14F-4D97-AF65-F5344CB8AC3E}">
        <p14:creationId xmlns:p14="http://schemas.microsoft.com/office/powerpoint/2010/main" val="117362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1696-2834-074E-AAF9-2696B4CD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0867-CCDE-5848-A529-6139B07D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case-control study, participants participants are selected based on their outcome status</a:t>
            </a:r>
          </a:p>
          <a:p>
            <a:r>
              <a:rPr lang="en-US" dirty="0"/>
              <a:t>This leads to some participants having the outcome of interest (referred to as cases) while others not having the outcome of interest (referred to as controls)</a:t>
            </a:r>
          </a:p>
          <a:p>
            <a:r>
              <a:rPr lang="en-US" dirty="0"/>
              <a:t>The investigator then retrospectively assesses the exposure status in both groups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8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BEFF-4933-A04B-B9C7-1D4BAEE2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Study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B3949-E591-5B4A-952B-6012BDA23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778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86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BDDC-291C-5349-B70B-07D5C4F8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A95-CB46-B246-9727-DEE698D3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classic landmark  Smoking and Lung Cancer study, Doll and Hill (1950) evaluated the association between smoking and lung cancer</a:t>
            </a:r>
          </a:p>
          <a:p>
            <a:r>
              <a:rPr lang="en-US" dirty="0"/>
              <a:t>709 lung cancer patients (cases) and 709 general medical and surgical patients (controls) were selected</a:t>
            </a:r>
          </a:p>
          <a:p>
            <a:r>
              <a:rPr lang="en-US" dirty="0"/>
              <a:t>Only 0.3% males and 31.7% females were nonsmokers in cases whereas, 4.2% and males and 53.3% females were nonsmokers in controls. The difference was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6977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555-782F-8349-9D2B-9A8D941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Controlled Trials (RCTs)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5B6B-DBEF-0243-B8B2-925E5DA1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clinical research, randomized controlled trials (RCTs) are the gold standard to study the safety and efficacy of new treatments</a:t>
            </a:r>
          </a:p>
          <a:p>
            <a:r>
              <a:rPr lang="en-US" dirty="0"/>
              <a:t>RCTs can demonstrate the efficacy of a new treatment over an existing standard treatment or placebo</a:t>
            </a:r>
          </a:p>
          <a:p>
            <a:r>
              <a:rPr lang="en-US" dirty="0"/>
              <a:t>Vaccine trials for COVID-19 or SARS-CoV-2 by Pfizer, Moderna and  other pharmaceutical companies are recent examples RCTs </a:t>
            </a:r>
          </a:p>
        </p:txBody>
      </p:sp>
    </p:spTree>
    <p:extLst>
      <p:ext uri="{BB962C8B-B14F-4D97-AF65-F5344CB8AC3E}">
        <p14:creationId xmlns:p14="http://schemas.microsoft.com/office/powerpoint/2010/main" val="245067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9DD0-2C7E-5247-9A09-7DCEA8AF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36C6-B0A0-1144-A56B-8CF978B6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recently in Melanoma and Tanning (</a:t>
            </a:r>
            <a:r>
              <a:rPr lang="en-US" dirty="0" err="1"/>
              <a:t>Lazovic</a:t>
            </a:r>
            <a:r>
              <a:rPr lang="en-US" dirty="0"/>
              <a:t> et al., 2010) study, the investigators evaluated association between melanoma and indoor tanning</a:t>
            </a:r>
          </a:p>
          <a:p>
            <a:r>
              <a:rPr lang="en-US" dirty="0"/>
              <a:t>1167 cases - individuals with invasive cutaneous melanoma – were selected from Minnesota Cancer Surveillance System </a:t>
            </a:r>
          </a:p>
          <a:p>
            <a:r>
              <a:rPr lang="en-US" dirty="0"/>
              <a:t>The 1101 controls were selected randomly from Minnesota State Driver's License list matched by age and sex</a:t>
            </a:r>
          </a:p>
          <a:p>
            <a:r>
              <a:rPr lang="en-US" dirty="0"/>
              <a:t>The authors found that melanoma was higher in individuals who used a particular type of tanning device</a:t>
            </a:r>
          </a:p>
        </p:txBody>
      </p:sp>
    </p:spTree>
    <p:extLst>
      <p:ext uri="{BB962C8B-B14F-4D97-AF65-F5344CB8AC3E}">
        <p14:creationId xmlns:p14="http://schemas.microsoft.com/office/powerpoint/2010/main" val="158378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CDAD-6195-3746-BA5A-05A3B939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Case-Control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FCEE-4AD7-7C49-A3EA-B996CF52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Cases should be specified as clearly as possible. For example, in the melanoma and tanning study, any histologic variety of invasive cutaneous melanoma was defined as a case</a:t>
            </a:r>
          </a:p>
          <a:p>
            <a:r>
              <a:rPr lang="en-US" dirty="0"/>
              <a:t>A control should be selected from the same study base as that of the cases</a:t>
            </a:r>
          </a:p>
          <a:p>
            <a:r>
              <a:rPr lang="en-US" dirty="0"/>
              <a:t>The pool of population from which the cases and controls will be enrolled should be the same</a:t>
            </a:r>
          </a:p>
          <a:p>
            <a:r>
              <a:rPr lang="en-US" dirty="0"/>
              <a:t>Case-control studies are usually relatively faster  and inexpensive compared to PCS</a:t>
            </a:r>
          </a:p>
          <a:p>
            <a:r>
              <a:rPr lang="en-US" dirty="0"/>
              <a:t>However, case-control study designs are, in general, not useful to study rare exposure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801C-B61F-944A-A261-8273A45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RCTs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A274-C630-0F4E-8044-BFBC393A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basis of an RCT is the study protocol that describes the medical/scientific background, risk-benefit assessment, study design and analysis of data</a:t>
            </a:r>
          </a:p>
          <a:p>
            <a:r>
              <a:rPr lang="en-US" dirty="0"/>
              <a:t>There is a primary study question, that is typically answered with a primary endpoint</a:t>
            </a:r>
          </a:p>
          <a:p>
            <a:r>
              <a:rPr lang="en-US" dirty="0"/>
              <a:t>Sometimes the primary study question is accompanied by secondary objectives </a:t>
            </a:r>
          </a:p>
        </p:txBody>
      </p:sp>
    </p:spTree>
    <p:extLst>
      <p:ext uri="{BB962C8B-B14F-4D97-AF65-F5344CB8AC3E}">
        <p14:creationId xmlns:p14="http://schemas.microsoft.com/office/powerpoint/2010/main" val="9704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076E-46C3-8E41-8A3D-DC10D589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of an 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32BF-E3FE-0B40-8BA5-86A21FD9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RCT, usually a two-armed study  with parallel groups,  one as treatment and the other as control, are considered</a:t>
            </a:r>
          </a:p>
          <a:p>
            <a:r>
              <a:rPr lang="en-US" dirty="0"/>
              <a:t> The effects of the study treatment (intervention) are compared with those of a control treatment</a:t>
            </a:r>
          </a:p>
          <a:p>
            <a:r>
              <a:rPr lang="en-US" dirty="0"/>
              <a:t>Patients are randomly assigned to the two groups</a:t>
            </a:r>
          </a:p>
          <a:p>
            <a:r>
              <a:rPr lang="en-US" dirty="0"/>
              <a:t>For example, in the BNT162b2 vaccine trial participants are randomly assigned to two groups: vaccine candidate and placebo</a:t>
            </a:r>
          </a:p>
          <a:p>
            <a:r>
              <a:rPr lang="en-US" dirty="0"/>
              <a:t>The primary study question was if BNT162b2 vaccine candidate was effective against COVID-19 disease</a:t>
            </a:r>
          </a:p>
        </p:txBody>
      </p:sp>
    </p:spTree>
    <p:extLst>
      <p:ext uri="{BB962C8B-B14F-4D97-AF65-F5344CB8AC3E}">
        <p14:creationId xmlns:p14="http://schemas.microsoft.com/office/powerpoint/2010/main" val="39312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DC2C-E2BE-6446-A55D-38FF718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 of a Randomized Controlled Trial (RCT)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92F55-E8DC-B24A-8E69-E49FB0F9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13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21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11E8-6D9B-A64D-9DD4-F124EF39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of an RCT: Safety and Efficacy of the BNT162b2 mRNA Covid-19 Vaccine, December 2020, The New England Journal of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1703-16E1-6A47-B2FC-BFE98BA4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431"/>
            <a:ext cx="10515600" cy="4014531"/>
          </a:xfrm>
        </p:spPr>
        <p:txBody>
          <a:bodyPr/>
          <a:lstStyle/>
          <a:p>
            <a:r>
              <a:rPr lang="en-US" dirty="0"/>
              <a:t>Individuals of 16 years of age or older were randomly assigned to receive two doses, 21 days apart, of either placebo or the BNT162b2 vaccine candidate (30 μg per dose)</a:t>
            </a:r>
          </a:p>
          <a:p>
            <a:r>
              <a:rPr lang="en-US" dirty="0"/>
              <a:t>The vaccine trial was multinational, placebo-controlled, observer-blinded pivotal efficacy trial</a:t>
            </a:r>
          </a:p>
          <a:p>
            <a:r>
              <a:rPr lang="en-US" dirty="0"/>
              <a:t>This safety and efficacy study demonstrated that a two-dose regiment of BNT162b2 conferred 95% protection against COVID-19 in subjects 16 years and 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792DB7-6513-1745-8953-77EB2B5D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Efficacy of the BNT162b2 mRNA Covid-19 Vaccine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9FDF46C-470D-1C44-AFC3-312AEDF6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10250"/>
              </p:ext>
            </p:extLst>
          </p:nvPr>
        </p:nvGraphicFramePr>
        <p:xfrm>
          <a:off x="838200" y="1825624"/>
          <a:ext cx="10515600" cy="437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71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DC2C-E2BE-6446-A55D-38FF718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Safety and Efficacy of the BNT162b2 mRNA Covid-19 Vaccine: </a:t>
            </a:r>
            <a:r>
              <a:rPr lang="en-US" b="1" dirty="0"/>
              <a:t>median follow-up of 2 months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92F55-E8DC-B24A-8E69-E49FB0F9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80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FDF-EB6C-A64E-880D-0D9BFF0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Efficacy and Safety of BNT162b2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605D-FFF9-DE4B-8631-A29610EC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 primary end points was the efficacy of BNT162b2 against COVID-19 after second dose for at least 7 days</a:t>
            </a:r>
          </a:p>
          <a:p>
            <a:r>
              <a:rPr lang="en-US" dirty="0"/>
              <a:t>The secondary endpoint was efficacy of BNT162b2 against severe COVID-19 </a:t>
            </a:r>
          </a:p>
          <a:p>
            <a:r>
              <a:rPr lang="en-US" dirty="0"/>
              <a:t>Statistical analysis is performed for both primary and secondary endpoints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1224</Words>
  <Application>Microsoft Macintosh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Study Designs for Health Data</vt:lpstr>
      <vt:lpstr>Randomized Controlled Trials (RCTs)</vt:lpstr>
      <vt:lpstr>Objectives of RCTs </vt:lpstr>
      <vt:lpstr>Study Design of an RCT</vt:lpstr>
      <vt:lpstr>Schematic diagram of a Randomized Controlled Trial (RCT)</vt:lpstr>
      <vt:lpstr>Example of an RCT: Safety and Efficacy of the BNT162b2 mRNA Covid-19 Vaccine, December 2020, The New England Journal of Medicine</vt:lpstr>
      <vt:lpstr>Safety and Efficacy of the BNT162b2 mRNA Covid-19 Vaccine</vt:lpstr>
      <vt:lpstr>Safety and Efficacy of the BNT162b2 mRNA Covid-19 Vaccine: median follow-up of 2 months</vt:lpstr>
      <vt:lpstr>Efficacy and Safety of BNT162b2</vt:lpstr>
      <vt:lpstr>Prospective Cohort Studies (PCS)</vt:lpstr>
      <vt:lpstr>Prospective Cohort Study Design Layout</vt:lpstr>
      <vt:lpstr>Data Collected During the Follow-up</vt:lpstr>
      <vt:lpstr>Examples of Prospective Cohort Studies </vt:lpstr>
      <vt:lpstr>Greater risk of severe COVID-19 in obese people in UKB study</vt:lpstr>
      <vt:lpstr>Greater risk of severe COVID-19 in obese people in UKB study</vt:lpstr>
      <vt:lpstr>Aspects of prospective cohort studies (PCS)</vt:lpstr>
      <vt:lpstr>Case-Control Study Design</vt:lpstr>
      <vt:lpstr>Case-Control Study Design</vt:lpstr>
      <vt:lpstr>Examples of Case-Control Studies</vt:lpstr>
      <vt:lpstr>Examples of Case-Control Studies</vt:lpstr>
      <vt:lpstr>Aspects of Case-Control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Designs for Health Data</dc:title>
  <dc:creator>Begum, Munni</dc:creator>
  <cp:lastModifiedBy>Begum, Munni</cp:lastModifiedBy>
  <cp:revision>38</cp:revision>
  <dcterms:created xsi:type="dcterms:W3CDTF">2021-02-04T16:10:10Z</dcterms:created>
  <dcterms:modified xsi:type="dcterms:W3CDTF">2021-02-07T15:32:12Z</dcterms:modified>
</cp:coreProperties>
</file>