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sldIdLst>
    <p:sldId id="256" r:id="rId2"/>
    <p:sldId id="267" r:id="rId3"/>
    <p:sldId id="262" r:id="rId4"/>
    <p:sldId id="263" r:id="rId5"/>
    <p:sldId id="264" r:id="rId6"/>
    <p:sldId id="268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61"/>
  </p:normalViewPr>
  <p:slideViewPr>
    <p:cSldViewPr snapToGrid="0" snapToObjects="1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6/8/21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9039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6/8/21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145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6/8/21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601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6/8/21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824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6/8/21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96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6/8/21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0184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6/8/21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279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6/8/21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837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6/8/21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36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6/8/21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038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6/8/21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28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6/8/21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690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9" r:id="rId6"/>
    <p:sldLayoutId id="2147483694" r:id="rId7"/>
    <p:sldLayoutId id="2147483695" r:id="rId8"/>
    <p:sldLayoutId id="2147483696" r:id="rId9"/>
    <p:sldLayoutId id="2147483698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lue and yellow powder explosion">
            <a:extLst>
              <a:ext uri="{FF2B5EF4-FFF2-40B4-BE49-F238E27FC236}">
                <a16:creationId xmlns:a16="http://schemas.microsoft.com/office/drawing/2014/main" id="{C4C12F8E-A912-4D07-885A-7CF2D0A6DE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1809" b="-1"/>
          <a:stretch/>
        </p:blipFill>
        <p:spPr>
          <a:xfrm>
            <a:off x="3331593" y="10"/>
            <a:ext cx="8860407" cy="6857990"/>
          </a:xfrm>
          <a:custGeom>
            <a:avLst/>
            <a:gdLst/>
            <a:ahLst/>
            <a:cxnLst/>
            <a:rect l="l" t="t" r="r" b="b"/>
            <a:pathLst>
              <a:path w="8860407" h="6858000">
                <a:moveTo>
                  <a:pt x="0" y="0"/>
                </a:moveTo>
                <a:lnTo>
                  <a:pt x="8860407" y="0"/>
                </a:lnTo>
                <a:lnTo>
                  <a:pt x="8860407" y="6858000"/>
                </a:lnTo>
                <a:lnTo>
                  <a:pt x="661049" y="6858000"/>
                </a:lnTo>
                <a:lnTo>
                  <a:pt x="832672" y="6662026"/>
                </a:lnTo>
                <a:cubicBezTo>
                  <a:pt x="1465328" y="5866432"/>
                  <a:pt x="1845374" y="4846462"/>
                  <a:pt x="1845374" y="3734370"/>
                </a:cubicBezTo>
                <a:cubicBezTo>
                  <a:pt x="1845374" y="2244963"/>
                  <a:pt x="1163691" y="920792"/>
                  <a:pt x="106458" y="79568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7BDA1F-C8E6-6F4F-8555-A5F8EBAA1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952" y="1128811"/>
            <a:ext cx="3923884" cy="3342290"/>
          </a:xfrm>
        </p:spPr>
        <p:txBody>
          <a:bodyPr anchor="b">
            <a:normAutofit fontScale="90000"/>
          </a:bodyPr>
          <a:lstStyle/>
          <a:p>
            <a:r>
              <a:rPr lang="en-US" sz="5400" dirty="0"/>
              <a:t>Group 1:</a:t>
            </a:r>
            <a:br>
              <a:rPr lang="en-US" sz="5400" dirty="0"/>
            </a:br>
            <a:r>
              <a:rPr lang="en-US" sz="2700" i="0" dirty="0"/>
              <a:t>Veera </a:t>
            </a:r>
            <a:r>
              <a:rPr lang="en-US" sz="2700" i="0" dirty="0" err="1"/>
              <a:t>Supraja</a:t>
            </a:r>
            <a:r>
              <a:rPr lang="en-US" sz="2700" i="0" dirty="0"/>
              <a:t> </a:t>
            </a:r>
            <a:r>
              <a:rPr lang="en-US" sz="2700" i="0" dirty="0" err="1"/>
              <a:t>Koppisetty</a:t>
            </a:r>
            <a:r>
              <a:rPr lang="en-US" sz="2700" i="0" dirty="0"/>
              <a:t>, </a:t>
            </a:r>
            <a:br>
              <a:rPr lang="en-US" sz="2700" i="0" dirty="0"/>
            </a:br>
            <a:r>
              <a:rPr lang="en-US" sz="2700" i="0" dirty="0"/>
              <a:t>Felix </a:t>
            </a:r>
            <a:r>
              <a:rPr lang="en-US" sz="2700" i="0" dirty="0" err="1"/>
              <a:t>Ogbodu</a:t>
            </a:r>
            <a:r>
              <a:rPr lang="en-US" sz="2700" i="0" dirty="0"/>
              <a:t>, </a:t>
            </a:r>
            <a:br>
              <a:rPr lang="en-US" sz="2700" i="0" dirty="0"/>
            </a:br>
            <a:r>
              <a:rPr lang="en-US" sz="2700" i="0" dirty="0" err="1"/>
              <a:t>Sindhura</a:t>
            </a:r>
            <a:r>
              <a:rPr lang="en-US" sz="2700" i="0" dirty="0"/>
              <a:t> </a:t>
            </a:r>
            <a:r>
              <a:rPr lang="en-US" sz="2700" i="0" dirty="0" err="1"/>
              <a:t>Surapaneni</a:t>
            </a:r>
            <a:r>
              <a:rPr lang="en-US" sz="2700" i="0" dirty="0"/>
              <a:t>, </a:t>
            </a:r>
            <a:br>
              <a:rPr lang="en-US" sz="2700" i="0" dirty="0"/>
            </a:br>
            <a:r>
              <a:rPr lang="en-US" sz="2700" i="0" dirty="0"/>
              <a:t>Chuck Youngman,</a:t>
            </a:r>
            <a:br>
              <a:rPr lang="en-US" sz="2700" i="0" dirty="0"/>
            </a:br>
            <a:r>
              <a:rPr lang="en-US" sz="2700" i="0" dirty="0"/>
              <a:t>Albert Burroughs</a:t>
            </a:r>
            <a:br>
              <a:rPr lang="en-US" i="0" dirty="0"/>
            </a:b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183FFA-ADB2-F841-80F9-AD555AA27E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953" y="4660288"/>
            <a:ext cx="3447287" cy="1126364"/>
          </a:xfrm>
        </p:spPr>
        <p:txBody>
          <a:bodyPr anchor="t">
            <a:normAutofit/>
          </a:bodyPr>
          <a:lstStyle/>
          <a:p>
            <a:endParaRPr lang="en-US" dirty="0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60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5AE00-1D47-BB41-8E96-F7F1C46F5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525" y="1676079"/>
            <a:ext cx="10666949" cy="3099816"/>
          </a:xfrm>
        </p:spPr>
        <p:txBody>
          <a:bodyPr>
            <a:normAutofit/>
          </a:bodyPr>
          <a:lstStyle/>
          <a:p>
            <a:r>
              <a:rPr lang="en-US" sz="3600" i="0" dirty="0"/>
              <a:t>We will combine two datasets to create a summary that shows all the movies in theatres and the streaming platforms</a:t>
            </a:r>
            <a:br>
              <a:rPr lang="en-US" sz="3600" i="0" dirty="0"/>
            </a:br>
            <a:br>
              <a:rPr lang="en-US" sz="3600" i="0" dirty="0"/>
            </a:br>
            <a:endParaRPr lang="en-US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8EE36-A7B2-9D4C-8923-92F01EB53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3051" y="521208"/>
            <a:ext cx="10671048" cy="822960"/>
          </a:xfrm>
        </p:spPr>
        <p:txBody>
          <a:bodyPr>
            <a:normAutofit/>
          </a:bodyPr>
          <a:lstStyle/>
          <a:p>
            <a:r>
              <a:rPr lang="en-US" sz="4000" dirty="0"/>
              <a:t>Project Summary</a:t>
            </a:r>
          </a:p>
        </p:txBody>
      </p:sp>
      <p:pic>
        <p:nvPicPr>
          <p:cNvPr id="4" name="Picture 4" descr="8 best ways to watch movies together on Netflix, Disney, Hulu and more -  Polygon">
            <a:extLst>
              <a:ext uri="{FF2B5EF4-FFF2-40B4-BE49-F238E27FC236}">
                <a16:creationId xmlns:a16="http://schemas.microsoft.com/office/drawing/2014/main" id="{87C31A77-D4C5-EB44-9872-031CDE75E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25" y="3880076"/>
            <a:ext cx="4386991" cy="2456716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Amazon.com: Old Movies - Hollywood classic movies: Appstore for Android">
            <a:extLst>
              <a:ext uri="{FF2B5EF4-FFF2-40B4-BE49-F238E27FC236}">
                <a16:creationId xmlns:a16="http://schemas.microsoft.com/office/drawing/2014/main" id="{E0DF4ADD-875C-2B40-8B35-B2F9497A5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916277"/>
            <a:ext cx="4940199" cy="248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206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9F3203C-947C-C442-B26C-9591F2BCEE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0950" y="353787"/>
            <a:ext cx="7271050" cy="2228131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8A2E8-FB4D-4646-89F7-4609D13D5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4935" y="1951325"/>
            <a:ext cx="4166853" cy="331048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Datasets were derived from Kaggle(streaming platforms) and IMDb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Streaming platforms: Netflix, Hulu, Prime Video, Disney+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IDMb</a:t>
            </a:r>
            <a:r>
              <a:rPr lang="en-US" dirty="0"/>
              <a:t>: movies released in theaters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Movie Data: 1902-2020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82F42A-11ED-FF42-9CF0-A7734E7D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540332" cy="2930179"/>
          </a:xfrm>
        </p:spPr>
        <p:txBody>
          <a:bodyPr/>
          <a:lstStyle/>
          <a:p>
            <a:r>
              <a:rPr lang="en-US" dirty="0"/>
              <a:t>Extract</a:t>
            </a:r>
          </a:p>
        </p:txBody>
      </p:sp>
      <p:pic>
        <p:nvPicPr>
          <p:cNvPr id="4098" name="Picture 2" descr="IMDb | Amazon.jobs">
            <a:extLst>
              <a:ext uri="{FF2B5EF4-FFF2-40B4-BE49-F238E27FC236}">
                <a16:creationId xmlns:a16="http://schemas.microsoft.com/office/drawing/2014/main" id="{1416F0EC-0C34-324D-93C4-EFFA9C16B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215" y="3429000"/>
            <a:ext cx="6643849" cy="196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088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775206-7ABC-1C4F-9CF9-571AD8E695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4715" y="528552"/>
            <a:ext cx="7074763" cy="1640406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E5B6D-3294-2C48-9DAC-30FB7040C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035" y="2168958"/>
            <a:ext cx="4517218" cy="3734537"/>
          </a:xfrm>
        </p:spPr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Converted released dates into years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Removed duplicate rows from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Dropped all </a:t>
            </a:r>
            <a:r>
              <a:rPr lang="en-US" dirty="0" err="1"/>
              <a:t>NaN</a:t>
            </a:r>
            <a:r>
              <a:rPr lang="en-US" dirty="0"/>
              <a:t> values from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Renamed column names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Punctuation, capital letters and special characters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Removed % from Rotten Tomatoes column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A200BBE-5C75-474C-A3A6-49627F67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21" y="528552"/>
            <a:ext cx="3831336" cy="2930179"/>
          </a:xfrm>
        </p:spPr>
        <p:txBody>
          <a:bodyPr/>
          <a:lstStyle/>
          <a:p>
            <a:r>
              <a:rPr lang="en-US" dirty="0"/>
              <a:t>Transform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2A032F-1604-CF41-B8A7-C1DE08849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608" y="3250182"/>
            <a:ext cx="7102357" cy="164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589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3CACE0-5DEA-FE4F-BB82-ACB9D6164F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1653" y="316366"/>
            <a:ext cx="3344110" cy="309419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5BB80-A25F-0E44-9B00-286A2BC64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6237" y="2175360"/>
            <a:ext cx="4278267" cy="334466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After transformation we created new database(movies) and two tables(online &amp; theaters)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Created two composite keys: Years &amp; Title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Once composite keys were created we were able to load datasets into tables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D940B41-0782-8943-8D4A-FC5A40A1B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FF6938-7821-6848-972F-A3A0C31D4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886" y="3410559"/>
            <a:ext cx="3115244" cy="334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235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B17232-2B83-164E-BA93-AF60F55A7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1" y="758953"/>
            <a:ext cx="8240669" cy="853280"/>
          </a:xfrm>
        </p:spPr>
        <p:txBody>
          <a:bodyPr>
            <a:normAutofit/>
          </a:bodyPr>
          <a:lstStyle/>
          <a:p>
            <a:r>
              <a:rPr lang="en-US" sz="3200" dirty="0"/>
              <a:t>Select on both loaded tables looks as follows</a:t>
            </a:r>
          </a:p>
        </p:txBody>
      </p:sp>
      <p:pic>
        <p:nvPicPr>
          <p:cNvPr id="12" name="Content Placeholder 11" descr="Text&#10;&#10;Description automatically generated with low confidence">
            <a:extLst>
              <a:ext uri="{FF2B5EF4-FFF2-40B4-BE49-F238E27FC236}">
                <a16:creationId xmlns:a16="http://schemas.microsoft.com/office/drawing/2014/main" id="{053467DC-27BC-A943-93A9-7220370CEB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8951" y="1185593"/>
            <a:ext cx="6608634" cy="3073528"/>
          </a:xfrm>
        </p:spPr>
      </p:pic>
      <p:pic>
        <p:nvPicPr>
          <p:cNvPr id="15" name="Picture 14" descr="Table&#10;&#10;Description automatically generated">
            <a:extLst>
              <a:ext uri="{FF2B5EF4-FFF2-40B4-BE49-F238E27FC236}">
                <a16:creationId xmlns:a16="http://schemas.microsoft.com/office/drawing/2014/main" id="{3870F187-A695-1545-AAB2-4F7D85165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201" y="4379496"/>
            <a:ext cx="6608634" cy="238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628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0CAB2-FB8F-F24B-B2E3-9A1FE33F5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5143" y="3113879"/>
            <a:ext cx="4097278" cy="246877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Identifying unique IDs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CREATED COMPOSITE KEYS FOR YEAR &amp; TITLE TO BUILD RELATIONSHIP BETWEEN 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cleanup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Columns, unique characters and SQL import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2DFC29-6C42-844C-9FB2-F570822D9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Mortem..</a:t>
            </a:r>
          </a:p>
        </p:txBody>
      </p:sp>
      <p:pic>
        <p:nvPicPr>
          <p:cNvPr id="3074" name="Picture 2" descr="45 Funny Windows Error Messages - Hongkiat">
            <a:extLst>
              <a:ext uri="{FF2B5EF4-FFF2-40B4-BE49-F238E27FC236}">
                <a16:creationId xmlns:a16="http://schemas.microsoft.com/office/drawing/2014/main" id="{A0BDE24C-6B72-644F-B8EF-21497D660E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368" y="677839"/>
            <a:ext cx="5577680" cy="3109556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468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C31A5-481B-734E-8627-E5FFAE426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4589" y="3687951"/>
            <a:ext cx="6947032" cy="142482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AF945-F10B-0240-ADCB-DF39C83C6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0476" y="401054"/>
            <a:ext cx="10671048" cy="822960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QUESTIONS?</a:t>
            </a:r>
          </a:p>
        </p:txBody>
      </p:sp>
      <p:pic>
        <p:nvPicPr>
          <p:cNvPr id="2050" name="Picture 2" descr="200 Not-Boring Questions To Connect And Get To Know Someone Better">
            <a:extLst>
              <a:ext uri="{FF2B5EF4-FFF2-40B4-BE49-F238E27FC236}">
                <a16:creationId xmlns:a16="http://schemas.microsoft.com/office/drawing/2014/main" id="{28078385-139C-7E47-A2FB-93EC8D4CE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744" y="1701799"/>
            <a:ext cx="7132721" cy="4755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728316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RegularSeedLeftStep">
      <a:dk1>
        <a:srgbClr val="000000"/>
      </a:dk1>
      <a:lt1>
        <a:srgbClr val="FFFFFF"/>
      </a:lt1>
      <a:dk2>
        <a:srgbClr val="1B2B31"/>
      </a:dk2>
      <a:lt2>
        <a:srgbClr val="F2F3F0"/>
      </a:lt2>
      <a:accent1>
        <a:srgbClr val="894DC3"/>
      </a:accent1>
      <a:accent2>
        <a:srgbClr val="5147B6"/>
      </a:accent2>
      <a:accent3>
        <a:srgbClr val="4D74C3"/>
      </a:accent3>
      <a:accent4>
        <a:srgbClr val="3B93B1"/>
      </a:accent4>
      <a:accent5>
        <a:srgbClr val="4BBFAD"/>
      </a:accent5>
      <a:accent6>
        <a:srgbClr val="3BB16D"/>
      </a:accent6>
      <a:hlink>
        <a:srgbClr val="659933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192</Words>
  <Application>Microsoft Macintosh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Avenir Next LT Pro</vt:lpstr>
      <vt:lpstr>Sitka Banner</vt:lpstr>
      <vt:lpstr>HeadlinesVTI</vt:lpstr>
      <vt:lpstr>Group 1: Veera Supraja Koppisetty,  Felix Ogbodu,  Sindhura Surapaneni,  Chuck Youngman, Albert Burroughs </vt:lpstr>
      <vt:lpstr>We will combine two datasets to create a summary that shows all the movies in theatres and the streaming platforms  </vt:lpstr>
      <vt:lpstr>Extract</vt:lpstr>
      <vt:lpstr>Transform</vt:lpstr>
      <vt:lpstr>Load </vt:lpstr>
      <vt:lpstr>Select on both loaded tables looks as follows</vt:lpstr>
      <vt:lpstr>Post Mortem..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1: Veera Supraja Koppisetty,  Felix Ogbodu,  Sindhura Surapaneni,  Chuck Youngman, Albert Burroughs </dc:title>
  <dc:creator>Chuck Youngman</dc:creator>
  <cp:lastModifiedBy>Microsoft Office User</cp:lastModifiedBy>
  <cp:revision>12</cp:revision>
  <dcterms:created xsi:type="dcterms:W3CDTF">2021-06-05T16:15:58Z</dcterms:created>
  <dcterms:modified xsi:type="dcterms:W3CDTF">2021-06-08T19:49:25Z</dcterms:modified>
</cp:coreProperties>
</file>