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67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54"/>
  </p:normalViewPr>
  <p:slideViewPr>
    <p:cSldViewPr snapToGrid="0" snapToObjects="1">
      <p:cViewPr>
        <p:scale>
          <a:sx n="80" d="100"/>
          <a:sy n="80" d="100"/>
        </p:scale>
        <p:origin x="126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0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4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0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018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7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6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3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6/5/21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8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nd yellow powder explosion">
            <a:extLst>
              <a:ext uri="{FF2B5EF4-FFF2-40B4-BE49-F238E27FC236}">
                <a16:creationId xmlns:a16="http://schemas.microsoft.com/office/drawing/2014/main" id="{C4C12F8E-A912-4D07-885A-7CF2D0A6D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809" b="-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7BDA1F-C8E6-6F4F-8555-A5F8EBAA1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923884" cy="334229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Group 1:</a:t>
            </a:r>
            <a:br>
              <a:rPr lang="en-US" sz="5400" dirty="0"/>
            </a:br>
            <a:r>
              <a:rPr lang="en-US" sz="2700" i="0" dirty="0"/>
              <a:t>Veera </a:t>
            </a:r>
            <a:r>
              <a:rPr lang="en-US" sz="2700" i="0" dirty="0" err="1"/>
              <a:t>Supraja</a:t>
            </a:r>
            <a:r>
              <a:rPr lang="en-US" sz="2700" i="0" dirty="0"/>
              <a:t> </a:t>
            </a:r>
            <a:r>
              <a:rPr lang="en-US" sz="2700" i="0" dirty="0" err="1"/>
              <a:t>Koppisetty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/>
              <a:t>Felix </a:t>
            </a:r>
            <a:r>
              <a:rPr lang="en-US" sz="2700" i="0" dirty="0" err="1"/>
              <a:t>Ogbodu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 err="1"/>
              <a:t>Sindhura</a:t>
            </a:r>
            <a:r>
              <a:rPr lang="en-US" sz="2700" i="0" dirty="0"/>
              <a:t> </a:t>
            </a:r>
            <a:r>
              <a:rPr lang="en-US" sz="2700" i="0" dirty="0" err="1"/>
              <a:t>Surapaneni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/>
              <a:t>Chuck Youngman,</a:t>
            </a:r>
            <a:br>
              <a:rPr lang="en-US" sz="2700" i="0" dirty="0"/>
            </a:br>
            <a:r>
              <a:rPr lang="en-US" sz="2700" i="0" dirty="0"/>
              <a:t>Albert Burroughs</a:t>
            </a:r>
            <a:br>
              <a:rPr lang="en-US" i="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83FFA-ADB2-F841-80F9-AD555AA27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AE00-1D47-BB41-8E96-F7F1C46F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5" y="1676079"/>
            <a:ext cx="10666949" cy="3099816"/>
          </a:xfrm>
        </p:spPr>
        <p:txBody>
          <a:bodyPr>
            <a:normAutofit/>
          </a:bodyPr>
          <a:lstStyle/>
          <a:p>
            <a:r>
              <a:rPr lang="en-US" sz="3600" i="0" dirty="0"/>
              <a:t>We will combine two datasets to create a summary that shows all the movies in theatres and the streaming platforms</a:t>
            </a:r>
            <a:br>
              <a:rPr lang="en-US" sz="3600" i="0" dirty="0"/>
            </a:br>
            <a:br>
              <a:rPr lang="en-US" sz="3600" i="0" dirty="0"/>
            </a:b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8EE36-A7B2-9D4C-8923-92F01EB5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051" y="521208"/>
            <a:ext cx="10671048" cy="822960"/>
          </a:xfrm>
        </p:spPr>
        <p:txBody>
          <a:bodyPr>
            <a:normAutofit/>
          </a:bodyPr>
          <a:lstStyle/>
          <a:p>
            <a:r>
              <a:rPr lang="en-US" sz="4000" dirty="0"/>
              <a:t>Project Summary</a:t>
            </a:r>
          </a:p>
        </p:txBody>
      </p:sp>
      <p:pic>
        <p:nvPicPr>
          <p:cNvPr id="4" name="Picture 4" descr="8 best ways to watch movies together on Netflix, Disney, Hulu and more -  Polygon">
            <a:extLst>
              <a:ext uri="{FF2B5EF4-FFF2-40B4-BE49-F238E27FC236}">
                <a16:creationId xmlns:a16="http://schemas.microsoft.com/office/drawing/2014/main" id="{87C31A77-D4C5-EB44-9872-031CDE75E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25" y="3880076"/>
            <a:ext cx="4386991" cy="2456716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mazon.com: Old Movies - Hollywood classic movies: Appstore for Android">
            <a:extLst>
              <a:ext uri="{FF2B5EF4-FFF2-40B4-BE49-F238E27FC236}">
                <a16:creationId xmlns:a16="http://schemas.microsoft.com/office/drawing/2014/main" id="{E0DF4ADD-875C-2B40-8B35-B2F9497A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16277"/>
            <a:ext cx="4940199" cy="248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0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F3203C-947C-C442-B26C-9591F2BCE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0950" y="353787"/>
            <a:ext cx="7271050" cy="222813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A2E8-FB4D-4646-89F7-4609D13D5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935" y="1951325"/>
            <a:ext cx="4166853" cy="33104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Datasets were derived from Kaggle(streaming platforms) and IMDb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Streaming platforms: Netflix, Hulu, Prime Video, Disney+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IDMb</a:t>
            </a:r>
            <a:r>
              <a:rPr lang="en-US" dirty="0"/>
              <a:t>: movies released in theaters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Movie Data: 1902-2020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82F42A-11ED-FF42-9CF0-A7734E7D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540332" cy="2930179"/>
          </a:xfrm>
        </p:spPr>
        <p:txBody>
          <a:bodyPr/>
          <a:lstStyle/>
          <a:p>
            <a:r>
              <a:rPr lang="en-US" dirty="0"/>
              <a:t>Extract</a:t>
            </a:r>
          </a:p>
        </p:txBody>
      </p:sp>
      <p:pic>
        <p:nvPicPr>
          <p:cNvPr id="4098" name="Picture 2" descr="IMDb | Amazon.jobs">
            <a:extLst>
              <a:ext uri="{FF2B5EF4-FFF2-40B4-BE49-F238E27FC236}">
                <a16:creationId xmlns:a16="http://schemas.microsoft.com/office/drawing/2014/main" id="{1416F0EC-0C34-324D-93C4-EFFA9C16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15" y="3429000"/>
            <a:ext cx="6643849" cy="196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8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75206-7ABC-1C4F-9CF9-571AD8E6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715" y="528552"/>
            <a:ext cx="7074763" cy="164040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5B6D-3294-2C48-9DAC-30FB7040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035" y="2168958"/>
            <a:ext cx="4517218" cy="3734537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Converted released dates into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Removed duplicate rows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Dropped all </a:t>
            </a:r>
            <a:r>
              <a:rPr lang="en-US" dirty="0" err="1"/>
              <a:t>NaN</a:t>
            </a:r>
            <a:r>
              <a:rPr lang="en-US" dirty="0"/>
              <a:t> values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Renamed column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Punctuation, capital letters and special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Removed % from Rotten Tomatoes column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200BBE-5C75-474C-A3A6-49627F67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21" y="528552"/>
            <a:ext cx="3831336" cy="2930179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A032F-1604-CF41-B8A7-C1DE0884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608" y="3250182"/>
            <a:ext cx="7102357" cy="16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8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CACE0-5DEA-FE4F-BB82-ACB9D6164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653" y="316366"/>
            <a:ext cx="3344110" cy="309419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5BB80-A25F-0E44-9B00-286A2BC64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6237" y="2175360"/>
            <a:ext cx="4278267" cy="33446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transformation we created new database(movies) and two tables(online &amp; theaters)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two composite keys: Years &amp;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composite keys were created we were able to load datasets into tables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940B41-0782-8943-8D4A-FC5A40A1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F6938-7821-6848-972F-A3A0C31D4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86" y="3410559"/>
            <a:ext cx="3115244" cy="33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3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0CAB2-FB8F-F24B-B2E3-9A1FE33F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143" y="3113879"/>
            <a:ext cx="4097278" cy="246877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Identifying unique IDs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CREATED COMPOSITE KEYS FOR YEAR &amp; TITLE TO BUILD RELATIONSHIP BETWEEN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cleanup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Columns, unique characters and SQL import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DFC29-6C42-844C-9FB2-F570822D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Mortem..</a:t>
            </a:r>
          </a:p>
        </p:txBody>
      </p:sp>
      <p:pic>
        <p:nvPicPr>
          <p:cNvPr id="3074" name="Picture 2" descr="45 Funny Windows Error Messages - Hongkiat">
            <a:extLst>
              <a:ext uri="{FF2B5EF4-FFF2-40B4-BE49-F238E27FC236}">
                <a16:creationId xmlns:a16="http://schemas.microsoft.com/office/drawing/2014/main" id="{A0BDE24C-6B72-644F-B8EF-21497D660E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68" y="677839"/>
            <a:ext cx="5577680" cy="3109556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6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31A5-481B-734E-8627-E5FFAE42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589" y="3687951"/>
            <a:ext cx="6947032" cy="14248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F945-F10B-0240-ADCB-DF39C83C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476" y="401054"/>
            <a:ext cx="10671048" cy="82296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QUESTIONS?</a:t>
            </a:r>
          </a:p>
        </p:txBody>
      </p:sp>
      <p:pic>
        <p:nvPicPr>
          <p:cNvPr id="2050" name="Picture 2" descr="200 Not-Boring Questions To Connect And Get To Know Someone Better">
            <a:extLst>
              <a:ext uri="{FF2B5EF4-FFF2-40B4-BE49-F238E27FC236}">
                <a16:creationId xmlns:a16="http://schemas.microsoft.com/office/drawing/2014/main" id="{28078385-139C-7E47-A2FB-93EC8D4CE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744" y="1701799"/>
            <a:ext cx="7132721" cy="475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72831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LeftStep">
      <a:dk1>
        <a:srgbClr val="000000"/>
      </a:dk1>
      <a:lt1>
        <a:srgbClr val="FFFFFF"/>
      </a:lt1>
      <a:dk2>
        <a:srgbClr val="1B2B31"/>
      </a:dk2>
      <a:lt2>
        <a:srgbClr val="F2F3F0"/>
      </a:lt2>
      <a:accent1>
        <a:srgbClr val="894DC3"/>
      </a:accent1>
      <a:accent2>
        <a:srgbClr val="5147B6"/>
      </a:accent2>
      <a:accent3>
        <a:srgbClr val="4D74C3"/>
      </a:accent3>
      <a:accent4>
        <a:srgbClr val="3B93B1"/>
      </a:accent4>
      <a:accent5>
        <a:srgbClr val="4BBFAD"/>
      </a:accent5>
      <a:accent6>
        <a:srgbClr val="3BB16D"/>
      </a:accent6>
      <a:hlink>
        <a:srgbClr val="659933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184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Sitka Banner</vt:lpstr>
      <vt:lpstr>HeadlinesVTI</vt:lpstr>
      <vt:lpstr>Group 1: Veera Supraja Koppisetty,  Felix Ogbodu,  Sindhura Surapaneni,  Chuck Youngman, Albert Burroughs </vt:lpstr>
      <vt:lpstr>We will combine two datasets to create a summary that shows all the movies in theatres and the streaming platforms  </vt:lpstr>
      <vt:lpstr>Extract</vt:lpstr>
      <vt:lpstr>Transform</vt:lpstr>
      <vt:lpstr>Load </vt:lpstr>
      <vt:lpstr>Post Mortem..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Veera Supraja Koppisetty,  Felix Ogbodu,  Sindhura Surapaneni,  Chuck Youngman, Albert Burroughs </dc:title>
  <dc:creator>Chuck Youngman</dc:creator>
  <cp:lastModifiedBy>Chuck Youngman</cp:lastModifiedBy>
  <cp:revision>11</cp:revision>
  <dcterms:created xsi:type="dcterms:W3CDTF">2021-06-05T16:15:58Z</dcterms:created>
  <dcterms:modified xsi:type="dcterms:W3CDTF">2021-06-05T18:14:34Z</dcterms:modified>
</cp:coreProperties>
</file>