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76" r:id="rId4"/>
    <p:sldId id="259" r:id="rId5"/>
    <p:sldId id="262" r:id="rId6"/>
    <p:sldId id="263" r:id="rId7"/>
    <p:sldId id="280" r:id="rId8"/>
    <p:sldId id="277" r:id="rId9"/>
    <p:sldId id="278" r:id="rId10"/>
    <p:sldId id="271" r:id="rId11"/>
    <p:sldId id="266" r:id="rId12"/>
    <p:sldId id="265" r:id="rId13"/>
    <p:sldId id="273" r:id="rId14"/>
    <p:sldId id="275" r:id="rId15"/>
    <p:sldId id="272" r:id="rId16"/>
    <p:sldId id="279" r:id="rId17"/>
    <p:sldId id="269" r:id="rId18"/>
    <p:sldId id="274" r:id="rId19"/>
    <p:sldId id="260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DB"/>
    <a:srgbClr val="31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C39F-909D-B000-B1EB-C7A9D988A251}" v="7115" dt="2021-05-01T05:56:49.332"/>
    <p1510:client id="{10100A95-BA84-3FC7-B002-DC5AF2D58645}" v="454" dt="2021-05-01T00:43:34.034"/>
    <p1510:client id="{1079C39F-80E8-C000-17D8-6EE583B3F88D}" v="578" dt="2021-05-01T01:01:07.751"/>
    <p1510:client id="{1DB5F7CF-582A-6DB2-B0BA-C6AE0E8FE5B5}" v="573" dt="2021-05-01T03:55:01.648"/>
    <p1510:client id="{1E7AC39F-505F-C000-17CB-2C750B4EF3FE}" v="690" dt="2021-05-01T02:11:03.784"/>
    <p1510:client id="{256A423D-95D7-8BC6-F38A-82F940C7F909}" v="8" dt="2021-05-01T16:50:21.438"/>
    <p1510:client id="{3FA5C39F-0000-B000-DCA4-6984C7AF18A6}" v="4" dt="2021-05-01T14:00:37.934"/>
    <p1510:client id="{5174C39F-F0BB-B000-B1EB-CF75526896E5}" v="41" dt="2021-04-30T23:42:03.789"/>
    <p1510:client id="{6F7AC39F-F00E-B000-DEF9-6A73EE18F58C}" v="5310" dt="2021-05-01T02:21:09.781"/>
    <p1510:client id="{798AC39F-508D-B000-B1EB-CC4511BB5AF9}" v="15" dt="2021-05-01T06:06:55.033"/>
    <p1510:client id="{867EC39F-B0B3-B000-B1EB-C0981865F414}" v="128" dt="2021-05-01T02:54:20.728"/>
    <p1510:client id="{A778C39F-E07E-C000-17CB-291E67B50C9C}" v="22" dt="2021-05-01T00:41:27.993"/>
    <p1510:client id="{D35EC39F-30E6-B000-DDC5-DEA88B193A06}" v="2267" dt="2021-04-30T18:55:23.897"/>
    <p1510:client id="{ECADC39F-B0B1-B000-B1EB-C44DBD08DFCE}" v="16" dt="2021-05-01T16:16:08.907"/>
    <p1510:client id="{F08EE678-045C-4EE2-B5DC-8F60B2C9E7C5}" v="2758" dt="2021-05-01T04:03:12.757"/>
    <p1510:client id="{F381C39F-A04F-C000-17D8-68D52B721551}" v="2" dt="2021-05-01T03:22:38.096"/>
    <p1510:client id="{F3A6C39F-2071-B000-DCA4-6485AF6002E1}" v="13" dt="2021-05-01T15:57:1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c2a546e22f688d9fb11e53a47e1477b767b380e945f58fc61fb56581b714144::" providerId="AD" clId="Web-{256A423D-95D7-8BC6-F38A-82F940C7F909}"/>
    <pc:docChg chg="modSld">
      <pc:chgData name="Guest User" userId="S::urn:spo:anon#8c2a546e22f688d9fb11e53a47e1477b767b380e945f58fc61fb56581b714144::" providerId="AD" clId="Web-{256A423D-95D7-8BC6-F38A-82F940C7F909}" dt="2021-05-01T16:50:21.438" v="3" actId="20577"/>
      <pc:docMkLst>
        <pc:docMk/>
      </pc:docMkLst>
      <pc:sldChg chg="modSp">
        <pc:chgData name="Guest User" userId="S::urn:spo:anon#8c2a546e22f688d9fb11e53a47e1477b767b380e945f58fc61fb56581b714144::" providerId="AD" clId="Web-{256A423D-95D7-8BC6-F38A-82F940C7F909}" dt="2021-05-01T16:50:21.438" v="3" actId="20577"/>
        <pc:sldMkLst>
          <pc:docMk/>
          <pc:sldMk cId="815471133" sldId="269"/>
        </pc:sldMkLst>
        <pc:spChg chg="mod">
          <ac:chgData name="Guest User" userId="S::urn:spo:anon#8c2a546e22f688d9fb11e53a47e1477b767b380e945f58fc61fb56581b714144::" providerId="AD" clId="Web-{256A423D-95D7-8BC6-F38A-82F940C7F909}" dt="2021-05-01T16:50:21.438" v="3" actId="20577"/>
          <ac:spMkLst>
            <pc:docMk/>
            <pc:sldMk cId="815471133" sldId="269"/>
            <ac:spMk id="3" creationId="{4CF3C0F4-E097-4F79-B5E9-6F7FD630DE01}"/>
          </ac:spMkLst>
        </pc:spChg>
      </pc:sldChg>
    </pc:docChg>
  </pc:docChgLst>
  <pc:docChgLst>
    <pc:chgData name="Guest User" userId="S::urn:spo:anon#8c2a546e22f688d9fb11e53a47e1477b767b380e945f58fc61fb56581b714144::" providerId="AD" clId="Web-{5174C39F-F0BB-B000-B1EB-CF75526896E5}"/>
    <pc:docChg chg="addSld modSld">
      <pc:chgData name="Guest User" userId="S::urn:spo:anon#8c2a546e22f688d9fb11e53a47e1477b767b380e945f58fc61fb56581b714144::" providerId="AD" clId="Web-{5174C39F-F0BB-B000-B1EB-CF75526896E5}" dt="2021-04-30T23:42:03.789" v="38" actId="14100"/>
      <pc:docMkLst>
        <pc:docMk/>
      </pc:docMkLst>
      <pc:sldChg chg="addSp delSp modSp new mod setBg">
        <pc:chgData name="Guest User" userId="S::urn:spo:anon#8c2a546e22f688d9fb11e53a47e1477b767b380e945f58fc61fb56581b714144::" providerId="AD" clId="Web-{5174C39F-F0BB-B000-B1EB-CF75526896E5}" dt="2021-04-30T23:31:22.302" v="14" actId="1076"/>
        <pc:sldMkLst>
          <pc:docMk/>
          <pc:sldMk cId="3709656106" sldId="271"/>
        </pc:sldMkLst>
        <pc:spChg chg="mod">
          <ac:chgData name="Guest User" userId="S::urn:spo:anon#8c2a546e22f688d9fb11e53a47e1477b767b380e945f58fc61fb56581b714144::" providerId="AD" clId="Web-{5174C39F-F0BB-B000-B1EB-CF75526896E5}" dt="2021-04-30T23:31:00.130" v="12" actId="1076"/>
          <ac:spMkLst>
            <pc:docMk/>
            <pc:sldMk cId="3709656106" sldId="271"/>
            <ac:spMk id="2" creationId="{810F16CD-A012-4EC3-9EEF-6C1C002B30D8}"/>
          </ac:spMkLst>
        </pc:spChg>
        <pc:spChg chg="add del">
          <ac:chgData name="Guest User" userId="S::urn:spo:anon#8c2a546e22f688d9fb11e53a47e1477b767b380e945f58fc61fb56581b714144::" providerId="AD" clId="Web-{5174C39F-F0BB-B000-B1EB-CF75526896E5}" dt="2021-04-30T23:30:23.606" v="3"/>
          <ac:spMkLst>
            <pc:docMk/>
            <pc:sldMk cId="3709656106" sldId="271"/>
            <ac:spMk id="3" creationId="{6D1FA144-C421-44F7-BBFA-8E4F98674116}"/>
          </ac:spMkLst>
        </pc:spChg>
        <pc:spChg chg="add mod">
          <ac:chgData name="Guest User" userId="S::urn:spo:anon#8c2a546e22f688d9fb11e53a47e1477b767b380e945f58fc61fb56581b714144::" providerId="AD" clId="Web-{5174C39F-F0BB-B000-B1EB-CF75526896E5}" dt="2021-04-30T23:31:22.130" v="13" actId="1076"/>
          <ac:spMkLst>
            <pc:docMk/>
            <pc:sldMk cId="3709656106" sldId="271"/>
            <ac:spMk id="9" creationId="{D6B28E7A-E259-444E-9649-57F9E632E001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0:39.723" v="6"/>
          <ac:spMkLst>
            <pc:docMk/>
            <pc:sldMk cId="3709656106" sldId="271"/>
            <ac:spMk id="12" creationId="{11D6A2A3-F101-46F7-8B6F-1C699CAFE9AD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0:39.723" v="6"/>
          <ac:spMkLst>
            <pc:docMk/>
            <pc:sldMk cId="3709656106" sldId="271"/>
            <ac:spMk id="14" creationId="{529E760E-527D-4053-A309-F2BDE12501CD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0:39.723" v="6"/>
          <ac:spMkLst>
            <pc:docMk/>
            <pc:sldMk cId="3709656106" sldId="271"/>
            <ac:spMk id="16" creationId="{4153D448-4ED1-429A-A28C-8316DE7CAF7E}"/>
          </ac:spMkLst>
        </pc:spChg>
        <pc:picChg chg="add del mod ord">
          <ac:chgData name="Guest User" userId="S::urn:spo:anon#8c2a546e22f688d9fb11e53a47e1477b767b380e945f58fc61fb56581b714144::" providerId="AD" clId="Web-{5174C39F-F0BB-B000-B1EB-CF75526896E5}" dt="2021-04-30T23:30:09.574" v="2"/>
          <ac:picMkLst>
            <pc:docMk/>
            <pc:sldMk cId="3709656106" sldId="271"/>
            <ac:picMk id="4" creationId="{25237292-DD93-4039-97E9-47DB9FE359DC}"/>
          </ac:picMkLst>
        </pc:picChg>
        <pc:picChg chg="add mod ord">
          <ac:chgData name="Guest User" userId="S::urn:spo:anon#8c2a546e22f688d9fb11e53a47e1477b767b380e945f58fc61fb56581b714144::" providerId="AD" clId="Web-{5174C39F-F0BB-B000-B1EB-CF75526896E5}" dt="2021-04-30T23:31:22.302" v="14" actId="1076"/>
          <ac:picMkLst>
            <pc:docMk/>
            <pc:sldMk cId="3709656106" sldId="271"/>
            <ac:picMk id="5" creationId="{ABC84141-2C39-4730-BDDD-0FAB0A88095A}"/>
          </ac:picMkLst>
        </pc:picChg>
      </pc:sldChg>
      <pc:sldChg chg="addSp delSp modSp new mod setBg">
        <pc:chgData name="Guest User" userId="S::urn:spo:anon#8c2a546e22f688d9fb11e53a47e1477b767b380e945f58fc61fb56581b714144::" providerId="AD" clId="Web-{5174C39F-F0BB-B000-B1EB-CF75526896E5}" dt="2021-04-30T23:42:03.789" v="38" actId="14100"/>
        <pc:sldMkLst>
          <pc:docMk/>
          <pc:sldMk cId="2602384345" sldId="272"/>
        </pc:sldMkLst>
        <pc:spChg chg="del mod">
          <ac:chgData name="Guest User" userId="S::urn:spo:anon#8c2a546e22f688d9fb11e53a47e1477b767b380e945f58fc61fb56581b714144::" providerId="AD" clId="Web-{5174C39F-F0BB-B000-B1EB-CF75526896E5}" dt="2021-04-30T23:34:02.041" v="23"/>
          <ac:spMkLst>
            <pc:docMk/>
            <pc:sldMk cId="2602384345" sldId="272"/>
            <ac:spMk id="2" creationId="{FC462A40-87F2-4AAC-B954-BEF7EFF48250}"/>
          </ac:spMkLst>
        </pc:spChg>
        <pc:spChg chg="del mod">
          <ac:chgData name="Guest User" userId="S::urn:spo:anon#8c2a546e22f688d9fb11e53a47e1477b767b380e945f58fc61fb56581b714144::" providerId="AD" clId="Web-{5174C39F-F0BB-B000-B1EB-CF75526896E5}" dt="2021-04-30T23:33:36.962" v="17"/>
          <ac:spMkLst>
            <pc:docMk/>
            <pc:sldMk cId="2602384345" sldId="272"/>
            <ac:spMk id="3" creationId="{DEE83516-0474-41D1-8A14-5EA7D1CD7F8F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2:22.351" v="16"/>
          <ac:spMkLst>
            <pc:docMk/>
            <pc:sldMk cId="2602384345" sldId="272"/>
            <ac:spMk id="8" creationId="{5DE4BB64-552E-4E54-BEE1-DF9E7E4807E5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2:22.351" v="16"/>
          <ac:spMkLst>
            <pc:docMk/>
            <pc:sldMk cId="2602384345" sldId="272"/>
            <ac:spMk id="10" creationId="{0AC71E46-E2E1-4E45-A872-06D90B5F30F3}"/>
          </ac:spMkLst>
        </pc:spChg>
        <pc:spChg chg="add">
          <ac:chgData name="Guest User" userId="S::urn:spo:anon#8c2a546e22f688d9fb11e53a47e1477b767b380e945f58fc61fb56581b714144::" providerId="AD" clId="Web-{5174C39F-F0BB-B000-B1EB-CF75526896E5}" dt="2021-04-30T23:32:22.351" v="16"/>
          <ac:spMkLst>
            <pc:docMk/>
            <pc:sldMk cId="2602384345" sldId="272"/>
            <ac:spMk id="12" creationId="{029A2FC3-465C-4FF6-865B-E7357D277F55}"/>
          </ac:spMkLst>
        </pc:spChg>
        <pc:picChg chg="add mod ord modCrop">
          <ac:chgData name="Guest User" userId="S::urn:spo:anon#8c2a546e22f688d9fb11e53a47e1477b767b380e945f58fc61fb56581b714144::" providerId="AD" clId="Web-{5174C39F-F0BB-B000-B1EB-CF75526896E5}" dt="2021-04-30T23:36:28.764" v="33" actId="14100"/>
          <ac:picMkLst>
            <pc:docMk/>
            <pc:sldMk cId="2602384345" sldId="272"/>
            <ac:picMk id="4" creationId="{0484C376-2542-4D21-98A5-776F2C0057DF}"/>
          </ac:picMkLst>
        </pc:picChg>
        <pc:picChg chg="add mod">
          <ac:chgData name="Guest User" userId="S::urn:spo:anon#8c2a546e22f688d9fb11e53a47e1477b767b380e945f58fc61fb56581b714144::" providerId="AD" clId="Web-{5174C39F-F0BB-B000-B1EB-CF75526896E5}" dt="2021-04-30T23:36:15.436" v="31" actId="1076"/>
          <ac:picMkLst>
            <pc:docMk/>
            <pc:sldMk cId="2602384345" sldId="272"/>
            <ac:picMk id="5" creationId="{FB4EACE5-172B-4AEF-9C00-4AC215DA30A4}"/>
          </ac:picMkLst>
        </pc:picChg>
        <pc:picChg chg="add mod">
          <ac:chgData name="Guest User" userId="S::urn:spo:anon#8c2a546e22f688d9fb11e53a47e1477b767b380e945f58fc61fb56581b714144::" providerId="AD" clId="Web-{5174C39F-F0BB-B000-B1EB-CF75526896E5}" dt="2021-04-30T23:42:03.789" v="38" actId="14100"/>
          <ac:picMkLst>
            <pc:docMk/>
            <pc:sldMk cId="2602384345" sldId="272"/>
            <ac:picMk id="6" creationId="{59CB7712-C649-4CE1-8029-EF908A390CF9}"/>
          </ac:picMkLst>
        </pc:picChg>
      </pc:sldChg>
    </pc:docChg>
  </pc:docChgLst>
  <pc:docChgLst>
    <pc:chgData name="Guest User" userId="S::urn:spo:anon#8c2a546e22f688d9fb11e53a47e1477b767b380e945f58fc61fb56581b714144::" providerId="AD" clId="Web-{F08EE678-045C-4EE2-B5DC-8F60B2C9E7C5}"/>
    <pc:docChg chg="addSld delSld modSld sldOrd">
      <pc:chgData name="Guest User" userId="S::urn:spo:anon#8c2a546e22f688d9fb11e53a47e1477b767b380e945f58fc61fb56581b714144::" providerId="AD" clId="Web-{F08EE678-045C-4EE2-B5DC-8F60B2C9E7C5}" dt="2021-05-01T04:03:10.413" v="1781" actId="20577"/>
      <pc:docMkLst>
        <pc:docMk/>
      </pc:docMkLst>
      <pc:sldChg chg="modSp">
        <pc:chgData name="Guest User" userId="S::urn:spo:anon#8c2a546e22f688d9fb11e53a47e1477b767b380e945f58fc61fb56581b714144::" providerId="AD" clId="Web-{F08EE678-045C-4EE2-B5DC-8F60B2C9E7C5}" dt="2021-05-01T02:53:17.090" v="1350" actId="20577"/>
        <pc:sldMkLst>
          <pc:docMk/>
          <pc:sldMk cId="3444961793" sldId="259"/>
        </pc:sldMkLst>
        <pc:spChg chg="mod">
          <ac:chgData name="Guest User" userId="S::urn:spo:anon#8c2a546e22f688d9fb11e53a47e1477b767b380e945f58fc61fb56581b714144::" providerId="AD" clId="Web-{F08EE678-045C-4EE2-B5DC-8F60B2C9E7C5}" dt="2021-05-01T02:53:17.090" v="1350" actId="20577"/>
          <ac:spMkLst>
            <pc:docMk/>
            <pc:sldMk cId="3444961793" sldId="259"/>
            <ac:spMk id="7" creationId="{531717D6-2538-4F31-ADAD-88A2C1651DBD}"/>
          </ac:spMkLst>
        </pc:spChg>
      </pc:sldChg>
      <pc:sldChg chg="modSp ord">
        <pc:chgData name="Guest User" userId="S::urn:spo:anon#8c2a546e22f688d9fb11e53a47e1477b767b380e945f58fc61fb56581b714144::" providerId="AD" clId="Web-{F08EE678-045C-4EE2-B5DC-8F60B2C9E7C5}" dt="2021-05-01T03:23:37.267" v="1367" actId="20577"/>
        <pc:sldMkLst>
          <pc:docMk/>
          <pc:sldMk cId="990936124" sldId="260"/>
        </pc:sldMkLst>
        <pc:spChg chg="mod">
          <ac:chgData name="Guest User" userId="S::urn:spo:anon#8c2a546e22f688d9fb11e53a47e1477b767b380e945f58fc61fb56581b714144::" providerId="AD" clId="Web-{F08EE678-045C-4EE2-B5DC-8F60B2C9E7C5}" dt="2021-05-01T03:23:37.267" v="1367" actId="20577"/>
          <ac:spMkLst>
            <pc:docMk/>
            <pc:sldMk cId="990936124" sldId="260"/>
            <ac:spMk id="7" creationId="{531717D6-2538-4F31-ADAD-88A2C1651DBD}"/>
          </ac:spMkLst>
        </pc:spChg>
      </pc:sldChg>
      <pc:sldChg chg="addSp delSp modSp">
        <pc:chgData name="Guest User" userId="S::urn:spo:anon#8c2a546e22f688d9fb11e53a47e1477b767b380e945f58fc61fb56581b714144::" providerId="AD" clId="Web-{F08EE678-045C-4EE2-B5DC-8F60B2C9E7C5}" dt="2021-05-01T03:04:10.618" v="1366" actId="20577"/>
        <pc:sldMkLst>
          <pc:docMk/>
          <pc:sldMk cId="2416058596" sldId="262"/>
        </pc:sldMkLst>
        <pc:spChg chg="mod">
          <ac:chgData name="Guest User" userId="S::urn:spo:anon#8c2a546e22f688d9fb11e53a47e1477b767b380e945f58fc61fb56581b714144::" providerId="AD" clId="Web-{F08EE678-045C-4EE2-B5DC-8F60B2C9E7C5}" dt="2021-04-30T19:31:36.368" v="234" actId="1076"/>
          <ac:spMkLst>
            <pc:docMk/>
            <pc:sldMk cId="2416058596" sldId="262"/>
            <ac:spMk id="2" creationId="{447F379F-4F12-44EA-943E-35A946452EBB}"/>
          </ac:spMkLst>
        </pc:spChg>
        <pc:spChg chg="add del mod">
          <ac:chgData name="Guest User" userId="S::urn:spo:anon#8c2a546e22f688d9fb11e53a47e1477b767b380e945f58fc61fb56581b714144::" providerId="AD" clId="Web-{F08EE678-045C-4EE2-B5DC-8F60B2C9E7C5}" dt="2021-04-30T20:50:50.688" v="606"/>
          <ac:spMkLst>
            <pc:docMk/>
            <pc:sldMk cId="2416058596" sldId="262"/>
            <ac:spMk id="3" creationId="{A7992CB2-DCA5-46D4-90D6-57A4092281FA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3:04:10.618" v="1366" actId="20577"/>
          <ac:spMkLst>
            <pc:docMk/>
            <pc:sldMk cId="2416058596" sldId="262"/>
            <ac:spMk id="4" creationId="{F3E265D7-D117-4B81-AA02-DB5EE30D3ABC}"/>
          </ac:spMkLst>
        </pc:spChg>
        <pc:spChg chg="add del mod">
          <ac:chgData name="Guest User" userId="S::urn:spo:anon#8c2a546e22f688d9fb11e53a47e1477b767b380e945f58fc61fb56581b714144::" providerId="AD" clId="Web-{F08EE678-045C-4EE2-B5DC-8F60B2C9E7C5}" dt="2021-04-30T20:51:24.314" v="613"/>
          <ac:spMkLst>
            <pc:docMk/>
            <pc:sldMk cId="2416058596" sldId="262"/>
            <ac:spMk id="8" creationId="{FC146F0A-BB43-468F-86C0-0EAF51497A9B}"/>
          </ac:spMkLst>
        </pc:spChg>
        <pc:spChg chg="add del mod">
          <ac:chgData name="Guest User" userId="S::urn:spo:anon#8c2a546e22f688d9fb11e53a47e1477b767b380e945f58fc61fb56581b714144::" providerId="AD" clId="Web-{F08EE678-045C-4EE2-B5DC-8F60B2C9E7C5}" dt="2021-04-30T20:51:45.346" v="617"/>
          <ac:spMkLst>
            <pc:docMk/>
            <pc:sldMk cId="2416058596" sldId="262"/>
            <ac:spMk id="11" creationId="{03BE1424-5697-43CA-8341-7C344A987CAD}"/>
          </ac:spMkLst>
        </pc:spChg>
        <pc:spChg chg="add del mod">
          <ac:chgData name="Guest User" userId="S::urn:spo:anon#8c2a546e22f688d9fb11e53a47e1477b767b380e945f58fc61fb56581b714144::" providerId="AD" clId="Web-{F08EE678-045C-4EE2-B5DC-8F60B2C9E7C5}" dt="2021-04-30T20:52:11.269" v="625"/>
          <ac:spMkLst>
            <pc:docMk/>
            <pc:sldMk cId="2416058596" sldId="262"/>
            <ac:spMk id="14" creationId="{4ECD4F5A-4F89-4574-B34D-6957DCBF6E33}"/>
          </ac:spMkLst>
        </pc:spChg>
        <pc:picChg chg="add del mod ord modCrop">
          <ac:chgData name="Guest User" userId="S::urn:spo:anon#8c2a546e22f688d9fb11e53a47e1477b767b380e945f58fc61fb56581b714144::" providerId="AD" clId="Web-{F08EE678-045C-4EE2-B5DC-8F60B2C9E7C5}" dt="2021-04-30T20:50:09.048" v="602"/>
          <ac:picMkLst>
            <pc:docMk/>
            <pc:sldMk cId="2416058596" sldId="262"/>
            <ac:picMk id="5" creationId="{F38CD885-066B-4C55-9B01-252C9CDB85AA}"/>
          </ac:picMkLst>
        </pc:picChg>
        <pc:picChg chg="add del mod ord modCrop">
          <ac:chgData name="Guest User" userId="S::urn:spo:anon#8c2a546e22f688d9fb11e53a47e1477b767b380e945f58fc61fb56581b714144::" providerId="AD" clId="Web-{F08EE678-045C-4EE2-B5DC-8F60B2C9E7C5}" dt="2021-04-30T20:51:21.767" v="612"/>
          <ac:picMkLst>
            <pc:docMk/>
            <pc:sldMk cId="2416058596" sldId="262"/>
            <ac:picMk id="6" creationId="{2DFE432B-FA29-43DE-AA79-BE7C1DCD6456}"/>
          </ac:picMkLst>
        </pc:picChg>
        <pc:picChg chg="add del mod ord modCrop">
          <ac:chgData name="Guest User" userId="S::urn:spo:anon#8c2a546e22f688d9fb11e53a47e1477b767b380e945f58fc61fb56581b714144::" providerId="AD" clId="Web-{F08EE678-045C-4EE2-B5DC-8F60B2C9E7C5}" dt="2021-04-30T20:51:28.986" v="615"/>
          <ac:picMkLst>
            <pc:docMk/>
            <pc:sldMk cId="2416058596" sldId="262"/>
            <ac:picMk id="9" creationId="{7BCF55F8-3BCE-43D3-8313-763C3388C471}"/>
          </ac:picMkLst>
        </pc:picChg>
        <pc:picChg chg="add del mod ord modCrop">
          <ac:chgData name="Guest User" userId="S::urn:spo:anon#8c2a546e22f688d9fb11e53a47e1477b767b380e945f58fc61fb56581b714144::" providerId="AD" clId="Web-{F08EE678-045C-4EE2-B5DC-8F60B2C9E7C5}" dt="2021-04-30T20:52:07.972" v="623"/>
          <ac:picMkLst>
            <pc:docMk/>
            <pc:sldMk cId="2416058596" sldId="262"/>
            <ac:picMk id="12" creationId="{878841CD-652A-4972-8ED2-B394E709E10E}"/>
          </ac:picMkLst>
        </pc:picChg>
        <pc:picChg chg="add mod">
          <ac:chgData name="Guest User" userId="S::urn:spo:anon#8c2a546e22f688d9fb11e53a47e1477b767b380e945f58fc61fb56581b714144::" providerId="AD" clId="Web-{F08EE678-045C-4EE2-B5DC-8F60B2C9E7C5}" dt="2021-04-30T20:52:37.285" v="631" actId="14100"/>
          <ac:picMkLst>
            <pc:docMk/>
            <pc:sldMk cId="2416058596" sldId="262"/>
            <ac:picMk id="15" creationId="{30DE5DDE-ADC0-43AD-B5BC-C33B45D417CD}"/>
          </ac:picMkLst>
        </pc:picChg>
        <pc:picChg chg="add mod modCrop">
          <ac:chgData name="Guest User" userId="S::urn:spo:anon#8c2a546e22f688d9fb11e53a47e1477b767b380e945f58fc61fb56581b714144::" providerId="AD" clId="Web-{F08EE678-045C-4EE2-B5DC-8F60B2C9E7C5}" dt="2021-04-30T21:02:30.270" v="661" actId="14100"/>
          <ac:picMkLst>
            <pc:docMk/>
            <pc:sldMk cId="2416058596" sldId="262"/>
            <ac:picMk id="16" creationId="{A8B552C1-96B5-4229-909E-CA09C2357121}"/>
          </ac:picMkLst>
        </pc:picChg>
        <pc:picChg chg="add mod">
          <ac:chgData name="Guest User" userId="S::urn:spo:anon#8c2a546e22f688d9fb11e53a47e1477b767b380e945f58fc61fb56581b714144::" providerId="AD" clId="Web-{F08EE678-045C-4EE2-B5DC-8F60B2C9E7C5}" dt="2021-04-30T21:00:14.032" v="651" actId="14100"/>
          <ac:picMkLst>
            <pc:docMk/>
            <pc:sldMk cId="2416058596" sldId="262"/>
            <ac:picMk id="17" creationId="{C94A4894-8674-4C0C-AAE1-F54B71E3D62A}"/>
          </ac:picMkLst>
        </pc:picChg>
      </pc:sldChg>
      <pc:sldChg chg="addSp delSp modSp">
        <pc:chgData name="Guest User" userId="S::urn:spo:anon#8c2a546e22f688d9fb11e53a47e1477b767b380e945f58fc61fb56581b714144::" providerId="AD" clId="Web-{F08EE678-045C-4EE2-B5DC-8F60B2C9E7C5}" dt="2021-05-01T03:42:51.899" v="1370" actId="20577"/>
        <pc:sldMkLst>
          <pc:docMk/>
          <pc:sldMk cId="579083461" sldId="263"/>
        </pc:sldMkLst>
        <pc:spChg chg="del">
          <ac:chgData name="Guest User" userId="S::urn:spo:anon#8c2a546e22f688d9fb11e53a47e1477b767b380e945f58fc61fb56581b714144::" providerId="AD" clId="Web-{F08EE678-045C-4EE2-B5DC-8F60B2C9E7C5}" dt="2021-04-30T22:58:24.361" v="770"/>
          <ac:spMkLst>
            <pc:docMk/>
            <pc:sldMk cId="579083461" sldId="263"/>
            <ac:spMk id="3" creationId="{99E2BD0D-FA40-47FD-ABAA-2EC23474EF47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3:42:51.899" v="1370" actId="20577"/>
          <ac:spMkLst>
            <pc:docMk/>
            <pc:sldMk cId="579083461" sldId="263"/>
            <ac:spMk id="4" creationId="{4FA50C27-35FE-4534-B806-28A9AC89F3FF}"/>
          </ac:spMkLst>
        </pc:spChg>
        <pc:spChg chg="add del mod">
          <ac:chgData name="Guest User" userId="S::urn:spo:anon#8c2a546e22f688d9fb11e53a47e1477b767b380e945f58fc61fb56581b714144::" providerId="AD" clId="Web-{F08EE678-045C-4EE2-B5DC-8F60B2C9E7C5}" dt="2021-04-30T22:58:32.799" v="773"/>
          <ac:spMkLst>
            <pc:docMk/>
            <pc:sldMk cId="579083461" sldId="263"/>
            <ac:spMk id="7" creationId="{AD15BC30-3BC1-447E-AC3A-22A8CB7247A7}"/>
          </ac:spMkLst>
        </pc:spChg>
        <pc:picChg chg="add del mod ord modCrop">
          <ac:chgData name="Guest User" userId="S::urn:spo:anon#8c2a546e22f688d9fb11e53a47e1477b767b380e945f58fc61fb56581b714144::" providerId="AD" clId="Web-{F08EE678-045C-4EE2-B5DC-8F60B2C9E7C5}" dt="2021-04-30T22:58:29.861" v="772"/>
          <ac:picMkLst>
            <pc:docMk/>
            <pc:sldMk cId="579083461" sldId="263"/>
            <ac:picMk id="5" creationId="{478AD182-DBA2-44B3-829E-0BA572661490}"/>
          </ac:picMkLst>
        </pc:picChg>
        <pc:picChg chg="add del mod">
          <ac:chgData name="Guest User" userId="S::urn:spo:anon#8c2a546e22f688d9fb11e53a47e1477b767b380e945f58fc61fb56581b714144::" providerId="AD" clId="Web-{F08EE678-045C-4EE2-B5DC-8F60B2C9E7C5}" dt="2021-04-30T23:00:09.646" v="783"/>
          <ac:picMkLst>
            <pc:docMk/>
            <pc:sldMk cId="579083461" sldId="263"/>
            <ac:picMk id="8" creationId="{4493A3F3-89FA-4382-B1D4-A2E0445D8CEA}"/>
          </ac:picMkLst>
        </pc:picChg>
        <pc:picChg chg="add mod">
          <ac:chgData name="Guest User" userId="S::urn:spo:anon#8c2a546e22f688d9fb11e53a47e1477b767b380e945f58fc61fb56581b714144::" providerId="AD" clId="Web-{F08EE678-045C-4EE2-B5DC-8F60B2C9E7C5}" dt="2021-04-30T23:00:23.834" v="788" actId="14100"/>
          <ac:picMkLst>
            <pc:docMk/>
            <pc:sldMk cId="579083461" sldId="263"/>
            <ac:picMk id="9" creationId="{FAB8E87F-F546-4A45-A666-A08779B7281C}"/>
          </ac:picMkLst>
        </pc:picChg>
      </pc:sldChg>
      <pc:sldChg chg="new del">
        <pc:chgData name="Guest User" userId="S::urn:spo:anon#8c2a546e22f688d9fb11e53a47e1477b767b380e945f58fc61fb56581b714144::" providerId="AD" clId="Web-{F08EE678-045C-4EE2-B5DC-8F60B2C9E7C5}" dt="2021-04-30T21:06:25.901" v="665"/>
        <pc:sldMkLst>
          <pc:docMk/>
          <pc:sldMk cId="2859673040" sldId="264"/>
        </pc:sldMkLst>
      </pc:sldChg>
      <pc:sldChg chg="modSp add">
        <pc:chgData name="Guest User" userId="S::urn:spo:anon#8c2a546e22f688d9fb11e53a47e1477b767b380e945f58fc61fb56581b714144::" providerId="AD" clId="Web-{F08EE678-045C-4EE2-B5DC-8F60B2C9E7C5}" dt="2021-04-30T21:07:13.183" v="689" actId="20577"/>
        <pc:sldMkLst>
          <pc:docMk/>
          <pc:sldMk cId="1705928794" sldId="265"/>
        </pc:sldMkLst>
        <pc:spChg chg="mod">
          <ac:chgData name="Guest User" userId="S::urn:spo:anon#8c2a546e22f688d9fb11e53a47e1477b767b380e945f58fc61fb56581b714144::" providerId="AD" clId="Web-{F08EE678-045C-4EE2-B5DC-8F60B2C9E7C5}" dt="2021-04-30T21:07:13.183" v="689" actId="20577"/>
          <ac:spMkLst>
            <pc:docMk/>
            <pc:sldMk cId="1705928794" sldId="265"/>
            <ac:spMk id="25" creationId="{874F852F-A2B2-4079-91C7-B1AA29886E5D}"/>
          </ac:spMkLst>
        </pc:spChg>
      </pc:sldChg>
      <pc:sldChg chg="modSp add">
        <pc:chgData name="Guest User" userId="S::urn:spo:anon#8c2a546e22f688d9fb11e53a47e1477b767b380e945f58fc61fb56581b714144::" providerId="AD" clId="Web-{F08EE678-045C-4EE2-B5DC-8F60B2C9E7C5}" dt="2021-04-30T21:09:54.063" v="691" actId="1076"/>
        <pc:sldMkLst>
          <pc:docMk/>
          <pc:sldMk cId="424022871" sldId="266"/>
        </pc:sldMkLst>
        <pc:grpChg chg="mod">
          <ac:chgData name="Guest User" userId="S::urn:spo:anon#8c2a546e22f688d9fb11e53a47e1477b767b380e945f58fc61fb56581b714144::" providerId="AD" clId="Web-{F08EE678-045C-4EE2-B5DC-8F60B2C9E7C5}" dt="2021-04-30T21:09:54.063" v="691" actId="1076"/>
          <ac:grpSpMkLst>
            <pc:docMk/>
            <pc:sldMk cId="424022871" sldId="266"/>
            <ac:grpSpMk id="31" creationId="{0EA6163B-1FC2-43D9-8042-A06AF0B0E387}"/>
          </ac:grpSpMkLst>
        </pc:grpChg>
      </pc:sldChg>
      <pc:sldChg chg="addSp delSp modSp new del">
        <pc:chgData name="Guest User" userId="S::urn:spo:anon#8c2a546e22f688d9fb11e53a47e1477b767b380e945f58fc61fb56581b714144::" providerId="AD" clId="Web-{F08EE678-045C-4EE2-B5DC-8F60B2C9E7C5}" dt="2021-04-30T21:22:33.882" v="723"/>
        <pc:sldMkLst>
          <pc:docMk/>
          <pc:sldMk cId="2179136302" sldId="267"/>
        </pc:sldMkLst>
        <pc:spChg chg="add del">
          <ac:chgData name="Guest User" userId="S::urn:spo:anon#8c2a546e22f688d9fb11e53a47e1477b767b380e945f58fc61fb56581b714144::" providerId="AD" clId="Web-{F08EE678-045C-4EE2-B5DC-8F60B2C9E7C5}" dt="2021-04-30T21:22:33.335" v="722"/>
          <ac:spMkLst>
            <pc:docMk/>
            <pc:sldMk cId="2179136302" sldId="267"/>
            <ac:spMk id="2" creationId="{6539DC6A-1739-47FB-BC96-70C79ABB8FD7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4-30T21:22:30.476" v="716" actId="1076"/>
          <ac:spMkLst>
            <pc:docMk/>
            <pc:sldMk cId="2179136302" sldId="267"/>
            <ac:spMk id="3" creationId="{09E58461-F2EC-432D-B9C7-B92C441BD5FC}"/>
          </ac:spMkLst>
        </pc:spChg>
        <pc:picChg chg="add del mod">
          <ac:chgData name="Guest User" userId="S::urn:spo:anon#8c2a546e22f688d9fb11e53a47e1477b767b380e945f58fc61fb56581b714144::" providerId="AD" clId="Web-{F08EE678-045C-4EE2-B5DC-8F60B2C9E7C5}" dt="2021-04-30T21:22:32.991" v="721"/>
          <ac:picMkLst>
            <pc:docMk/>
            <pc:sldMk cId="2179136302" sldId="267"/>
            <ac:picMk id="4" creationId="{B72519CF-AA87-419C-A4E5-F38B60B533BF}"/>
          </ac:picMkLst>
        </pc:picChg>
      </pc:sldChg>
      <pc:sldChg chg="addSp modSp new ord">
        <pc:chgData name="Guest User" userId="S::urn:spo:anon#8c2a546e22f688d9fb11e53a47e1477b767b380e945f58fc61fb56581b714144::" providerId="AD" clId="Web-{F08EE678-045C-4EE2-B5DC-8F60B2C9E7C5}" dt="2021-04-30T23:36:25.455" v="790"/>
        <pc:sldMkLst>
          <pc:docMk/>
          <pc:sldMk cId="3136035058" sldId="267"/>
        </pc:sldMkLst>
        <pc:spChg chg="mod">
          <ac:chgData name="Guest User" userId="S::urn:spo:anon#8c2a546e22f688d9fb11e53a47e1477b767b380e945f58fc61fb56581b714144::" providerId="AD" clId="Web-{F08EE678-045C-4EE2-B5DC-8F60B2C9E7C5}" dt="2021-04-30T21:23:35.337" v="744" actId="14100"/>
          <ac:spMkLst>
            <pc:docMk/>
            <pc:sldMk cId="3136035058" sldId="267"/>
            <ac:spMk id="2" creationId="{5016B3CD-34E2-40A6-97DF-33E8769C024D}"/>
          </ac:spMkLst>
        </pc:spChg>
        <pc:picChg chg="add mod">
          <ac:chgData name="Guest User" userId="S::urn:spo:anon#8c2a546e22f688d9fb11e53a47e1477b767b380e945f58fc61fb56581b714144::" providerId="AD" clId="Web-{F08EE678-045C-4EE2-B5DC-8F60B2C9E7C5}" dt="2021-04-30T21:24:14.932" v="748" actId="1076"/>
          <ac:picMkLst>
            <pc:docMk/>
            <pc:sldMk cId="3136035058" sldId="267"/>
            <ac:picMk id="3" creationId="{FDC48E74-6BC1-4B4F-8DE2-0595D258F145}"/>
          </ac:picMkLst>
        </pc:picChg>
        <pc:picChg chg="add mod">
          <ac:chgData name="Guest User" userId="S::urn:spo:anon#8c2a546e22f688d9fb11e53a47e1477b767b380e945f58fc61fb56581b714144::" providerId="AD" clId="Web-{F08EE678-045C-4EE2-B5DC-8F60B2C9E7C5}" dt="2021-04-30T21:26:16.450" v="769" actId="1076"/>
          <ac:picMkLst>
            <pc:docMk/>
            <pc:sldMk cId="3136035058" sldId="267"/>
            <ac:picMk id="4" creationId="{88138500-6DFC-4946-8C78-76F27939335B}"/>
          </ac:picMkLst>
        </pc:picChg>
      </pc:sldChg>
      <pc:sldChg chg="modSp new">
        <pc:chgData name="Guest User" userId="S::urn:spo:anon#8c2a546e22f688d9fb11e53a47e1477b767b380e945f58fc61fb56581b714144::" providerId="AD" clId="Web-{F08EE678-045C-4EE2-B5DC-8F60B2C9E7C5}" dt="2021-04-30T21:24:52.073" v="751" actId="20577"/>
        <pc:sldMkLst>
          <pc:docMk/>
          <pc:sldMk cId="245694735" sldId="268"/>
        </pc:sldMkLst>
        <pc:spChg chg="mod">
          <ac:chgData name="Guest User" userId="S::urn:spo:anon#8c2a546e22f688d9fb11e53a47e1477b767b380e945f58fc61fb56581b714144::" providerId="AD" clId="Web-{F08EE678-045C-4EE2-B5DC-8F60B2C9E7C5}" dt="2021-04-30T21:24:52.073" v="751" actId="20577"/>
          <ac:spMkLst>
            <pc:docMk/>
            <pc:sldMk cId="245694735" sldId="268"/>
            <ac:spMk id="2" creationId="{FAC37B7C-CA7D-4A55-9D89-76BFA9E96CE4}"/>
          </ac:spMkLst>
        </pc:spChg>
      </pc:sldChg>
      <pc:sldChg chg="modSp new">
        <pc:chgData name="Guest User" userId="S::urn:spo:anon#8c2a546e22f688d9fb11e53a47e1477b767b380e945f58fc61fb56581b714144::" providerId="AD" clId="Web-{F08EE678-045C-4EE2-B5DC-8F60B2C9E7C5}" dt="2021-05-01T02:48:34.097" v="1346" actId="20577"/>
        <pc:sldMkLst>
          <pc:docMk/>
          <pc:sldMk cId="815471133" sldId="269"/>
        </pc:sldMkLst>
        <pc:spChg chg="mod">
          <ac:chgData name="Guest User" userId="S::urn:spo:anon#8c2a546e22f688d9fb11e53a47e1477b767b380e945f58fc61fb56581b714144::" providerId="AD" clId="Web-{F08EE678-045C-4EE2-B5DC-8F60B2C9E7C5}" dt="2021-04-30T21:25:08.839" v="758" actId="20577"/>
          <ac:spMkLst>
            <pc:docMk/>
            <pc:sldMk cId="815471133" sldId="269"/>
            <ac:spMk id="2" creationId="{B7E0DCEC-DF33-40E6-8379-B2B2C8E4EBD5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2:48:34.097" v="1346" actId="20577"/>
          <ac:spMkLst>
            <pc:docMk/>
            <pc:sldMk cId="815471133" sldId="269"/>
            <ac:spMk id="3" creationId="{4CF3C0F4-E097-4F79-B5E9-6F7FD630DE01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2:39:37.736" v="1115" actId="20577"/>
          <ac:spMkLst>
            <pc:docMk/>
            <pc:sldMk cId="815471133" sldId="269"/>
            <ac:spMk id="4" creationId="{1C772E59-61EE-43A7-BF2F-7D22AEB2B0CB}"/>
          </ac:spMkLst>
        </pc:spChg>
      </pc:sldChg>
      <pc:sldChg chg="modSp new">
        <pc:chgData name="Guest User" userId="S::urn:spo:anon#8c2a546e22f688d9fb11e53a47e1477b767b380e945f58fc61fb56581b714144::" providerId="AD" clId="Web-{F08EE678-045C-4EE2-B5DC-8F60B2C9E7C5}" dt="2021-05-01T00:36:30.298" v="908" actId="20577"/>
        <pc:sldMkLst>
          <pc:docMk/>
          <pc:sldMk cId="3872842821" sldId="270"/>
        </pc:sldMkLst>
        <pc:spChg chg="mod">
          <ac:chgData name="Guest User" userId="S::urn:spo:anon#8c2a546e22f688d9fb11e53a47e1477b767b380e945f58fc61fb56581b714144::" providerId="AD" clId="Web-{F08EE678-045C-4EE2-B5DC-8F60B2C9E7C5}" dt="2021-04-30T21:25:28.793" v="765" actId="20577"/>
          <ac:spMkLst>
            <pc:docMk/>
            <pc:sldMk cId="3872842821" sldId="270"/>
            <ac:spMk id="2" creationId="{30B38FC4-9228-424C-8CD9-1589C2B383DD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0:36:30.298" v="908" actId="20577"/>
          <ac:spMkLst>
            <pc:docMk/>
            <pc:sldMk cId="3872842821" sldId="270"/>
            <ac:spMk id="3" creationId="{C806E5D2-7874-4245-B11E-2AD54F3FD29E}"/>
          </ac:spMkLst>
        </pc:spChg>
      </pc:sldChg>
      <pc:sldChg chg="addSp modSp">
        <pc:chgData name="Guest User" userId="S::urn:spo:anon#8c2a546e22f688d9fb11e53a47e1477b767b380e945f58fc61fb56581b714144::" providerId="AD" clId="Web-{F08EE678-045C-4EE2-B5DC-8F60B2C9E7C5}" dt="2021-05-01T02:38:18.983" v="1065" actId="20577"/>
        <pc:sldMkLst>
          <pc:docMk/>
          <pc:sldMk cId="1670794504" sldId="274"/>
        </pc:sldMkLst>
        <pc:spChg chg="mod">
          <ac:chgData name="Guest User" userId="S::urn:spo:anon#8c2a546e22f688d9fb11e53a47e1477b767b380e945f58fc61fb56581b714144::" providerId="AD" clId="Web-{F08EE678-045C-4EE2-B5DC-8F60B2C9E7C5}" dt="2021-05-01T02:38:16.390" v="1064" actId="20577"/>
          <ac:spMkLst>
            <pc:docMk/>
            <pc:sldMk cId="1670794504" sldId="274"/>
            <ac:spMk id="3" creationId="{B16D831B-DCFF-48AF-82C9-67F00BB9AC7C}"/>
          </ac:spMkLst>
        </pc:spChg>
        <pc:spChg chg="add mod">
          <ac:chgData name="Guest User" userId="S::urn:spo:anon#8c2a546e22f688d9fb11e53a47e1477b767b380e945f58fc61fb56581b714144::" providerId="AD" clId="Web-{F08EE678-045C-4EE2-B5DC-8F60B2C9E7C5}" dt="2021-05-01T01:38:50.883" v="917" actId="1076"/>
          <ac:spMkLst>
            <pc:docMk/>
            <pc:sldMk cId="1670794504" sldId="274"/>
            <ac:spMk id="4" creationId="{9B7A13B6-6199-4869-9DA5-B886A7BE3BA7}"/>
          </ac:spMkLst>
        </pc:spChg>
        <pc:spChg chg="add mod">
          <ac:chgData name="Guest User" userId="S::urn:spo:anon#8c2a546e22f688d9fb11e53a47e1477b767b380e945f58fc61fb56581b714144::" providerId="AD" clId="Web-{F08EE678-045C-4EE2-B5DC-8F60B2C9E7C5}" dt="2021-05-01T02:38:18.983" v="1065" actId="20577"/>
          <ac:spMkLst>
            <pc:docMk/>
            <pc:sldMk cId="1670794504" sldId="274"/>
            <ac:spMk id="5" creationId="{201AD6DC-5D61-4968-B8CC-D04434AB012F}"/>
          </ac:spMkLst>
        </pc:spChg>
      </pc:sldChg>
      <pc:sldChg chg="delSp">
        <pc:chgData name="Guest User" userId="S::urn:spo:anon#8c2a546e22f688d9fb11e53a47e1477b767b380e945f58fc61fb56581b714144::" providerId="AD" clId="Web-{F08EE678-045C-4EE2-B5DC-8F60B2C9E7C5}" dt="2021-05-01T01:04:16.443" v="909"/>
        <pc:sldMkLst>
          <pc:docMk/>
          <pc:sldMk cId="2120626821" sldId="275"/>
        </pc:sldMkLst>
        <pc:spChg chg="del">
          <ac:chgData name="Guest User" userId="S::urn:spo:anon#8c2a546e22f688d9fb11e53a47e1477b767b380e945f58fc61fb56581b714144::" providerId="AD" clId="Web-{F08EE678-045C-4EE2-B5DC-8F60B2C9E7C5}" dt="2021-05-01T01:04:16.443" v="909"/>
          <ac:spMkLst>
            <pc:docMk/>
            <pc:sldMk cId="2120626821" sldId="275"/>
            <ac:spMk id="7" creationId="{E2597EFD-5286-40CF-BA28-CA817F72B8E2}"/>
          </ac:spMkLst>
        </pc:spChg>
      </pc:sldChg>
      <pc:sldChg chg="modSp">
        <pc:chgData name="Guest User" userId="S::urn:spo:anon#8c2a546e22f688d9fb11e53a47e1477b767b380e945f58fc61fb56581b714144::" providerId="AD" clId="Web-{F08EE678-045C-4EE2-B5DC-8F60B2C9E7C5}" dt="2021-05-01T02:48:48.082" v="1349" actId="20577"/>
        <pc:sldMkLst>
          <pc:docMk/>
          <pc:sldMk cId="2679219280" sldId="276"/>
        </pc:sldMkLst>
        <pc:spChg chg="mod">
          <ac:chgData name="Guest User" userId="S::urn:spo:anon#8c2a546e22f688d9fb11e53a47e1477b767b380e945f58fc61fb56581b714144::" providerId="AD" clId="Web-{F08EE678-045C-4EE2-B5DC-8F60B2C9E7C5}" dt="2021-05-01T02:48:48.082" v="1349" actId="20577"/>
          <ac:spMkLst>
            <pc:docMk/>
            <pc:sldMk cId="2679219280" sldId="276"/>
            <ac:spMk id="3" creationId="{0CD79042-CE6F-4A8D-8FCA-04DB8FAF871F}"/>
          </ac:spMkLst>
        </pc:spChg>
      </pc:sldChg>
      <pc:sldChg chg="delSp modSp new">
        <pc:chgData name="Guest User" userId="S::urn:spo:anon#8c2a546e22f688d9fb11e53a47e1477b767b380e945f58fc61fb56581b714144::" providerId="AD" clId="Web-{F08EE678-045C-4EE2-B5DC-8F60B2C9E7C5}" dt="2021-05-01T04:03:10.413" v="1781" actId="20577"/>
        <pc:sldMkLst>
          <pc:docMk/>
          <pc:sldMk cId="1367968221" sldId="280"/>
        </pc:sldMkLst>
        <pc:spChg chg="mod">
          <ac:chgData name="Guest User" userId="S::urn:spo:anon#8c2a546e22f688d9fb11e53a47e1477b767b380e945f58fc61fb56581b714144::" providerId="AD" clId="Web-{F08EE678-045C-4EE2-B5DC-8F60B2C9E7C5}" dt="2021-05-01T03:48:30.769" v="1393" actId="1076"/>
          <ac:spMkLst>
            <pc:docMk/>
            <pc:sldMk cId="1367968221" sldId="280"/>
            <ac:spMk id="2" creationId="{905B6A71-16F1-44DB-87A7-7857B1656E83}"/>
          </ac:spMkLst>
        </pc:spChg>
        <pc:spChg chg="del">
          <ac:chgData name="Guest User" userId="S::urn:spo:anon#8c2a546e22f688d9fb11e53a47e1477b767b380e945f58fc61fb56581b714144::" providerId="AD" clId="Web-{F08EE678-045C-4EE2-B5DC-8F60B2C9E7C5}" dt="2021-05-01T03:48:12.441" v="1388"/>
          <ac:spMkLst>
            <pc:docMk/>
            <pc:sldMk cId="1367968221" sldId="280"/>
            <ac:spMk id="3" creationId="{28EE704A-1118-4541-80C8-A3D669A2C4C4}"/>
          </ac:spMkLst>
        </pc:spChg>
        <pc:spChg chg="mod">
          <ac:chgData name="Guest User" userId="S::urn:spo:anon#8c2a546e22f688d9fb11e53a47e1477b767b380e945f58fc61fb56581b714144::" providerId="AD" clId="Web-{F08EE678-045C-4EE2-B5DC-8F60B2C9E7C5}" dt="2021-05-01T04:03:10.413" v="1781" actId="20577"/>
          <ac:spMkLst>
            <pc:docMk/>
            <pc:sldMk cId="1367968221" sldId="280"/>
            <ac:spMk id="4" creationId="{6AAFBA3A-BFA8-4D00-9FBF-DC1BAF7247D7}"/>
          </ac:spMkLst>
        </pc:spChg>
      </pc:sldChg>
    </pc:docChg>
  </pc:docChgLst>
  <pc:docChgLst>
    <pc:chgData name="Guest User" userId="S::urn:spo:anon#8c2a546e22f688d9fb11e53a47e1477b767b380e945f58fc61fb56581b714144::" providerId="AD" clId="Web-{1E7AC39F-505F-C000-17CB-2C750B4EF3FE}"/>
    <pc:docChg chg="modSld">
      <pc:chgData name="Guest User" userId="S::urn:spo:anon#8c2a546e22f688d9fb11e53a47e1477b767b380e945f58fc61fb56581b714144::" providerId="AD" clId="Web-{1E7AC39F-505F-C000-17CB-2C750B4EF3FE}" dt="2021-05-01T02:19:50.987" v="404"/>
      <pc:docMkLst>
        <pc:docMk/>
      </pc:docMkLst>
      <pc:sldChg chg="addSp delSp modSp">
        <pc:chgData name="Guest User" userId="S::urn:spo:anon#8c2a546e22f688d9fb11e53a47e1477b767b380e945f58fc61fb56581b714144::" providerId="AD" clId="Web-{1E7AC39F-505F-C000-17CB-2C750B4EF3FE}" dt="2021-05-01T01:52:15.341" v="67" actId="14100"/>
        <pc:sldMkLst>
          <pc:docMk/>
          <pc:sldMk cId="627455011" sldId="257"/>
        </pc:sldMkLst>
        <pc:spChg chg="mod">
          <ac:chgData name="Guest User" userId="S::urn:spo:anon#8c2a546e22f688d9fb11e53a47e1477b767b380e945f58fc61fb56581b714144::" providerId="AD" clId="Web-{1E7AC39F-505F-C000-17CB-2C750B4EF3FE}" dt="2021-05-01T01:52:15.341" v="67" actId="14100"/>
          <ac:spMkLst>
            <pc:docMk/>
            <pc:sldMk cId="627455011" sldId="257"/>
            <ac:spMk id="3" creationId="{730BD5E2-984D-41DA-9A19-6608C260A141}"/>
          </ac:spMkLst>
        </pc:spChg>
        <pc:picChg chg="add mod">
          <ac:chgData name="Guest User" userId="S::urn:spo:anon#8c2a546e22f688d9fb11e53a47e1477b767b380e945f58fc61fb56581b714144::" providerId="AD" clId="Web-{1E7AC39F-505F-C000-17CB-2C750B4EF3FE}" dt="2021-05-01T01:52:11.294" v="66" actId="1076"/>
          <ac:picMkLst>
            <pc:docMk/>
            <pc:sldMk cId="627455011" sldId="257"/>
            <ac:picMk id="4" creationId="{6D0F463E-039D-4AC5-937C-0F1CD888F6E3}"/>
          </ac:picMkLst>
        </pc:picChg>
        <pc:picChg chg="add del mod">
          <ac:chgData name="Guest User" userId="S::urn:spo:anon#8c2a546e22f688d9fb11e53a47e1477b767b380e945f58fc61fb56581b714144::" providerId="AD" clId="Web-{1E7AC39F-505F-C000-17CB-2C750B4EF3FE}" dt="2021-05-01T01:51:46.949" v="59"/>
          <ac:picMkLst>
            <pc:docMk/>
            <pc:sldMk cId="627455011" sldId="257"/>
            <ac:picMk id="1028" creationId="{34FB9B4A-9FFF-42A4-AC49-49098526A1A7}"/>
          </ac:picMkLst>
        </pc:picChg>
      </pc:sldChg>
      <pc:sldChg chg="addSp delSp modSp">
        <pc:chgData name="Guest User" userId="S::urn:spo:anon#8c2a546e22f688d9fb11e53a47e1477b767b380e945f58fc61fb56581b714144::" providerId="AD" clId="Web-{1E7AC39F-505F-C000-17CB-2C750B4EF3FE}" dt="2021-05-01T02:08:21.373" v="367" actId="1076"/>
        <pc:sldMkLst>
          <pc:docMk/>
          <pc:sldMk cId="3709656106" sldId="271"/>
        </pc:sldMkLst>
        <pc:spChg chg="mod">
          <ac:chgData name="Guest User" userId="S::urn:spo:anon#8c2a546e22f688d9fb11e53a47e1477b767b380e945f58fc61fb56581b714144::" providerId="AD" clId="Web-{1E7AC39F-505F-C000-17CB-2C750B4EF3FE}" dt="2021-05-01T02:07:33.356" v="355" actId="1076"/>
          <ac:spMkLst>
            <pc:docMk/>
            <pc:sldMk cId="3709656106" sldId="271"/>
            <ac:spMk id="2" creationId="{810F16CD-A012-4EC3-9EEF-6C1C002B30D8}"/>
          </ac:spMkLst>
        </pc:spChg>
        <pc:spChg chg="mod ord">
          <ac:chgData name="Guest User" userId="S::urn:spo:anon#8c2a546e22f688d9fb11e53a47e1477b767b380e945f58fc61fb56581b714144::" providerId="AD" clId="Web-{1E7AC39F-505F-C000-17CB-2C750B4EF3FE}" dt="2021-05-01T02:08:21.373" v="367" actId="1076"/>
          <ac:spMkLst>
            <pc:docMk/>
            <pc:sldMk cId="3709656106" sldId="271"/>
            <ac:spMk id="9" creationId="{D6B28E7A-E259-444E-9649-57F9E632E001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12" creationId="{11D6A2A3-F101-46F7-8B6F-1C699CAFE9AD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14" creationId="{529E760E-527D-4053-A309-F2BDE12501CD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16" creationId="{4153D448-4ED1-429A-A28C-8316DE7CAF7E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21" creationId="{E3CBB9B1-7B7D-4BA1-A1AF-572168B39539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23" creationId="{907741FC-B544-4A6E-B831-6789D042333D}"/>
          </ac:spMkLst>
        </pc:spChg>
        <pc:spChg chg="add del">
          <ac:chgData name="Guest User" userId="S::urn:spo:anon#8c2a546e22f688d9fb11e53a47e1477b767b380e945f58fc61fb56581b714144::" providerId="AD" clId="Web-{1E7AC39F-505F-C000-17CB-2C750B4EF3FE}" dt="2021-05-01T01:55:42.238" v="162"/>
          <ac:spMkLst>
            <pc:docMk/>
            <pc:sldMk cId="3709656106" sldId="271"/>
            <ac:spMk id="25" creationId="{3F0BE7ED-7814-4273-B18A-F26CC0380380}"/>
          </ac:spMkLst>
        </pc:spChg>
        <pc:picChg chg="mod modCrop">
          <ac:chgData name="Guest User" userId="S::urn:spo:anon#8c2a546e22f688d9fb11e53a47e1477b767b380e945f58fc61fb56581b714144::" providerId="AD" clId="Web-{1E7AC39F-505F-C000-17CB-2C750B4EF3FE}" dt="2021-05-01T02:07:28.809" v="354" actId="1076"/>
          <ac:picMkLst>
            <pc:docMk/>
            <pc:sldMk cId="3709656106" sldId="271"/>
            <ac:picMk id="5" creationId="{ABC84141-2C39-4730-BDDD-0FAB0A88095A}"/>
          </ac:picMkLst>
        </pc:picChg>
      </pc:sldChg>
      <pc:sldChg chg="addSp delSp modSp">
        <pc:chgData name="Guest User" userId="S::urn:spo:anon#8c2a546e22f688d9fb11e53a47e1477b767b380e945f58fc61fb56581b714144::" providerId="AD" clId="Web-{1E7AC39F-505F-C000-17CB-2C750B4EF3FE}" dt="2021-05-01T02:19:50.987" v="404"/>
        <pc:sldMkLst>
          <pc:docMk/>
          <pc:sldMk cId="2602384345" sldId="272"/>
        </pc:sldMkLst>
        <pc:spChg chg="add del mod">
          <ac:chgData name="Guest User" userId="S::urn:spo:anon#8c2a546e22f688d9fb11e53a47e1477b767b380e945f58fc61fb56581b714144::" providerId="AD" clId="Web-{1E7AC39F-505F-C000-17CB-2C750B4EF3FE}" dt="2021-05-01T02:09:33" v="368"/>
          <ac:spMkLst>
            <pc:docMk/>
            <pc:sldMk cId="2602384345" sldId="272"/>
            <ac:spMk id="2" creationId="{181EA41F-2DD8-48B4-8437-2FC7C41E6255}"/>
          </ac:spMkLst>
        </pc:spChg>
        <pc:spChg chg="del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8" creationId="{5DE4BB64-552E-4E54-BEE1-DF9E7E4807E5}"/>
          </ac:spMkLst>
        </pc:spChg>
        <pc:spChg chg="add mod or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9" creationId="{77FA792E-4B14-46E6-9C5E-C592AEFD1946}"/>
          </ac:spMkLst>
        </pc:spChg>
        <pc:spChg chg="del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10" creationId="{0AC71E46-E2E1-4E45-A872-06D90B5F30F3}"/>
          </ac:spMkLst>
        </pc:spChg>
        <pc:spChg chg="add del mod">
          <ac:chgData name="Guest User" userId="S::urn:spo:anon#8c2a546e22f688d9fb11e53a47e1477b767b380e945f58fc61fb56581b714144::" providerId="AD" clId="Web-{1E7AC39F-505F-C000-17CB-2C750B4EF3FE}" dt="2021-05-01T02:09:34.656" v="369"/>
          <ac:spMkLst>
            <pc:docMk/>
            <pc:sldMk cId="2602384345" sldId="272"/>
            <ac:spMk id="11" creationId="{C5DD6B71-481A-46C7-9C26-14A31A342AAF}"/>
          </ac:spMkLst>
        </pc:spChg>
        <pc:spChg chg="del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12" creationId="{029A2FC3-465C-4FF6-865B-E7357D277F55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17" creationId="{BD4C0BBB-0042-4603-A226-6117F3FD5B3C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19" creationId="{EC44F520-2598-460E-9F91-B02F60830CA2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21" creationId="{42C2835D-CE43-48F4-8E8B-FC56FBB60C8C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23" creationId="{A90F64BE-B6DF-4D20-9A3E-DAD003896C0E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25" creationId="{3299ACA5-1949-4821-8FA4-95A78A2097AE}"/>
          </ac:spMkLst>
        </pc:spChg>
        <pc:spChg chg="add">
          <ac:chgData name="Guest User" userId="S::urn:spo:anon#8c2a546e22f688d9fb11e53a47e1477b767b380e945f58fc61fb56581b714144::" providerId="AD" clId="Web-{1E7AC39F-505F-C000-17CB-2C750B4EF3FE}" dt="2021-05-01T02:19:50.987" v="404"/>
          <ac:spMkLst>
            <pc:docMk/>
            <pc:sldMk cId="2602384345" sldId="272"/>
            <ac:spMk id="27" creationId="{85559C2F-075A-49B7-8935-4591245136E5}"/>
          </ac:spMkLst>
        </pc:spChg>
        <pc:picChg chg="mod">
          <ac:chgData name="Guest User" userId="S::urn:spo:anon#8c2a546e22f688d9fb11e53a47e1477b767b380e945f58fc61fb56581b714144::" providerId="AD" clId="Web-{1E7AC39F-505F-C000-17CB-2C750B4EF3FE}" dt="2021-05-01T02:19:50.987" v="404"/>
          <ac:picMkLst>
            <pc:docMk/>
            <pc:sldMk cId="2602384345" sldId="272"/>
            <ac:picMk id="4" creationId="{0484C376-2542-4D21-98A5-776F2C0057DF}"/>
          </ac:picMkLst>
        </pc:picChg>
        <pc:picChg chg="mod">
          <ac:chgData name="Guest User" userId="S::urn:spo:anon#8c2a546e22f688d9fb11e53a47e1477b767b380e945f58fc61fb56581b714144::" providerId="AD" clId="Web-{1E7AC39F-505F-C000-17CB-2C750B4EF3FE}" dt="2021-05-01T02:19:50.987" v="404"/>
          <ac:picMkLst>
            <pc:docMk/>
            <pc:sldMk cId="2602384345" sldId="272"/>
            <ac:picMk id="5" creationId="{FB4EACE5-172B-4AEF-9C00-4AC215DA30A4}"/>
          </ac:picMkLst>
        </pc:picChg>
        <pc:picChg chg="mod ord">
          <ac:chgData name="Guest User" userId="S::urn:spo:anon#8c2a546e22f688d9fb11e53a47e1477b767b380e945f58fc61fb56581b714144::" providerId="AD" clId="Web-{1E7AC39F-505F-C000-17CB-2C750B4EF3FE}" dt="2021-05-01T02:19:50.987" v="404"/>
          <ac:picMkLst>
            <pc:docMk/>
            <pc:sldMk cId="2602384345" sldId="272"/>
            <ac:picMk id="6" creationId="{59CB7712-C649-4CE1-8029-EF908A390CF9}"/>
          </ac:picMkLst>
        </pc:picChg>
      </pc:sldChg>
      <pc:sldChg chg="addSp delSp modSp">
        <pc:chgData name="Guest User" userId="S::urn:spo:anon#8c2a546e22f688d9fb11e53a47e1477b767b380e945f58fc61fb56581b714144::" providerId="AD" clId="Web-{1E7AC39F-505F-C000-17CB-2C750B4EF3FE}" dt="2021-05-01T01:19:10.983" v="44"/>
        <pc:sldMkLst>
          <pc:docMk/>
          <pc:sldMk cId="1670794504" sldId="274"/>
        </pc:sldMkLst>
        <pc:spChg chg="mod">
          <ac:chgData name="Guest User" userId="S::urn:spo:anon#8c2a546e22f688d9fb11e53a47e1477b767b380e945f58fc61fb56581b714144::" providerId="AD" clId="Web-{1E7AC39F-505F-C000-17CB-2C750B4EF3FE}" dt="2021-05-01T01:17:16.714" v="41" actId="20577"/>
          <ac:spMkLst>
            <pc:docMk/>
            <pc:sldMk cId="1670794504" sldId="274"/>
            <ac:spMk id="3" creationId="{B16D831B-DCFF-48AF-82C9-67F00BB9AC7C}"/>
          </ac:spMkLst>
        </pc:spChg>
        <pc:spChg chg="add del mod">
          <ac:chgData name="Guest User" userId="S::urn:spo:anon#8c2a546e22f688d9fb11e53a47e1477b767b380e945f58fc61fb56581b714144::" providerId="AD" clId="Web-{1E7AC39F-505F-C000-17CB-2C750B4EF3FE}" dt="2021-05-01T01:19:10.983" v="44"/>
          <ac:spMkLst>
            <pc:docMk/>
            <pc:sldMk cId="1670794504" sldId="274"/>
            <ac:spMk id="5" creationId="{905D2184-9122-4E4A-9859-9D4DACBC0248}"/>
          </ac:spMkLst>
        </pc:spChg>
      </pc:sldChg>
      <pc:sldChg chg="modSp">
        <pc:chgData name="Guest User" userId="S::urn:spo:anon#8c2a546e22f688d9fb11e53a47e1477b767b380e945f58fc61fb56581b714144::" providerId="AD" clId="Web-{1E7AC39F-505F-C000-17CB-2C750B4EF3FE}" dt="2021-05-01T01:27:33.514" v="58" actId="1076"/>
        <pc:sldMkLst>
          <pc:docMk/>
          <pc:sldMk cId="2120626821" sldId="275"/>
        </pc:sldMkLst>
        <pc:spChg chg="mod">
          <ac:chgData name="Guest User" userId="S::urn:spo:anon#8c2a546e22f688d9fb11e53a47e1477b767b380e945f58fc61fb56581b714144::" providerId="AD" clId="Web-{1E7AC39F-505F-C000-17CB-2C750B4EF3FE}" dt="2021-05-01T01:26:58.357" v="57" actId="20577"/>
          <ac:spMkLst>
            <pc:docMk/>
            <pc:sldMk cId="2120626821" sldId="275"/>
            <ac:spMk id="8" creationId="{CD286C4C-8F82-4CCC-9620-4FD9A8DCC9CF}"/>
          </ac:spMkLst>
        </pc:spChg>
        <pc:grpChg chg="mod">
          <ac:chgData name="Guest User" userId="S::urn:spo:anon#8c2a546e22f688d9fb11e53a47e1477b767b380e945f58fc61fb56581b714144::" providerId="AD" clId="Web-{1E7AC39F-505F-C000-17CB-2C750B4EF3FE}" dt="2021-05-01T01:27:33.514" v="58" actId="1076"/>
          <ac:grpSpMkLst>
            <pc:docMk/>
            <pc:sldMk cId="2120626821" sldId="275"/>
            <ac:grpSpMk id="6" creationId="{E7425499-A769-4C78-9EB3-F92CE5587C59}"/>
          </ac:grpSpMkLst>
        </pc:grpChg>
      </pc:sldChg>
    </pc:docChg>
  </pc:docChgLst>
  <pc:docChgLst>
    <pc:chgData name="Guest User" userId="S::urn:spo:anon#8c2a546e22f688d9fb11e53a47e1477b767b380e945f58fc61fb56581b714144::" providerId="AD" clId="Web-{798AC39F-508D-B000-B1EB-CC4511BB5AF9}"/>
    <pc:docChg chg="modSld">
      <pc:chgData name="Guest User" userId="S::urn:spo:anon#8c2a546e22f688d9fb11e53a47e1477b767b380e945f58fc61fb56581b714144::" providerId="AD" clId="Web-{798AC39F-508D-B000-B1EB-CC4511BB5AF9}" dt="2021-05-01T06:06:55.033" v="11" actId="20577"/>
      <pc:docMkLst>
        <pc:docMk/>
      </pc:docMkLst>
      <pc:sldChg chg="addSp delSp modSp addAnim">
        <pc:chgData name="Guest User" userId="S::urn:spo:anon#8c2a546e22f688d9fb11e53a47e1477b767b380e945f58fc61fb56581b714144::" providerId="AD" clId="Web-{798AC39F-508D-B000-B1EB-CC4511BB5AF9}" dt="2021-05-01T05:51:30.116" v="7"/>
        <pc:sldMkLst>
          <pc:docMk/>
          <pc:sldMk cId="667532947" sldId="256"/>
        </pc:sldMkLst>
        <pc:spChg chg="mo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2" creationId="{261BA827-B59E-4C40-B755-66A9DE3ED820}"/>
          </ac:spMkLst>
        </pc:spChg>
        <pc:spChg chg="mo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3" creationId="{97815493-5696-304B-925E-EC77CBF49788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9" creationId="{36F292AA-C8DB-4CAA-97C9-456CF8540690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11" creationId="{AA065953-3D69-4CD4-80C3-DF10DEB4C761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13" creationId="{2AB36DB5-F10D-4EDB-87E2-ECB9301FFC62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15" creationId="{446F195D-95DC-419E-BBC1-E2B601A6067B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17" creationId="{2256CF5B-1DAD-4912-86B9-FCA733692FED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00" v="3"/>
          <ac:spMkLst>
            <pc:docMk/>
            <pc:sldMk cId="667532947" sldId="256"/>
            <ac:spMk id="19" creationId="{4D896123-1B32-4CB1-B2ED-E34BBC26B423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00" v="3"/>
          <ac:spMkLst>
            <pc:docMk/>
            <pc:sldMk cId="667532947" sldId="256"/>
            <ac:spMk id="20" creationId="{54F04D94-5D02-443B-801E-0CAC1D4EBF3D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00" v="3"/>
          <ac:spMkLst>
            <pc:docMk/>
            <pc:sldMk cId="667532947" sldId="256"/>
            <ac:spMk id="21" creationId="{F57DA40C-10B8-4678-8433-AA03ED65E921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24.272" v="1"/>
          <ac:spMkLst>
            <pc:docMk/>
            <pc:sldMk cId="667532947" sldId="256"/>
            <ac:spMk id="22" creationId="{8C790BE2-4E4F-4AAF-81A2-4A6F4885EBE6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00" v="3"/>
          <ac:spMkLst>
            <pc:docMk/>
            <pc:sldMk cId="667532947" sldId="256"/>
            <ac:spMk id="23" creationId="{6FF3D9AA-2746-40BA-A174-3C45EA458CD5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24.272" v="1"/>
          <ac:spMkLst>
            <pc:docMk/>
            <pc:sldMk cId="667532947" sldId="256"/>
            <ac:spMk id="24" creationId="{D28B54C3-B57B-472A-B96E-1FCB67093DC2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30.100" v="3"/>
          <ac:spMkLst>
            <pc:docMk/>
            <pc:sldMk cId="667532947" sldId="256"/>
            <ac:spMk id="25" creationId="{30BF160C-EC5F-45F5-9B8D-197AFA37BBDE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24.272" v="1"/>
          <ac:spMkLst>
            <pc:docMk/>
            <pc:sldMk cId="667532947" sldId="256"/>
            <ac:spMk id="26" creationId="{7DB3C429-F8DA-49B9-AF84-21996FCF78B5}"/>
          </ac:spMkLst>
        </pc:spChg>
        <pc:spChg chg="ad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27" creationId="{A8384FB5-9ADC-4DDC-881B-597D56F5B15D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24.272" v="1"/>
          <ac:spMkLst>
            <pc:docMk/>
            <pc:sldMk cId="667532947" sldId="256"/>
            <ac:spMk id="28" creationId="{C4C9F2B0-1044-46EB-8AEB-C3BFFDE6C2CC}"/>
          </ac:spMkLst>
        </pc:spChg>
        <pc:spChg chg="ad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29" creationId="{0AF57B88-1D4C-41FA-A761-EC1DD10C35CB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1:24.272" v="1"/>
          <ac:spMkLst>
            <pc:docMk/>
            <pc:sldMk cId="667532947" sldId="256"/>
            <ac:spMk id="30" creationId="{32B3ACB3-D689-442E-8A40-8680B0FEB8A2}"/>
          </ac:spMkLst>
        </pc:spChg>
        <pc:spChg chg="ad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31" creationId="{D2548F45-5164-4ABB-8212-7F293FDED8D4}"/>
          </ac:spMkLst>
        </pc:spChg>
        <pc:spChg chg="add">
          <ac:chgData name="Guest User" userId="S::urn:spo:anon#8c2a546e22f688d9fb11e53a47e1477b767b380e945f58fc61fb56581b714144::" providerId="AD" clId="Web-{798AC39F-508D-B000-B1EB-CC4511BB5AF9}" dt="2021-05-01T05:51:30.116" v="4"/>
          <ac:spMkLst>
            <pc:docMk/>
            <pc:sldMk cId="667532947" sldId="256"/>
            <ac:spMk id="32" creationId="{5E81CCFB-7BEF-4186-86FB-D09450B4D02D}"/>
          </ac:spMkLst>
        </pc:spChg>
        <pc:picChg chg="mod ord">
          <ac:chgData name="Guest User" userId="S::urn:spo:anon#8c2a546e22f688d9fb11e53a47e1477b767b380e945f58fc61fb56581b714144::" providerId="AD" clId="Web-{798AC39F-508D-B000-B1EB-CC4511BB5AF9}" dt="2021-05-01T05:51:30.116" v="4"/>
          <ac:picMkLst>
            <pc:docMk/>
            <pc:sldMk cId="667532947" sldId="256"/>
            <ac:picMk id="4" creationId="{602B7F19-DB0A-47E7-AE88-B2FF30164863}"/>
          </ac:picMkLst>
        </pc:picChg>
      </pc:sldChg>
      <pc:sldChg chg="addSp delSp mod setBg">
        <pc:chgData name="Guest User" userId="S::urn:spo:anon#8c2a546e22f688d9fb11e53a47e1477b767b380e945f58fc61fb56581b714144::" providerId="AD" clId="Web-{798AC39F-508D-B000-B1EB-CC4511BB5AF9}" dt="2021-05-01T05:52:16.664" v="9"/>
        <pc:sldMkLst>
          <pc:docMk/>
          <pc:sldMk cId="1029681935" sldId="261"/>
        </pc:sldMkLst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5" creationId="{F4E1C481-BFDE-4FFD-9DC4-B9D628B08BB5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11" creationId="{040BF4A1-714C-419E-A19F-578DE93BE02F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13" creationId="{2F91A9BD-D57F-4941-931F-40597AB37017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15" creationId="{C54DB264-9467-4730-B9E9-C9A97DD66920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17" creationId="{BB097F88-2120-47B4-B891-5B28F66BBD4A}"/>
          </ac:spMkLst>
        </pc:spChg>
        <pc:spChg chg="add del">
          <ac:chgData name="Guest User" userId="S::urn:spo:anon#8c2a546e22f688d9fb11e53a47e1477b767b380e945f58fc61fb56581b714144::" providerId="AD" clId="Web-{798AC39F-508D-B000-B1EB-CC4511BB5AF9}" dt="2021-05-01T05:52:16.664" v="9"/>
          <ac:spMkLst>
            <pc:docMk/>
            <pc:sldMk cId="1029681935" sldId="261"/>
            <ac:spMk id="19" creationId="{BF9338F5-05AB-4DC5-BD1C-1A9F26C38A7A}"/>
          </ac:spMkLst>
        </pc:spChg>
        <pc:graphicFrameChg chg="add del">
          <ac:chgData name="Guest User" userId="S::urn:spo:anon#8c2a546e22f688d9fb11e53a47e1477b767b380e945f58fc61fb56581b714144::" providerId="AD" clId="Web-{798AC39F-508D-B000-B1EB-CC4511BB5AF9}" dt="2021-05-01T05:52:16.664" v="9"/>
          <ac:graphicFrameMkLst>
            <pc:docMk/>
            <pc:sldMk cId="1029681935" sldId="261"/>
            <ac:graphicFrameMk id="7" creationId="{D17DD9A9-2282-495F-B9B5-B74730E0DEBD}"/>
          </ac:graphicFrameMkLst>
        </pc:graphicFrameChg>
      </pc:sldChg>
      <pc:sldChg chg="modSp">
        <pc:chgData name="Guest User" userId="S::urn:spo:anon#8c2a546e22f688d9fb11e53a47e1477b767b380e945f58fc61fb56581b714144::" providerId="AD" clId="Web-{798AC39F-508D-B000-B1EB-CC4511BB5AF9}" dt="2021-05-01T06:06:55.033" v="11" actId="20577"/>
        <pc:sldMkLst>
          <pc:docMk/>
          <pc:sldMk cId="3230870203" sldId="277"/>
        </pc:sldMkLst>
        <pc:spChg chg="mod">
          <ac:chgData name="Guest User" userId="S::urn:spo:anon#8c2a546e22f688d9fb11e53a47e1477b767b380e945f58fc61fb56581b714144::" providerId="AD" clId="Web-{798AC39F-508D-B000-B1EB-CC4511BB5AF9}" dt="2021-05-01T06:06:55.033" v="11" actId="20577"/>
          <ac:spMkLst>
            <pc:docMk/>
            <pc:sldMk cId="3230870203" sldId="277"/>
            <ac:spMk id="3" creationId="{F558F677-D8A2-430F-B9A1-9863EB3035C2}"/>
          </ac:spMkLst>
        </pc:spChg>
      </pc:sldChg>
    </pc:docChg>
  </pc:docChgLst>
  <pc:docChgLst>
    <pc:chgData name="Guest User" userId="S::urn:spo:anon#8c2a546e22f688d9fb11e53a47e1477b767b380e945f58fc61fb56581b714144::" providerId="AD" clId="Web-{3FA5C39F-0000-B000-DCA4-6984C7AF18A6}"/>
    <pc:docChg chg="modSld">
      <pc:chgData name="Guest User" userId="S::urn:spo:anon#8c2a546e22f688d9fb11e53a47e1477b767b380e945f58fc61fb56581b714144::" providerId="AD" clId="Web-{3FA5C39F-0000-B000-DCA4-6984C7AF18A6}" dt="2021-05-01T14:00:37.934" v="2" actId="14100"/>
      <pc:docMkLst>
        <pc:docMk/>
      </pc:docMkLst>
      <pc:sldChg chg="addSp modSp">
        <pc:chgData name="Guest User" userId="S::urn:spo:anon#8c2a546e22f688d9fb11e53a47e1477b767b380e945f58fc61fb56581b714144::" providerId="AD" clId="Web-{3FA5C39F-0000-B000-DCA4-6984C7AF18A6}" dt="2021-05-01T14:00:37.934" v="2" actId="14100"/>
        <pc:sldMkLst>
          <pc:docMk/>
          <pc:sldMk cId="1367968221" sldId="280"/>
        </pc:sldMkLst>
        <pc:picChg chg="add mod">
          <ac:chgData name="Guest User" userId="S::urn:spo:anon#8c2a546e22f688d9fb11e53a47e1477b767b380e945f58fc61fb56581b714144::" providerId="AD" clId="Web-{3FA5C39F-0000-B000-DCA4-6984C7AF18A6}" dt="2021-05-01T14:00:37.934" v="2" actId="14100"/>
          <ac:picMkLst>
            <pc:docMk/>
            <pc:sldMk cId="1367968221" sldId="280"/>
            <ac:picMk id="3" creationId="{F5785DB3-A3C8-4F8D-8289-329EACA33B4D}"/>
          </ac:picMkLst>
        </pc:picChg>
      </pc:sldChg>
    </pc:docChg>
  </pc:docChgLst>
  <pc:docChgLst>
    <pc:chgData name="Guest User" userId="S::urn:spo:anon#8c2a546e22f688d9fb11e53a47e1477b767b380e945f58fc61fb56581b714144::" providerId="AD" clId="Web-{F381C39F-A04F-C000-17D8-68D52B721551}"/>
    <pc:docChg chg="modSld">
      <pc:chgData name="Guest User" userId="S::urn:spo:anon#8c2a546e22f688d9fb11e53a47e1477b767b380e945f58fc61fb56581b714144::" providerId="AD" clId="Web-{F381C39F-A04F-C000-17D8-68D52B721551}" dt="2021-05-01T03:22:38.065" v="0" actId="20577"/>
      <pc:docMkLst>
        <pc:docMk/>
      </pc:docMkLst>
      <pc:sldChg chg="modSp">
        <pc:chgData name="Guest User" userId="S::urn:spo:anon#8c2a546e22f688d9fb11e53a47e1477b767b380e945f58fc61fb56581b714144::" providerId="AD" clId="Web-{F381C39F-A04F-C000-17D8-68D52B721551}" dt="2021-05-01T03:22:38.065" v="0" actId="20577"/>
        <pc:sldMkLst>
          <pc:docMk/>
          <pc:sldMk cId="3709656106" sldId="271"/>
        </pc:sldMkLst>
        <pc:spChg chg="mod">
          <ac:chgData name="Guest User" userId="S::urn:spo:anon#8c2a546e22f688d9fb11e53a47e1477b767b380e945f58fc61fb56581b714144::" providerId="AD" clId="Web-{F381C39F-A04F-C000-17D8-68D52B721551}" dt="2021-05-01T03:22:38.065" v="0" actId="20577"/>
          <ac:spMkLst>
            <pc:docMk/>
            <pc:sldMk cId="3709656106" sldId="271"/>
            <ac:spMk id="2" creationId="{810F16CD-A012-4EC3-9EEF-6C1C002B30D8}"/>
          </ac:spMkLst>
        </pc:spChg>
      </pc:sldChg>
    </pc:docChg>
  </pc:docChgLst>
  <pc:docChgLst>
    <pc:chgData name="Guest User" userId="S::urn:spo:anon#8c2a546e22f688d9fb11e53a47e1477b767b380e945f58fc61fb56581b714144::" providerId="AD" clId="Web-{10100A95-BA84-3FC7-B002-DC5AF2D58645}"/>
    <pc:docChg chg="addSld delSld modSld">
      <pc:chgData name="Guest User" userId="S::urn:spo:anon#8c2a546e22f688d9fb11e53a47e1477b767b380e945f58fc61fb56581b714144::" providerId="AD" clId="Web-{10100A95-BA84-3FC7-B002-DC5AF2D58645}" dt="2021-05-01T00:43:34.034" v="223" actId="1076"/>
      <pc:docMkLst>
        <pc:docMk/>
      </pc:docMkLst>
      <pc:sldChg chg="modSp">
        <pc:chgData name="Guest User" userId="S::urn:spo:anon#8c2a546e22f688d9fb11e53a47e1477b767b380e945f58fc61fb56581b714144::" providerId="AD" clId="Web-{10100A95-BA84-3FC7-B002-DC5AF2D58645}" dt="2021-04-30T23:58:41.092" v="2" actId="20577"/>
        <pc:sldMkLst>
          <pc:docMk/>
          <pc:sldMk cId="627455011" sldId="257"/>
        </pc:sldMkLst>
        <pc:spChg chg="mod">
          <ac:chgData name="Guest User" userId="S::urn:spo:anon#8c2a546e22f688d9fb11e53a47e1477b767b380e945f58fc61fb56581b714144::" providerId="AD" clId="Web-{10100A95-BA84-3FC7-B002-DC5AF2D58645}" dt="2021-04-30T23:58:41.092" v="2" actId="20577"/>
          <ac:spMkLst>
            <pc:docMk/>
            <pc:sldMk cId="627455011" sldId="257"/>
            <ac:spMk id="3" creationId="{730BD5E2-984D-41DA-9A19-6608C260A141}"/>
          </ac:spMkLst>
        </pc:spChg>
      </pc:sldChg>
      <pc:sldChg chg="modSp del">
        <pc:chgData name="Guest User" userId="S::urn:spo:anon#8c2a546e22f688d9fb11e53a47e1477b767b380e945f58fc61fb56581b714144::" providerId="AD" clId="Web-{10100A95-BA84-3FC7-B002-DC5AF2D58645}" dt="2021-05-01T00:43:04.455" v="218"/>
        <pc:sldMkLst>
          <pc:docMk/>
          <pc:sldMk cId="3872842821" sldId="270"/>
        </pc:sldMkLst>
        <pc:spChg chg="mod">
          <ac:chgData name="Guest User" userId="S::urn:spo:anon#8c2a546e22f688d9fb11e53a47e1477b767b380e945f58fc61fb56581b714144::" providerId="AD" clId="Web-{10100A95-BA84-3FC7-B002-DC5AF2D58645}" dt="2021-05-01T00:32:55.698" v="198" actId="20577"/>
          <ac:spMkLst>
            <pc:docMk/>
            <pc:sldMk cId="3872842821" sldId="270"/>
            <ac:spMk id="3" creationId="{C806E5D2-7874-4245-B11E-2AD54F3FD29E}"/>
          </ac:spMkLst>
        </pc:spChg>
      </pc:sldChg>
      <pc:sldChg chg="modSp new">
        <pc:chgData name="Guest User" userId="S::urn:spo:anon#8c2a546e22f688d9fb11e53a47e1477b767b380e945f58fc61fb56581b714144::" providerId="AD" clId="Web-{10100A95-BA84-3FC7-B002-DC5AF2D58645}" dt="2021-05-01T00:43:34.034" v="223" actId="1076"/>
        <pc:sldMkLst>
          <pc:docMk/>
          <pc:sldMk cId="1670794504" sldId="274"/>
        </pc:sldMkLst>
        <pc:spChg chg="mod">
          <ac:chgData name="Guest User" userId="S::urn:spo:anon#8c2a546e22f688d9fb11e53a47e1477b767b380e945f58fc61fb56581b714144::" providerId="AD" clId="Web-{10100A95-BA84-3FC7-B002-DC5AF2D58645}" dt="2021-05-01T00:41:43.406" v="205" actId="1076"/>
          <ac:spMkLst>
            <pc:docMk/>
            <pc:sldMk cId="1670794504" sldId="274"/>
            <ac:spMk id="2" creationId="{A896BB1D-1426-4DF2-BB76-B4DE8A7B62BB}"/>
          </ac:spMkLst>
        </pc:spChg>
        <pc:spChg chg="mod">
          <ac:chgData name="Guest User" userId="S::urn:spo:anon#8c2a546e22f688d9fb11e53a47e1477b767b380e945f58fc61fb56581b714144::" providerId="AD" clId="Web-{10100A95-BA84-3FC7-B002-DC5AF2D58645}" dt="2021-05-01T00:43:34.034" v="223" actId="1076"/>
          <ac:spMkLst>
            <pc:docMk/>
            <pc:sldMk cId="1670794504" sldId="274"/>
            <ac:spMk id="3" creationId="{B16D831B-DCFF-48AF-82C9-67F00BB9AC7C}"/>
          </ac:spMkLst>
        </pc:spChg>
      </pc:sldChg>
    </pc:docChg>
  </pc:docChgLst>
  <pc:docChgLst>
    <pc:chgData name="Corey D Anderson" userId="S::coreanderson@valdosta.edu::97ba374b-5112-4c4c-bd2e-f0d61af4257d" providerId="AD" clId="Web-{6F7AC39F-F00E-B000-DEF9-6A73EE18F58C}"/>
    <pc:docChg chg="addSld delSld modSld sldOrd">
      <pc:chgData name="Corey D Anderson" userId="S::coreanderson@valdosta.edu::97ba374b-5112-4c4c-bd2e-f0d61af4257d" providerId="AD" clId="Web-{6F7AC39F-F00E-B000-DEF9-6A73EE18F58C}" dt="2021-05-01T02:21:09.764" v="2637" actId="20577"/>
      <pc:docMkLst>
        <pc:docMk/>
      </pc:docMkLst>
      <pc:sldChg chg="modSp">
        <pc:chgData name="Corey D Anderson" userId="S::coreanderson@valdosta.edu::97ba374b-5112-4c4c-bd2e-f0d61af4257d" providerId="AD" clId="Web-{6F7AC39F-F00E-B000-DEF9-6A73EE18F58C}" dt="2021-05-01T01:41:05.978" v="682" actId="20577"/>
        <pc:sldMkLst>
          <pc:docMk/>
          <pc:sldMk cId="1029681935" sldId="261"/>
        </pc:sldMkLst>
        <pc:spChg chg="mod">
          <ac:chgData name="Corey D Anderson" userId="S::coreanderson@valdosta.edu::97ba374b-5112-4c4c-bd2e-f0d61af4257d" providerId="AD" clId="Web-{6F7AC39F-F00E-B000-DEF9-6A73EE18F58C}" dt="2021-05-01T01:41:05.978" v="682" actId="20577"/>
          <ac:spMkLst>
            <pc:docMk/>
            <pc:sldMk cId="1029681935" sldId="261"/>
            <ac:spMk id="5" creationId="{F4E1C481-BFDE-4FFD-9DC4-B9D628B08BB5}"/>
          </ac:spMkLst>
        </pc:spChg>
      </pc:sldChg>
      <pc:sldChg chg="addSp delSp modSp">
        <pc:chgData name="Corey D Anderson" userId="S::coreanderson@valdosta.edu::97ba374b-5112-4c4c-bd2e-f0d61af4257d" providerId="AD" clId="Web-{6F7AC39F-F00E-B000-DEF9-6A73EE18F58C}" dt="2021-05-01T01:59:32.166" v="1403" actId="14100"/>
        <pc:sldMkLst>
          <pc:docMk/>
          <pc:sldMk cId="1705928794" sldId="265"/>
        </pc:sldMkLst>
        <pc:spChg chg="add del mod">
          <ac:chgData name="Corey D Anderson" userId="S::coreanderson@valdosta.edu::97ba374b-5112-4c4c-bd2e-f0d61af4257d" providerId="AD" clId="Web-{6F7AC39F-F00E-B000-DEF9-6A73EE18F58C}" dt="2021-05-01T01:59:32.166" v="1403" actId="14100"/>
          <ac:spMkLst>
            <pc:docMk/>
            <pc:sldMk cId="1705928794" sldId="265"/>
            <ac:spMk id="24" creationId="{BA448B54-3FAF-4F4D-A23F-43D3E4E4F2DE}"/>
          </ac:spMkLst>
        </pc:spChg>
        <pc:picChg chg="add del">
          <ac:chgData name="Corey D Anderson" userId="S::coreanderson@valdosta.edu::97ba374b-5112-4c4c-bd2e-f0d61af4257d" providerId="AD" clId="Web-{6F7AC39F-F00E-B000-DEF9-6A73EE18F58C}" dt="2021-05-01T01:59:20.884" v="1401"/>
          <ac:picMkLst>
            <pc:docMk/>
            <pc:sldMk cId="1705928794" sldId="265"/>
            <ac:picMk id="19" creationId="{59D1FA08-089D-4A21-976F-E212584A13AF}"/>
          </ac:picMkLst>
        </pc:picChg>
        <pc:picChg chg="add del">
          <ac:chgData name="Corey D Anderson" userId="S::coreanderson@valdosta.edu::97ba374b-5112-4c4c-bd2e-f0d61af4257d" providerId="AD" clId="Web-{6F7AC39F-F00E-B000-DEF9-6A73EE18F58C}" dt="2021-05-01T01:59:20.884" v="1402"/>
          <ac:picMkLst>
            <pc:docMk/>
            <pc:sldMk cId="1705928794" sldId="265"/>
            <ac:picMk id="21" creationId="{E41A3926-526D-46C7-A8E1-73074F92AFB2}"/>
          </ac:picMkLst>
        </pc:picChg>
      </pc:sldChg>
      <pc:sldChg chg="modSp ord">
        <pc:chgData name="Corey D Anderson" userId="S::coreanderson@valdosta.edu::97ba374b-5112-4c4c-bd2e-f0d61af4257d" providerId="AD" clId="Web-{6F7AC39F-F00E-B000-DEF9-6A73EE18F58C}" dt="2021-05-01T02:01:23.981" v="1411"/>
        <pc:sldMkLst>
          <pc:docMk/>
          <pc:sldMk cId="424022871" sldId="266"/>
        </pc:sldMkLst>
        <pc:grpChg chg="mod">
          <ac:chgData name="Corey D Anderson" userId="S::coreanderson@valdosta.edu::97ba374b-5112-4c4c-bd2e-f0d61af4257d" providerId="AD" clId="Web-{6F7AC39F-F00E-B000-DEF9-6A73EE18F58C}" dt="2021-05-01T02:00:26.792" v="1407" actId="1076"/>
          <ac:grpSpMkLst>
            <pc:docMk/>
            <pc:sldMk cId="424022871" sldId="266"/>
            <ac:grpSpMk id="31" creationId="{0EA6163B-1FC2-43D9-8042-A06AF0B0E387}"/>
          </ac:grpSpMkLst>
        </pc:grpChg>
      </pc:sldChg>
      <pc:sldChg chg="delSp modSp del ord">
        <pc:chgData name="Corey D Anderson" userId="S::coreanderson@valdosta.edu::97ba374b-5112-4c4c-bd2e-f0d61af4257d" providerId="AD" clId="Web-{6F7AC39F-F00E-B000-DEF9-6A73EE18F58C}" dt="2021-05-01T02:03:10.687" v="1427"/>
        <pc:sldMkLst>
          <pc:docMk/>
          <pc:sldMk cId="245694735" sldId="268"/>
        </pc:sldMkLst>
        <pc:spChg chg="mod">
          <ac:chgData name="Corey D Anderson" userId="S::coreanderson@valdosta.edu::97ba374b-5112-4c4c-bd2e-f0d61af4257d" providerId="AD" clId="Web-{6F7AC39F-F00E-B000-DEF9-6A73EE18F58C}" dt="2021-05-01T02:02:55.906" v="1426" actId="20577"/>
          <ac:spMkLst>
            <pc:docMk/>
            <pc:sldMk cId="245694735" sldId="268"/>
            <ac:spMk id="2" creationId="{FAC37B7C-CA7D-4A55-9D89-76BFA9E96CE4}"/>
          </ac:spMkLst>
        </pc:spChg>
        <pc:spChg chg="del">
          <ac:chgData name="Corey D Anderson" userId="S::coreanderson@valdosta.edu::97ba374b-5112-4c4c-bd2e-f0d61af4257d" providerId="AD" clId="Web-{6F7AC39F-F00E-B000-DEF9-6A73EE18F58C}" dt="2021-05-01T02:01:51.966" v="1419"/>
          <ac:spMkLst>
            <pc:docMk/>
            <pc:sldMk cId="245694735" sldId="268"/>
            <ac:spMk id="3" creationId="{8A5156DC-ADEB-41A6-B583-292EAF847F08}"/>
          </ac:spMkLst>
        </pc:spChg>
        <pc:spChg chg="del">
          <ac:chgData name="Corey D Anderson" userId="S::coreanderson@valdosta.edu::97ba374b-5112-4c4c-bd2e-f0d61af4257d" providerId="AD" clId="Web-{6F7AC39F-F00E-B000-DEF9-6A73EE18F58C}" dt="2021-05-01T02:01:55.044" v="1420"/>
          <ac:spMkLst>
            <pc:docMk/>
            <pc:sldMk cId="245694735" sldId="268"/>
            <ac:spMk id="4" creationId="{B8F879B0-C0DD-4CC1-9D10-DE0AFD8FB900}"/>
          </ac:spMkLst>
        </pc:spChg>
      </pc:sldChg>
      <pc:sldChg chg="modSp">
        <pc:chgData name="Corey D Anderson" userId="S::coreanderson@valdosta.edu::97ba374b-5112-4c4c-bd2e-f0d61af4257d" providerId="AD" clId="Web-{6F7AC39F-F00E-B000-DEF9-6A73EE18F58C}" dt="2021-05-01T02:18:59.620" v="2608" actId="1076"/>
        <pc:sldMkLst>
          <pc:docMk/>
          <pc:sldMk cId="815471133" sldId="269"/>
        </pc:sldMkLst>
        <pc:spChg chg="mod">
          <ac:chgData name="Corey D Anderson" userId="S::coreanderson@valdosta.edu::97ba374b-5112-4c4c-bd2e-f0d61af4257d" providerId="AD" clId="Web-{6F7AC39F-F00E-B000-DEF9-6A73EE18F58C}" dt="2021-05-01T02:18:59.620" v="2608" actId="1076"/>
          <ac:spMkLst>
            <pc:docMk/>
            <pc:sldMk cId="815471133" sldId="269"/>
            <ac:spMk id="2" creationId="{B7E0DCEC-DF33-40E6-8379-B2B2C8E4EBD5}"/>
          </ac:spMkLst>
        </pc:spChg>
        <pc:spChg chg="mod">
          <ac:chgData name="Corey D Anderson" userId="S::coreanderson@valdosta.edu::97ba374b-5112-4c4c-bd2e-f0d61af4257d" providerId="AD" clId="Web-{6F7AC39F-F00E-B000-DEF9-6A73EE18F58C}" dt="2021-05-01T02:16:18.928" v="2574" actId="1076"/>
          <ac:spMkLst>
            <pc:docMk/>
            <pc:sldMk cId="815471133" sldId="269"/>
            <ac:spMk id="3" creationId="{4CF3C0F4-E097-4F79-B5E9-6F7FD630DE01}"/>
          </ac:spMkLst>
        </pc:spChg>
        <pc:spChg chg="mod">
          <ac:chgData name="Corey D Anderson" userId="S::coreanderson@valdosta.edu::97ba374b-5112-4c4c-bd2e-f0d61af4257d" providerId="AD" clId="Web-{6F7AC39F-F00E-B000-DEF9-6A73EE18F58C}" dt="2021-05-01T02:16:18.991" v="2575" actId="1076"/>
          <ac:spMkLst>
            <pc:docMk/>
            <pc:sldMk cId="815471133" sldId="269"/>
            <ac:spMk id="4" creationId="{1C772E59-61EE-43A7-BF2F-7D22AEB2B0CB}"/>
          </ac:spMkLst>
        </pc:spChg>
      </pc:sldChg>
      <pc:sldChg chg="ord">
        <pc:chgData name="Corey D Anderson" userId="S::coreanderson@valdosta.edu::97ba374b-5112-4c4c-bd2e-f0d61af4257d" providerId="AD" clId="Web-{6F7AC39F-F00E-B000-DEF9-6A73EE18F58C}" dt="2021-05-01T01:52:46.076" v="1290"/>
        <pc:sldMkLst>
          <pc:docMk/>
          <pc:sldMk cId="3709656106" sldId="271"/>
        </pc:sldMkLst>
      </pc:sldChg>
      <pc:sldChg chg="addSp delSp modSp">
        <pc:chgData name="Corey D Anderson" userId="S::coreanderson@valdosta.edu::97ba374b-5112-4c4c-bd2e-f0d61af4257d" providerId="AD" clId="Web-{6F7AC39F-F00E-B000-DEF9-6A73EE18F58C}" dt="2021-05-01T02:01:13.528" v="1410"/>
        <pc:sldMkLst>
          <pc:docMk/>
          <pc:sldMk cId="3759330713" sldId="273"/>
        </pc:sldMkLst>
        <pc:spChg chg="add del mod">
          <ac:chgData name="Corey D Anderson" userId="S::coreanderson@valdosta.edu::97ba374b-5112-4c4c-bd2e-f0d61af4257d" providerId="AD" clId="Web-{6F7AC39F-F00E-B000-DEF9-6A73EE18F58C}" dt="2021-05-01T02:01:13.528" v="1410"/>
          <ac:spMkLst>
            <pc:docMk/>
            <pc:sldMk cId="3759330713" sldId="273"/>
            <ac:spMk id="5" creationId="{B58D7484-E1BD-4F36-9656-9572DA3CDBDD}"/>
          </ac:spMkLst>
        </pc:spChg>
        <pc:spChg chg="add del mod">
          <ac:chgData name="Corey D Anderson" userId="S::coreanderson@valdosta.edu::97ba374b-5112-4c4c-bd2e-f0d61af4257d" providerId="AD" clId="Web-{6F7AC39F-F00E-B000-DEF9-6A73EE18F58C}" dt="2021-05-01T02:01:09.278" v="1409"/>
          <ac:spMkLst>
            <pc:docMk/>
            <pc:sldMk cId="3759330713" sldId="273"/>
            <ac:spMk id="7" creationId="{466C25C9-49EA-4601-8344-A17079E1E319}"/>
          </ac:spMkLst>
        </pc:spChg>
      </pc:sldChg>
      <pc:sldChg chg="addSp delSp modSp">
        <pc:chgData name="Corey D Anderson" userId="S::coreanderson@valdosta.edu::97ba374b-5112-4c4c-bd2e-f0d61af4257d" providerId="AD" clId="Web-{6F7AC39F-F00E-B000-DEF9-6A73EE18F58C}" dt="2021-05-01T02:21:09.764" v="2637" actId="20577"/>
        <pc:sldMkLst>
          <pc:docMk/>
          <pc:sldMk cId="1670794504" sldId="274"/>
        </pc:sldMkLst>
        <pc:spChg chg="mod">
          <ac:chgData name="Corey D Anderson" userId="S::coreanderson@valdosta.edu::97ba374b-5112-4c4c-bd2e-f0d61af4257d" providerId="AD" clId="Web-{6F7AC39F-F00E-B000-DEF9-6A73EE18F58C}" dt="2021-05-01T02:21:09.764" v="2637" actId="20577"/>
          <ac:spMkLst>
            <pc:docMk/>
            <pc:sldMk cId="1670794504" sldId="274"/>
            <ac:spMk id="3" creationId="{B16D831B-DCFF-48AF-82C9-67F00BB9AC7C}"/>
          </ac:spMkLst>
        </pc:spChg>
        <pc:spChg chg="add del">
          <ac:chgData name="Corey D Anderson" userId="S::coreanderson@valdosta.edu::97ba374b-5112-4c4c-bd2e-f0d61af4257d" providerId="AD" clId="Web-{6F7AC39F-F00E-B000-DEF9-6A73EE18F58C}" dt="2021-05-01T02:19:00.995" v="2609"/>
          <ac:spMkLst>
            <pc:docMk/>
            <pc:sldMk cId="1670794504" sldId="274"/>
            <ac:spMk id="4" creationId="{9B7A13B6-6199-4869-9DA5-B886A7BE3BA7}"/>
          </ac:spMkLst>
        </pc:spChg>
        <pc:spChg chg="add del mod">
          <ac:chgData name="Corey D Anderson" userId="S::coreanderson@valdosta.edu::97ba374b-5112-4c4c-bd2e-f0d61af4257d" providerId="AD" clId="Web-{6F7AC39F-F00E-B000-DEF9-6A73EE18F58C}" dt="2021-05-01T02:17:48.118" v="2595"/>
          <ac:spMkLst>
            <pc:docMk/>
            <pc:sldMk cId="1670794504" sldId="274"/>
            <ac:spMk id="7" creationId="{D6CA6657-3A9B-459C-98D7-59BFA26E00C9}"/>
          </ac:spMkLst>
        </pc:spChg>
      </pc:sldChg>
      <pc:sldChg chg="modSp new">
        <pc:chgData name="Corey D Anderson" userId="S::coreanderson@valdosta.edu::97ba374b-5112-4c4c-bd2e-f0d61af4257d" providerId="AD" clId="Web-{6F7AC39F-F00E-B000-DEF9-6A73EE18F58C}" dt="2021-05-01T01:39:35.460" v="661" actId="20577"/>
        <pc:sldMkLst>
          <pc:docMk/>
          <pc:sldMk cId="2679219280" sldId="276"/>
        </pc:sldMkLst>
        <pc:spChg chg="mod">
          <ac:chgData name="Corey D Anderson" userId="S::coreanderson@valdosta.edu::97ba374b-5112-4c4c-bd2e-f0d61af4257d" providerId="AD" clId="Web-{6F7AC39F-F00E-B000-DEF9-6A73EE18F58C}" dt="2021-05-01T01:32:47.448" v="77" actId="1076"/>
          <ac:spMkLst>
            <pc:docMk/>
            <pc:sldMk cId="2679219280" sldId="276"/>
            <ac:spMk id="2" creationId="{B7F4CB56-451D-462F-8B1D-44552A3AC09D}"/>
          </ac:spMkLst>
        </pc:spChg>
        <pc:spChg chg="mod">
          <ac:chgData name="Corey D Anderson" userId="S::coreanderson@valdosta.edu::97ba374b-5112-4c4c-bd2e-f0d61af4257d" providerId="AD" clId="Web-{6F7AC39F-F00E-B000-DEF9-6A73EE18F58C}" dt="2021-05-01T01:39:35.460" v="661" actId="20577"/>
          <ac:spMkLst>
            <pc:docMk/>
            <pc:sldMk cId="2679219280" sldId="276"/>
            <ac:spMk id="3" creationId="{0CD79042-CE6F-4A8D-8FCA-04DB8FAF871F}"/>
          </ac:spMkLst>
        </pc:spChg>
      </pc:sldChg>
      <pc:sldChg chg="new del">
        <pc:chgData name="Corey D Anderson" userId="S::coreanderson@valdosta.edu::97ba374b-5112-4c4c-bd2e-f0d61af4257d" providerId="AD" clId="Web-{6F7AC39F-F00E-B000-DEF9-6A73EE18F58C}" dt="2021-05-01T01:41:19.541" v="684"/>
        <pc:sldMkLst>
          <pc:docMk/>
          <pc:sldMk cId="1450818470" sldId="277"/>
        </pc:sldMkLst>
      </pc:sldChg>
      <pc:sldChg chg="modSp new ord">
        <pc:chgData name="Corey D Anderson" userId="S::coreanderson@valdosta.edu::97ba374b-5112-4c4c-bd2e-f0d61af4257d" providerId="AD" clId="Web-{6F7AC39F-F00E-B000-DEF9-6A73EE18F58C}" dt="2021-05-01T02:05:44.863" v="1507" actId="20577"/>
        <pc:sldMkLst>
          <pc:docMk/>
          <pc:sldMk cId="3230870203" sldId="277"/>
        </pc:sldMkLst>
        <pc:spChg chg="mod">
          <ac:chgData name="Corey D Anderson" userId="S::coreanderson@valdosta.edu::97ba374b-5112-4c4c-bd2e-f0d61af4257d" providerId="AD" clId="Web-{6F7AC39F-F00E-B000-DEF9-6A73EE18F58C}" dt="2021-05-01T01:42:18.840" v="724" actId="20577"/>
          <ac:spMkLst>
            <pc:docMk/>
            <pc:sldMk cId="3230870203" sldId="277"/>
            <ac:spMk id="2" creationId="{4E0B393A-C63C-4D72-BD59-CD3850EF9070}"/>
          </ac:spMkLst>
        </pc:spChg>
        <pc:spChg chg="mod">
          <ac:chgData name="Corey D Anderson" userId="S::coreanderson@valdosta.edu::97ba374b-5112-4c4c-bd2e-f0d61af4257d" providerId="AD" clId="Web-{6F7AC39F-F00E-B000-DEF9-6A73EE18F58C}" dt="2021-05-01T02:05:44.863" v="1507" actId="20577"/>
          <ac:spMkLst>
            <pc:docMk/>
            <pc:sldMk cId="3230870203" sldId="277"/>
            <ac:spMk id="3" creationId="{F558F677-D8A2-430F-B9A1-9863EB3035C2}"/>
          </ac:spMkLst>
        </pc:spChg>
      </pc:sldChg>
      <pc:sldChg chg="addSp delSp modSp new">
        <pc:chgData name="Corey D Anderson" userId="S::coreanderson@valdosta.edu::97ba374b-5112-4c4c-bd2e-f0d61af4257d" providerId="AD" clId="Web-{6F7AC39F-F00E-B000-DEF9-6A73EE18F58C}" dt="2021-05-01T02:04:18.642" v="1456" actId="20577"/>
        <pc:sldMkLst>
          <pc:docMk/>
          <pc:sldMk cId="109206503" sldId="278"/>
        </pc:sldMkLst>
        <pc:spChg chg="mod">
          <ac:chgData name="Corey D Anderson" userId="S::coreanderson@valdosta.edu::97ba374b-5112-4c4c-bd2e-f0d61af4257d" providerId="AD" clId="Web-{6F7AC39F-F00E-B000-DEF9-6A73EE18F58C}" dt="2021-05-01T02:04:18.642" v="1456" actId="20577"/>
          <ac:spMkLst>
            <pc:docMk/>
            <pc:sldMk cId="109206503" sldId="278"/>
            <ac:spMk id="2" creationId="{A58A2383-D90F-418D-8ED9-33C005B2248F}"/>
          </ac:spMkLst>
        </pc:spChg>
        <pc:spChg chg="add del">
          <ac:chgData name="Corey D Anderson" userId="S::coreanderson@valdosta.edu::97ba374b-5112-4c4c-bd2e-f0d61af4257d" providerId="AD" clId="Web-{6F7AC39F-F00E-B000-DEF9-6A73EE18F58C}" dt="2021-05-01T02:03:54.188" v="1443"/>
          <ac:spMkLst>
            <pc:docMk/>
            <pc:sldMk cId="109206503" sldId="278"/>
            <ac:spMk id="3" creationId="{6AA7DEB6-6037-4947-832C-F98B38359A15}"/>
          </ac:spMkLst>
        </pc:spChg>
      </pc:sldChg>
      <pc:sldChg chg="addSp delSp modSp new del">
        <pc:chgData name="Corey D Anderson" userId="S::coreanderson@valdosta.edu::97ba374b-5112-4c4c-bd2e-f0d61af4257d" providerId="AD" clId="Web-{6F7AC39F-F00E-B000-DEF9-6A73EE18F58C}" dt="2021-05-01T01:59:47.666" v="1404"/>
        <pc:sldMkLst>
          <pc:docMk/>
          <pc:sldMk cId="3482046715" sldId="278"/>
        </pc:sldMkLst>
        <pc:spChg chg="add del">
          <ac:chgData name="Corey D Anderson" userId="S::coreanderson@valdosta.edu::97ba374b-5112-4c4c-bd2e-f0d61af4257d" providerId="AD" clId="Web-{6F7AC39F-F00E-B000-DEF9-6A73EE18F58C}" dt="2021-05-01T01:59:16.212" v="1398"/>
          <ac:spMkLst>
            <pc:docMk/>
            <pc:sldMk cId="3482046715" sldId="278"/>
            <ac:spMk id="2" creationId="{47217D1D-0F35-4883-9E62-F2E59524AF1B}"/>
          </ac:spMkLst>
        </pc:spChg>
        <pc:spChg chg="add del">
          <ac:chgData name="Corey D Anderson" userId="S::coreanderson@valdosta.edu::97ba374b-5112-4c4c-bd2e-f0d61af4257d" providerId="AD" clId="Web-{6F7AC39F-F00E-B000-DEF9-6A73EE18F58C}" dt="2021-05-01T01:59:17.337" v="1400"/>
          <ac:spMkLst>
            <pc:docMk/>
            <pc:sldMk cId="3482046715" sldId="278"/>
            <ac:spMk id="3" creationId="{BCA2048E-CF43-4E39-9689-04A9AED57AEC}"/>
          </ac:spMkLst>
        </pc:spChg>
        <pc:spChg chg="add del mod">
          <ac:chgData name="Corey D Anderson" userId="S::coreanderson@valdosta.edu::97ba374b-5112-4c4c-bd2e-f0d61af4257d" providerId="AD" clId="Web-{6F7AC39F-F00E-B000-DEF9-6A73EE18F58C}" dt="2021-05-01T01:59:07.821" v="1391"/>
          <ac:spMkLst>
            <pc:docMk/>
            <pc:sldMk cId="3482046715" sldId="278"/>
            <ac:spMk id="6" creationId="{9BC96121-FB5F-4C04-B518-4A8B410038BD}"/>
          </ac:spMkLst>
        </pc:spChg>
        <pc:picChg chg="add del mod ord">
          <ac:chgData name="Corey D Anderson" userId="S::coreanderson@valdosta.edu::97ba374b-5112-4c4c-bd2e-f0d61af4257d" providerId="AD" clId="Web-{6F7AC39F-F00E-B000-DEF9-6A73EE18F58C}" dt="2021-05-01T01:59:17.337" v="1400"/>
          <ac:picMkLst>
            <pc:docMk/>
            <pc:sldMk cId="3482046715" sldId="278"/>
            <ac:picMk id="4" creationId="{59524B89-2C00-44B7-B8E6-51C3EAE1E3DE}"/>
          </ac:picMkLst>
        </pc:picChg>
        <pc:picChg chg="add del mod">
          <ac:chgData name="Corey D Anderson" userId="S::coreanderson@valdosta.edu::97ba374b-5112-4c4c-bd2e-f0d61af4257d" providerId="AD" clId="Web-{6F7AC39F-F00E-B000-DEF9-6A73EE18F58C}" dt="2021-05-01T01:59:17.337" v="1399"/>
          <ac:picMkLst>
            <pc:docMk/>
            <pc:sldMk cId="3482046715" sldId="278"/>
            <ac:picMk id="5" creationId="{BED2AEC9-E207-4684-BDB4-373CEB22C6DD}"/>
          </ac:picMkLst>
        </pc:picChg>
      </pc:sldChg>
      <pc:sldChg chg="modSp new ord">
        <pc:chgData name="Corey D Anderson" userId="S::coreanderson@valdosta.edu::97ba374b-5112-4c4c-bd2e-f0d61af4257d" providerId="AD" clId="Web-{6F7AC39F-F00E-B000-DEF9-6A73EE18F58C}" dt="2021-05-01T02:09:56.761" v="1907" actId="20577"/>
        <pc:sldMkLst>
          <pc:docMk/>
          <pc:sldMk cId="631361570" sldId="279"/>
        </pc:sldMkLst>
        <pc:spChg chg="mod">
          <ac:chgData name="Corey D Anderson" userId="S::coreanderson@valdosta.edu::97ba374b-5112-4c4c-bd2e-f0d61af4257d" providerId="AD" clId="Web-{6F7AC39F-F00E-B000-DEF9-6A73EE18F58C}" dt="2021-05-01T02:06:40.068" v="1573" actId="1076"/>
          <ac:spMkLst>
            <pc:docMk/>
            <pc:sldMk cId="631361570" sldId="279"/>
            <ac:spMk id="2" creationId="{A1A0F93A-6A2E-41B7-9266-77DE4638D5EA}"/>
          </ac:spMkLst>
        </pc:spChg>
        <pc:spChg chg="mod">
          <ac:chgData name="Corey D Anderson" userId="S::coreanderson@valdosta.edu::97ba374b-5112-4c4c-bd2e-f0d61af4257d" providerId="AD" clId="Web-{6F7AC39F-F00E-B000-DEF9-6A73EE18F58C}" dt="2021-05-01T02:09:56.761" v="1907" actId="20577"/>
          <ac:spMkLst>
            <pc:docMk/>
            <pc:sldMk cId="631361570" sldId="279"/>
            <ac:spMk id="3" creationId="{A9E7DC2F-002C-433C-896A-F9187325A73D}"/>
          </ac:spMkLst>
        </pc:spChg>
      </pc:sldChg>
    </pc:docChg>
  </pc:docChgLst>
  <pc:docChgLst>
    <pc:chgData name="Corey D Anderson" userId="S::coreanderson@valdosta.edu::97ba374b-5112-4c4c-bd2e-f0d61af4257d" providerId="AD" clId="Web-{1079C39F-80E8-C000-17D8-6EE583B3F88D}"/>
    <pc:docChg chg="addSld modSld">
      <pc:chgData name="Corey D Anderson" userId="S::coreanderson@valdosta.edu::97ba374b-5112-4c4c-bd2e-f0d61af4257d" providerId="AD" clId="Web-{1079C39F-80E8-C000-17D8-6EE583B3F88D}" dt="2021-05-01T01:01:07.751" v="368" actId="1076"/>
      <pc:docMkLst>
        <pc:docMk/>
      </pc:docMkLst>
      <pc:sldChg chg="modSp">
        <pc:chgData name="Corey D Anderson" userId="S::coreanderson@valdosta.edu::97ba374b-5112-4c4c-bd2e-f0d61af4257d" providerId="AD" clId="Web-{1079C39F-80E8-C000-17D8-6EE583B3F88D}" dt="2021-05-01T01:00:21.858" v="357" actId="1076"/>
        <pc:sldMkLst>
          <pc:docMk/>
          <pc:sldMk cId="1705928794" sldId="265"/>
        </pc:sldMkLst>
        <pc:spChg chg="mod">
          <ac:chgData name="Corey D Anderson" userId="S::coreanderson@valdosta.edu::97ba374b-5112-4c4c-bd2e-f0d61af4257d" providerId="AD" clId="Web-{1079C39F-80E8-C000-17D8-6EE583B3F88D}" dt="2021-05-01T01:00:18.092" v="356" actId="1076"/>
          <ac:spMkLst>
            <pc:docMk/>
            <pc:sldMk cId="1705928794" sldId="265"/>
            <ac:spMk id="24" creationId="{BA448B54-3FAF-4F4D-A23F-43D3E4E4F2DE}"/>
          </ac:spMkLst>
        </pc:spChg>
        <pc:spChg chg="mod">
          <ac:chgData name="Corey D Anderson" userId="S::coreanderson@valdosta.edu::97ba374b-5112-4c4c-bd2e-f0d61af4257d" providerId="AD" clId="Web-{1079C39F-80E8-C000-17D8-6EE583B3F88D}" dt="2021-05-01T01:00:21.858" v="357" actId="1076"/>
          <ac:spMkLst>
            <pc:docMk/>
            <pc:sldMk cId="1705928794" sldId="265"/>
            <ac:spMk id="25" creationId="{874F852F-A2B2-4079-91C7-B1AA29886E5D}"/>
          </ac:spMkLst>
        </pc:spChg>
        <pc:picChg chg="mod">
          <ac:chgData name="Corey D Anderson" userId="S::coreanderson@valdosta.edu::97ba374b-5112-4c4c-bd2e-f0d61af4257d" providerId="AD" clId="Web-{1079C39F-80E8-C000-17D8-6EE583B3F88D}" dt="2021-05-01T01:00:10.388" v="355" actId="1076"/>
          <ac:picMkLst>
            <pc:docMk/>
            <pc:sldMk cId="1705928794" sldId="265"/>
            <ac:picMk id="11" creationId="{15A2E6A9-DBBA-4615-B622-9AAFE607FD29}"/>
          </ac:picMkLst>
        </pc:picChg>
        <pc:picChg chg="mod">
          <ac:chgData name="Corey D Anderson" userId="S::coreanderson@valdosta.edu::97ba374b-5112-4c4c-bd2e-f0d61af4257d" providerId="AD" clId="Web-{1079C39F-80E8-C000-17D8-6EE583B3F88D}" dt="2021-05-01T01:00:10.372" v="354" actId="1076"/>
          <ac:picMkLst>
            <pc:docMk/>
            <pc:sldMk cId="1705928794" sldId="265"/>
            <ac:picMk id="17" creationId="{97202F38-3610-4836-B2C0-99231899DD47}"/>
          </ac:picMkLst>
        </pc:picChg>
        <pc:picChg chg="mod">
          <ac:chgData name="Corey D Anderson" userId="S::coreanderson@valdosta.edu::97ba374b-5112-4c4c-bd2e-f0d61af4257d" providerId="AD" clId="Web-{1079C39F-80E8-C000-17D8-6EE583B3F88D}" dt="2021-05-01T01:00:10.310" v="352" actId="1076"/>
          <ac:picMkLst>
            <pc:docMk/>
            <pc:sldMk cId="1705928794" sldId="265"/>
            <ac:picMk id="19" creationId="{59D1FA08-089D-4A21-976F-E212584A13AF}"/>
          </ac:picMkLst>
        </pc:picChg>
        <pc:picChg chg="mod">
          <ac:chgData name="Corey D Anderson" userId="S::coreanderson@valdosta.edu::97ba374b-5112-4c4c-bd2e-f0d61af4257d" providerId="AD" clId="Web-{1079C39F-80E8-C000-17D8-6EE583B3F88D}" dt="2021-05-01T01:00:10.341" v="353" actId="1076"/>
          <ac:picMkLst>
            <pc:docMk/>
            <pc:sldMk cId="1705928794" sldId="265"/>
            <ac:picMk id="21" creationId="{E41A3926-526D-46C7-A8E1-73074F92AFB2}"/>
          </ac:picMkLst>
        </pc:picChg>
      </pc:sldChg>
      <pc:sldChg chg="addSp modSp">
        <pc:chgData name="Corey D Anderson" userId="S::coreanderson@valdosta.edu::97ba374b-5112-4c4c-bd2e-f0d61af4257d" providerId="AD" clId="Web-{1079C39F-80E8-C000-17D8-6EE583B3F88D}" dt="2021-05-01T01:00:53.063" v="367" actId="20577"/>
        <pc:sldMkLst>
          <pc:docMk/>
          <pc:sldMk cId="3759330713" sldId="273"/>
        </pc:sldMkLst>
        <pc:spChg chg="add mod">
          <ac:chgData name="Corey D Anderson" userId="S::coreanderson@valdosta.edu::97ba374b-5112-4c4c-bd2e-f0d61af4257d" providerId="AD" clId="Web-{1079C39F-80E8-C000-17D8-6EE583B3F88D}" dt="2021-05-01T01:00:53.063" v="367" actId="20577"/>
          <ac:spMkLst>
            <pc:docMk/>
            <pc:sldMk cId="3759330713" sldId="273"/>
            <ac:spMk id="6" creationId="{E522A3B6-2373-4034-95D8-72A490351E08}"/>
          </ac:spMkLst>
        </pc:spChg>
        <pc:grpChg chg="add mod">
          <ac:chgData name="Corey D Anderson" userId="S::coreanderson@valdosta.edu::97ba374b-5112-4c4c-bd2e-f0d61af4257d" providerId="AD" clId="Web-{1079C39F-80E8-C000-17D8-6EE583B3F88D}" dt="2021-05-01T00:55:12.556" v="221" actId="1076"/>
          <ac:grpSpMkLst>
            <pc:docMk/>
            <pc:sldMk cId="3759330713" sldId="273"/>
            <ac:grpSpMk id="4" creationId="{F7766CB8-B373-48B1-86A1-8298F5B95B4F}"/>
          </ac:grpSpMkLst>
        </pc:grpChg>
        <pc:picChg chg="add mod">
          <ac:chgData name="Corey D Anderson" userId="S::coreanderson@valdosta.edu::97ba374b-5112-4c4c-bd2e-f0d61af4257d" providerId="AD" clId="Web-{1079C39F-80E8-C000-17D8-6EE583B3F88D}" dt="2021-05-01T00:51:15.929" v="47" actId="1076"/>
          <ac:picMkLst>
            <pc:docMk/>
            <pc:sldMk cId="3759330713" sldId="273"/>
            <ac:picMk id="2" creationId="{693DDEF6-325D-441E-98F5-8400B3F6D8A2}"/>
          </ac:picMkLst>
        </pc:picChg>
        <pc:picChg chg="add mod">
          <ac:chgData name="Corey D Anderson" userId="S::coreanderson@valdosta.edu::97ba374b-5112-4c4c-bd2e-f0d61af4257d" providerId="AD" clId="Web-{1079C39F-80E8-C000-17D8-6EE583B3F88D}" dt="2021-05-01T00:52:04.823" v="57" actId="1076"/>
          <ac:picMkLst>
            <pc:docMk/>
            <pc:sldMk cId="3759330713" sldId="273"/>
            <ac:picMk id="3" creationId="{7511753C-E642-4822-88DE-438A31F80911}"/>
          </ac:picMkLst>
        </pc:picChg>
      </pc:sldChg>
      <pc:sldChg chg="addSp delSp modSp new">
        <pc:chgData name="Corey D Anderson" userId="S::coreanderson@valdosta.edu::97ba374b-5112-4c4c-bd2e-f0d61af4257d" providerId="AD" clId="Web-{1079C39F-80E8-C000-17D8-6EE583B3F88D}" dt="2021-05-01T01:01:07.751" v="368" actId="1076"/>
        <pc:sldMkLst>
          <pc:docMk/>
          <pc:sldMk cId="2120626821" sldId="275"/>
        </pc:sldMkLst>
        <pc:spChg chg="del">
          <ac:chgData name="Corey D Anderson" userId="S::coreanderson@valdosta.edu::97ba374b-5112-4c4c-bd2e-f0d61af4257d" providerId="AD" clId="Web-{1079C39F-80E8-C000-17D8-6EE583B3F88D}" dt="2021-05-01T00:48:49.825" v="18"/>
          <ac:spMkLst>
            <pc:docMk/>
            <pc:sldMk cId="2120626821" sldId="275"/>
            <ac:spMk id="2" creationId="{B66BA454-67F8-402B-A75F-6ACFDB6BED04}"/>
          </ac:spMkLst>
        </pc:spChg>
        <pc:spChg chg="del">
          <ac:chgData name="Corey D Anderson" userId="S::coreanderson@valdosta.edu::97ba374b-5112-4c4c-bd2e-f0d61af4257d" providerId="AD" clId="Web-{1079C39F-80E8-C000-17D8-6EE583B3F88D}" dt="2021-05-01T00:48:46.356" v="17"/>
          <ac:spMkLst>
            <pc:docMk/>
            <pc:sldMk cId="2120626821" sldId="275"/>
            <ac:spMk id="3" creationId="{C142F834-D1D4-4CAB-934A-7797C9BE8F9A}"/>
          </ac:spMkLst>
        </pc:spChg>
        <pc:spChg chg="add">
          <ac:chgData name="Corey D Anderson" userId="S::coreanderson@valdosta.edu::97ba374b-5112-4c4c-bd2e-f0d61af4257d" providerId="AD" clId="Web-{1079C39F-80E8-C000-17D8-6EE583B3F88D}" dt="2021-05-01T00:53:07.218" v="64"/>
          <ac:spMkLst>
            <pc:docMk/>
            <pc:sldMk cId="2120626821" sldId="275"/>
            <ac:spMk id="7" creationId="{E2597EFD-5286-40CF-BA28-CA817F72B8E2}"/>
          </ac:spMkLst>
        </pc:spChg>
        <pc:spChg chg="add mod">
          <ac:chgData name="Corey D Anderson" userId="S::coreanderson@valdosta.edu::97ba374b-5112-4c4c-bd2e-f0d61af4257d" providerId="AD" clId="Web-{1079C39F-80E8-C000-17D8-6EE583B3F88D}" dt="2021-05-01T00:56:18.530" v="284" actId="14100"/>
          <ac:spMkLst>
            <pc:docMk/>
            <pc:sldMk cId="2120626821" sldId="275"/>
            <ac:spMk id="8" creationId="{CD286C4C-8F82-4CCC-9620-4FD9A8DCC9CF}"/>
          </ac:spMkLst>
        </pc:spChg>
        <pc:grpChg chg="add mod">
          <ac:chgData name="Corey D Anderson" userId="S::coreanderson@valdosta.edu::97ba374b-5112-4c4c-bd2e-f0d61af4257d" providerId="AD" clId="Web-{1079C39F-80E8-C000-17D8-6EE583B3F88D}" dt="2021-05-01T01:01:07.751" v="368" actId="1076"/>
          <ac:grpSpMkLst>
            <pc:docMk/>
            <pc:sldMk cId="2120626821" sldId="275"/>
            <ac:grpSpMk id="6" creationId="{E7425499-A769-4C78-9EB3-F92CE5587C59}"/>
          </ac:grpSpMkLst>
        </pc:grpChg>
        <pc:picChg chg="add mod">
          <ac:chgData name="Corey D Anderson" userId="S::coreanderson@valdosta.edu::97ba374b-5112-4c4c-bd2e-f0d61af4257d" providerId="AD" clId="Web-{1079C39F-80E8-C000-17D8-6EE583B3F88D}" dt="2021-05-01T00:52:01.104" v="56" actId="1076"/>
          <ac:picMkLst>
            <pc:docMk/>
            <pc:sldMk cId="2120626821" sldId="275"/>
            <ac:picMk id="4" creationId="{10ED1EF9-E1BE-448F-8968-6490F423017C}"/>
          </ac:picMkLst>
        </pc:picChg>
        <pc:picChg chg="add mod">
          <ac:chgData name="Corey D Anderson" userId="S::coreanderson@valdosta.edu::97ba374b-5112-4c4c-bd2e-f0d61af4257d" providerId="AD" clId="Web-{1079C39F-80E8-C000-17D8-6EE583B3F88D}" dt="2021-05-01T00:51:38.274" v="53" actId="1076"/>
          <ac:picMkLst>
            <pc:docMk/>
            <pc:sldMk cId="2120626821" sldId="275"/>
            <ac:picMk id="5" creationId="{5D2F4C1A-6F6F-422B-A8FC-969741CAF820}"/>
          </ac:picMkLst>
        </pc:picChg>
      </pc:sldChg>
    </pc:docChg>
  </pc:docChgLst>
  <pc:docChgLst>
    <pc:chgData name="Guest User" userId="S::urn:spo:anon#8c2a546e22f688d9fb11e53a47e1477b767b380e945f58fc61fb56581b714144::" providerId="AD" clId="Web-{867EC39F-B0B3-B000-B1EB-C0981865F414}"/>
    <pc:docChg chg="modSld">
      <pc:chgData name="Guest User" userId="S::urn:spo:anon#8c2a546e22f688d9fb11e53a47e1477b767b380e945f58fc61fb56581b714144::" providerId="AD" clId="Web-{867EC39F-B0B3-B000-B1EB-C0981865F414}" dt="2021-05-01T02:54:20.728" v="107" actId="1076"/>
      <pc:docMkLst>
        <pc:docMk/>
      </pc:docMkLst>
      <pc:sldChg chg="modSp">
        <pc:chgData name="Guest User" userId="S::urn:spo:anon#8c2a546e22f688d9fb11e53a47e1477b767b380e945f58fc61fb56581b714144::" providerId="AD" clId="Web-{867EC39F-B0B3-B000-B1EB-C0981865F414}" dt="2021-05-01T02:51:19.145" v="85" actId="1076"/>
        <pc:sldMkLst>
          <pc:docMk/>
          <pc:sldMk cId="3709656106" sldId="271"/>
        </pc:sldMkLst>
        <pc:spChg chg="mod">
          <ac:chgData name="Guest User" userId="S::urn:spo:anon#8c2a546e22f688d9fb11e53a47e1477b767b380e945f58fc61fb56581b714144::" providerId="AD" clId="Web-{867EC39F-B0B3-B000-B1EB-C0981865F414}" dt="2021-05-01T02:51:19.145" v="85" actId="1076"/>
          <ac:spMkLst>
            <pc:docMk/>
            <pc:sldMk cId="3709656106" sldId="271"/>
            <ac:spMk id="2" creationId="{810F16CD-A012-4EC3-9EEF-6C1C002B30D8}"/>
          </ac:spMkLst>
        </pc:spChg>
        <pc:spChg chg="mod">
          <ac:chgData name="Guest User" userId="S::urn:spo:anon#8c2a546e22f688d9fb11e53a47e1477b767b380e945f58fc61fb56581b714144::" providerId="AD" clId="Web-{867EC39F-B0B3-B000-B1EB-C0981865F414}" dt="2021-05-01T02:51:10.848" v="84" actId="1076"/>
          <ac:spMkLst>
            <pc:docMk/>
            <pc:sldMk cId="3709656106" sldId="271"/>
            <ac:spMk id="9" creationId="{D6B28E7A-E259-444E-9649-57F9E632E001}"/>
          </ac:spMkLst>
        </pc:spChg>
      </pc:sldChg>
      <pc:sldChg chg="addSp delSp modSp">
        <pc:chgData name="Guest User" userId="S::urn:spo:anon#8c2a546e22f688d9fb11e53a47e1477b767b380e945f58fc61fb56581b714144::" providerId="AD" clId="Web-{867EC39F-B0B3-B000-B1EB-C0981865F414}" dt="2021-05-01T02:54:20.728" v="107" actId="1076"/>
        <pc:sldMkLst>
          <pc:docMk/>
          <pc:sldMk cId="2602384345" sldId="272"/>
        </pc:sldMkLst>
        <pc:spChg chg="mod">
          <ac:chgData name="Guest User" userId="S::urn:spo:anon#8c2a546e22f688d9fb11e53a47e1477b767b380e945f58fc61fb56581b714144::" providerId="AD" clId="Web-{867EC39F-B0B3-B000-B1EB-C0981865F414}" dt="2021-05-01T02:52:30.538" v="92" actId="1076"/>
          <ac:spMkLst>
            <pc:docMk/>
            <pc:sldMk cId="2602384345" sldId="272"/>
            <ac:spMk id="9" creationId="{77FA792E-4B14-46E6-9C5E-C592AEFD1946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17" creationId="{BD4C0BBB-0042-4603-A226-6117F3FD5B3C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19" creationId="{EC44F520-2598-460E-9F91-B02F60830CA2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21" creationId="{42C2835D-CE43-48F4-8E8B-FC56FBB60C8C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23" creationId="{A90F64BE-B6DF-4D20-9A3E-DAD003896C0E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25" creationId="{3299ACA5-1949-4821-8FA4-95A78A2097AE}"/>
          </ac:spMkLst>
        </pc:spChg>
        <pc:spChg chg="del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27" creationId="{85559C2F-075A-49B7-8935-4591245136E5}"/>
          </ac:spMkLst>
        </pc:spChg>
        <pc:spChg chg="add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32" creationId="{BD4C0BBB-0042-4603-A226-6117F3FD5B3C}"/>
          </ac:spMkLst>
        </pc:spChg>
        <pc:spChg chg="add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34" creationId="{EC44F520-2598-460E-9F91-B02F60830CA2}"/>
          </ac:spMkLst>
        </pc:spChg>
        <pc:spChg chg="add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36" creationId="{FBC072A9-737B-43EA-8F67-8155C25E607E}"/>
          </ac:spMkLst>
        </pc:spChg>
        <pc:spChg chg="add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38" creationId="{0EB06CB7-868E-4636-A33A-E193292A6F50}"/>
          </ac:spMkLst>
        </pc:spChg>
        <pc:spChg chg="add">
          <ac:chgData name="Guest User" userId="S::urn:spo:anon#8c2a546e22f688d9fb11e53a47e1477b767b380e945f58fc61fb56581b714144::" providerId="AD" clId="Web-{867EC39F-B0B3-B000-B1EB-C0981865F414}" dt="2021-05-01T02:27:28.813" v="0"/>
          <ac:spMkLst>
            <pc:docMk/>
            <pc:sldMk cId="2602384345" sldId="272"/>
            <ac:spMk id="40" creationId="{AFD90F94-5ADB-4D14-BFA5-C0815CAE6D8D}"/>
          </ac:spMkLst>
        </pc:spChg>
        <pc:picChg chg="add mod">
          <ac:chgData name="Guest User" userId="S::urn:spo:anon#8c2a546e22f688d9fb11e53a47e1477b767b380e945f58fc61fb56581b714144::" providerId="AD" clId="Web-{867EC39F-B0B3-B000-B1EB-C0981865F414}" dt="2021-05-01T02:49:38.331" v="64" actId="1076"/>
          <ac:picMkLst>
            <pc:docMk/>
            <pc:sldMk cId="2602384345" sldId="272"/>
            <ac:picMk id="2" creationId="{8712345A-3DE1-4AD4-BCE1-43CDB58576CE}"/>
          </ac:picMkLst>
        </pc:picChg>
        <pc:picChg chg="add del mod">
          <ac:chgData name="Guest User" userId="S::urn:spo:anon#8c2a546e22f688d9fb11e53a47e1477b767b380e945f58fc61fb56581b714144::" providerId="AD" clId="Web-{867EC39F-B0B3-B000-B1EB-C0981865F414}" dt="2021-05-01T02:44:27.511" v="43"/>
          <ac:picMkLst>
            <pc:docMk/>
            <pc:sldMk cId="2602384345" sldId="272"/>
            <ac:picMk id="3" creationId="{83BD1F4A-17B9-4C4E-A643-B96DD107CA23}"/>
          </ac:picMkLst>
        </pc:picChg>
        <pc:picChg chg="mod">
          <ac:chgData name="Guest User" userId="S::urn:spo:anon#8c2a546e22f688d9fb11e53a47e1477b767b380e945f58fc61fb56581b714144::" providerId="AD" clId="Web-{867EC39F-B0B3-B000-B1EB-C0981865F414}" dt="2021-05-01T02:51:51.287" v="88" actId="14100"/>
          <ac:picMkLst>
            <pc:docMk/>
            <pc:sldMk cId="2602384345" sldId="272"/>
            <ac:picMk id="4" creationId="{0484C376-2542-4D21-98A5-776F2C0057DF}"/>
          </ac:picMkLst>
        </pc:picChg>
        <pc:picChg chg="mod ord">
          <ac:chgData name="Guest User" userId="S::urn:spo:anon#8c2a546e22f688d9fb11e53a47e1477b767b380e945f58fc61fb56581b714144::" providerId="AD" clId="Web-{867EC39F-B0B3-B000-B1EB-C0981865F414}" dt="2021-05-01T02:52:01.131" v="89" actId="14100"/>
          <ac:picMkLst>
            <pc:docMk/>
            <pc:sldMk cId="2602384345" sldId="272"/>
            <ac:picMk id="5" creationId="{FB4EACE5-172B-4AEF-9C00-4AC215DA30A4}"/>
          </ac:picMkLst>
        </pc:picChg>
        <pc:picChg chg="mod">
          <ac:chgData name="Guest User" userId="S::urn:spo:anon#8c2a546e22f688d9fb11e53a47e1477b767b380e945f58fc61fb56581b714144::" providerId="AD" clId="Web-{867EC39F-B0B3-B000-B1EB-C0981865F414}" dt="2021-05-01T02:52:25.881" v="91" actId="1076"/>
          <ac:picMkLst>
            <pc:docMk/>
            <pc:sldMk cId="2602384345" sldId="272"/>
            <ac:picMk id="6" creationId="{59CB7712-C649-4CE1-8029-EF908A390CF9}"/>
          </ac:picMkLst>
        </pc:picChg>
        <pc:picChg chg="add mod modCrop">
          <ac:chgData name="Guest User" userId="S::urn:spo:anon#8c2a546e22f688d9fb11e53a47e1477b767b380e945f58fc61fb56581b714144::" providerId="AD" clId="Web-{867EC39F-B0B3-B000-B1EB-C0981865F414}" dt="2021-05-01T02:53:11.742" v="96" actId="1076"/>
          <ac:picMkLst>
            <pc:docMk/>
            <pc:sldMk cId="2602384345" sldId="272"/>
            <ac:picMk id="7" creationId="{7AF91E18-48BD-4FBE-9FB0-FBFE3B050E27}"/>
          </ac:picMkLst>
        </pc:picChg>
        <pc:picChg chg="add mod">
          <ac:chgData name="Guest User" userId="S::urn:spo:anon#8c2a546e22f688d9fb11e53a47e1477b767b380e945f58fc61fb56581b714144::" providerId="AD" clId="Web-{867EC39F-B0B3-B000-B1EB-C0981865F414}" dt="2021-05-01T02:52:24.335" v="90" actId="1076"/>
          <ac:picMkLst>
            <pc:docMk/>
            <pc:sldMk cId="2602384345" sldId="272"/>
            <ac:picMk id="8" creationId="{058C6348-9219-4040-BD9E-A9212029E14F}"/>
          </ac:picMkLst>
        </pc:picChg>
        <pc:cxnChg chg="add del mod">
          <ac:chgData name="Guest User" userId="S::urn:spo:anon#8c2a546e22f688d9fb11e53a47e1477b767b380e945f58fc61fb56581b714144::" providerId="AD" clId="Web-{867EC39F-B0B3-B000-B1EB-C0981865F414}" dt="2021-05-01T02:53:13.570" v="98"/>
          <ac:cxnSpMkLst>
            <pc:docMk/>
            <pc:sldMk cId="2602384345" sldId="272"/>
            <ac:cxnSpMk id="10" creationId="{5DBB3F7F-5160-42F9-9BC3-28FAC96B337C}"/>
          </ac:cxnSpMkLst>
        </pc:cxnChg>
        <pc:cxnChg chg="add del">
          <ac:chgData name="Guest User" userId="S::urn:spo:anon#8c2a546e22f688d9fb11e53a47e1477b767b380e945f58fc61fb56581b714144::" providerId="AD" clId="Web-{867EC39F-B0B3-B000-B1EB-C0981865F414}" dt="2021-05-01T02:53:45.915" v="103"/>
          <ac:cxnSpMkLst>
            <pc:docMk/>
            <pc:sldMk cId="2602384345" sldId="272"/>
            <ac:cxnSpMk id="11" creationId="{68086CCF-593F-4A08-BBE6-3B8985A37552}"/>
          </ac:cxnSpMkLst>
        </pc:cxnChg>
        <pc:cxnChg chg="add mod">
          <ac:chgData name="Guest User" userId="S::urn:spo:anon#8c2a546e22f688d9fb11e53a47e1477b767b380e945f58fc61fb56581b714144::" providerId="AD" clId="Web-{867EC39F-B0B3-B000-B1EB-C0981865F414}" dt="2021-05-01T02:54:20.728" v="107" actId="1076"/>
          <ac:cxnSpMkLst>
            <pc:docMk/>
            <pc:sldMk cId="2602384345" sldId="272"/>
            <ac:cxnSpMk id="12" creationId="{263B61BA-F383-444D-A661-2286D891818B}"/>
          </ac:cxnSpMkLst>
        </pc:cxnChg>
      </pc:sldChg>
      <pc:sldChg chg="modSp">
        <pc:chgData name="Guest User" userId="S::urn:spo:anon#8c2a546e22f688d9fb11e53a47e1477b767b380e945f58fc61fb56581b714144::" providerId="AD" clId="Web-{867EC39F-B0B3-B000-B1EB-C0981865F414}" dt="2021-05-01T02:50:20.738" v="70" actId="1076"/>
        <pc:sldMkLst>
          <pc:docMk/>
          <pc:sldMk cId="3759330713" sldId="273"/>
        </pc:sldMkLst>
        <pc:spChg chg="mod">
          <ac:chgData name="Guest User" userId="S::urn:spo:anon#8c2a546e22f688d9fb11e53a47e1477b767b380e945f58fc61fb56581b714144::" providerId="AD" clId="Web-{867EC39F-B0B3-B000-B1EB-C0981865F414}" dt="2021-05-01T02:50:20.738" v="70" actId="1076"/>
          <ac:spMkLst>
            <pc:docMk/>
            <pc:sldMk cId="3759330713" sldId="273"/>
            <ac:spMk id="6" creationId="{E522A3B6-2373-4034-95D8-72A490351E08}"/>
          </ac:spMkLst>
        </pc:spChg>
        <pc:grpChg chg="mod">
          <ac:chgData name="Guest User" userId="S::urn:spo:anon#8c2a546e22f688d9fb11e53a47e1477b767b380e945f58fc61fb56581b714144::" providerId="AD" clId="Web-{867EC39F-B0B3-B000-B1EB-C0981865F414}" dt="2021-05-01T02:50:10.019" v="68" actId="1076"/>
          <ac:grpSpMkLst>
            <pc:docMk/>
            <pc:sldMk cId="3759330713" sldId="273"/>
            <ac:grpSpMk id="4" creationId="{F7766CB8-B373-48B1-86A1-8298F5B95B4F}"/>
          </ac:grpSpMkLst>
        </pc:grpChg>
      </pc:sldChg>
      <pc:sldChg chg="modSp">
        <pc:chgData name="Guest User" userId="S::urn:spo:anon#8c2a546e22f688d9fb11e53a47e1477b767b380e945f58fc61fb56581b714144::" providerId="AD" clId="Web-{867EC39F-B0B3-B000-B1EB-C0981865F414}" dt="2021-05-01T02:50:37.910" v="73" actId="1076"/>
        <pc:sldMkLst>
          <pc:docMk/>
          <pc:sldMk cId="2679219280" sldId="276"/>
        </pc:sldMkLst>
        <pc:spChg chg="mod">
          <ac:chgData name="Guest User" userId="S::urn:spo:anon#8c2a546e22f688d9fb11e53a47e1477b767b380e945f58fc61fb56581b714144::" providerId="AD" clId="Web-{867EC39F-B0B3-B000-B1EB-C0981865F414}" dt="2021-05-01T02:50:34.254" v="72" actId="20577"/>
          <ac:spMkLst>
            <pc:docMk/>
            <pc:sldMk cId="2679219280" sldId="276"/>
            <ac:spMk id="2" creationId="{B7F4CB56-451D-462F-8B1D-44552A3AC09D}"/>
          </ac:spMkLst>
        </pc:spChg>
        <pc:spChg chg="mod">
          <ac:chgData name="Guest User" userId="S::urn:spo:anon#8c2a546e22f688d9fb11e53a47e1477b767b380e945f58fc61fb56581b714144::" providerId="AD" clId="Web-{867EC39F-B0B3-B000-B1EB-C0981865F414}" dt="2021-05-01T02:50:37.910" v="73" actId="1076"/>
          <ac:spMkLst>
            <pc:docMk/>
            <pc:sldMk cId="2679219280" sldId="276"/>
            <ac:spMk id="3" creationId="{0CD79042-CE6F-4A8D-8FCA-04DB8FAF871F}"/>
          </ac:spMkLst>
        </pc:spChg>
      </pc:sldChg>
    </pc:docChg>
  </pc:docChgLst>
  <pc:docChgLst>
    <pc:chgData name="Guest User" userId="S::urn:spo:anon#8c2a546e22f688d9fb11e53a47e1477b767b380e945f58fc61fb56581b714144::" providerId="AD" clId="Web-{ECADC39F-B0B1-B000-B1EB-C44DBD08DFCE}"/>
    <pc:docChg chg="delSld modSld">
      <pc:chgData name="Guest User" userId="S::urn:spo:anon#8c2a546e22f688d9fb11e53a47e1477b767b380e945f58fc61fb56581b714144::" providerId="AD" clId="Web-{ECADC39F-B0B1-B000-B1EB-C44DBD08DFCE}" dt="2021-05-01T16:16:08.110" v="7" actId="20577"/>
      <pc:docMkLst>
        <pc:docMk/>
      </pc:docMkLst>
      <pc:sldChg chg="modSp">
        <pc:chgData name="Guest User" userId="S::urn:spo:anon#8c2a546e22f688d9fb11e53a47e1477b767b380e945f58fc61fb56581b714144::" providerId="AD" clId="Web-{ECADC39F-B0B1-B000-B1EB-C44DBD08DFCE}" dt="2021-05-01T16:16:08.110" v="7" actId="20577"/>
        <pc:sldMkLst>
          <pc:docMk/>
          <pc:sldMk cId="3444961793" sldId="259"/>
        </pc:sldMkLst>
        <pc:spChg chg="mod">
          <ac:chgData name="Guest User" userId="S::urn:spo:anon#8c2a546e22f688d9fb11e53a47e1477b767b380e945f58fc61fb56581b714144::" providerId="AD" clId="Web-{ECADC39F-B0B1-B000-B1EB-C44DBD08DFCE}" dt="2021-05-01T16:16:08.110" v="7" actId="20577"/>
          <ac:spMkLst>
            <pc:docMk/>
            <pc:sldMk cId="3444961793" sldId="259"/>
            <ac:spMk id="5" creationId="{28ED3A3C-0B28-4CD8-848B-431CD3BA0156}"/>
          </ac:spMkLst>
        </pc:spChg>
      </pc:sldChg>
      <pc:sldChg chg="del">
        <pc:chgData name="Guest User" userId="S::urn:spo:anon#8c2a546e22f688d9fb11e53a47e1477b767b380e945f58fc61fb56581b714144::" providerId="AD" clId="Web-{ECADC39F-B0B1-B000-B1EB-C44DBD08DFCE}" dt="2021-05-01T16:14:05.279" v="0"/>
        <pc:sldMkLst>
          <pc:docMk/>
          <pc:sldMk cId="1029681935" sldId="261"/>
        </pc:sldMkLst>
      </pc:sldChg>
    </pc:docChg>
  </pc:docChgLst>
  <pc:docChgLst>
    <pc:chgData name="Corey D Anderson" userId="S::coreanderson@valdosta.edu::97ba374b-5112-4c4c-bd2e-f0d61af4257d" providerId="AD" clId="Web-{A778C39F-E07E-C000-17CB-291E67B50C9C}"/>
    <pc:docChg chg="addSld modSld">
      <pc:chgData name="Corey D Anderson" userId="S::coreanderson@valdosta.edu::97ba374b-5112-4c4c-bd2e-f0d61af4257d" providerId="AD" clId="Web-{A778C39F-E07E-C000-17CB-291E67B50C9C}" dt="2021-05-01T00:41:27.993" v="19"/>
      <pc:docMkLst>
        <pc:docMk/>
      </pc:docMkLst>
      <pc:sldChg chg="addSp delSp modSp new">
        <pc:chgData name="Corey D Anderson" userId="S::coreanderson@valdosta.edu::97ba374b-5112-4c4c-bd2e-f0d61af4257d" providerId="AD" clId="Web-{A778C39F-E07E-C000-17CB-291E67B50C9C}" dt="2021-05-01T00:41:27.993" v="19"/>
        <pc:sldMkLst>
          <pc:docMk/>
          <pc:sldMk cId="3759330713" sldId="273"/>
        </pc:sldMkLst>
        <pc:spChg chg="del">
          <ac:chgData name="Corey D Anderson" userId="S::coreanderson@valdosta.edu::97ba374b-5112-4c4c-bd2e-f0d61af4257d" providerId="AD" clId="Web-{A778C39F-E07E-C000-17CB-291E67B50C9C}" dt="2021-05-01T00:39:46.678" v="1"/>
          <ac:spMkLst>
            <pc:docMk/>
            <pc:sldMk cId="3759330713" sldId="273"/>
            <ac:spMk id="2" creationId="{FC63D066-38AA-4269-A0E5-1A0AB0C95B88}"/>
          </ac:spMkLst>
        </pc:spChg>
        <pc:spChg chg="del">
          <ac:chgData name="Corey D Anderson" userId="S::coreanderson@valdosta.edu::97ba374b-5112-4c4c-bd2e-f0d61af4257d" providerId="AD" clId="Web-{A778C39F-E07E-C000-17CB-291E67B50C9C}" dt="2021-05-01T00:39:50.631" v="2"/>
          <ac:spMkLst>
            <pc:docMk/>
            <pc:sldMk cId="3759330713" sldId="273"/>
            <ac:spMk id="3" creationId="{76DE2F11-E432-4247-9220-E95E79BB6638}"/>
          </ac:spMkLst>
        </pc:spChg>
        <pc:picChg chg="add del mod">
          <ac:chgData name="Corey D Anderson" userId="S::coreanderson@valdosta.edu::97ba374b-5112-4c4c-bd2e-f0d61af4257d" providerId="AD" clId="Web-{A778C39F-E07E-C000-17CB-291E67B50C9C}" dt="2021-05-01T00:41:27.993" v="19"/>
          <ac:picMkLst>
            <pc:docMk/>
            <pc:sldMk cId="3759330713" sldId="273"/>
            <ac:picMk id="4" creationId="{CD851197-5E40-453C-84B4-175FAD6D55EE}"/>
          </ac:picMkLst>
        </pc:picChg>
        <pc:picChg chg="add del mod">
          <ac:chgData name="Corey D Anderson" userId="S::coreanderson@valdosta.edu::97ba374b-5112-4c4c-bd2e-f0d61af4257d" providerId="AD" clId="Web-{A778C39F-E07E-C000-17CB-291E67B50C9C}" dt="2021-05-01T00:41:25.525" v="18"/>
          <ac:picMkLst>
            <pc:docMk/>
            <pc:sldMk cId="3759330713" sldId="273"/>
            <ac:picMk id="5" creationId="{6CC0C985-3682-4918-A8E7-9A5FB25E65A1}"/>
          </ac:picMkLst>
        </pc:picChg>
      </pc:sldChg>
    </pc:docChg>
  </pc:docChgLst>
  <pc:docChgLst>
    <pc:chgData name="Guest User" userId="S::urn:spo:anon#8c2a546e22f688d9fb11e53a47e1477b767b380e945f58fc61fb56581b714144::" providerId="AD" clId="Web-{D35EC39F-30E6-B000-DDC5-DEA88B193A06}"/>
    <pc:docChg chg="addSld modSld sldOrd">
      <pc:chgData name="Guest User" userId="S::urn:spo:anon#8c2a546e22f688d9fb11e53a47e1477b767b380e945f58fc61fb56581b714144::" providerId="AD" clId="Web-{D35EC39F-30E6-B000-DDC5-DEA88B193A06}" dt="2021-04-30T18:55:18.194" v="1216" actId="20577"/>
      <pc:docMkLst>
        <pc:docMk/>
      </pc:docMkLst>
      <pc:sldChg chg="modSp new ord">
        <pc:chgData name="Guest User" userId="S::urn:spo:anon#8c2a546e22f688d9fb11e53a47e1477b767b380e945f58fc61fb56581b714144::" providerId="AD" clId="Web-{D35EC39F-30E6-B000-DDC5-DEA88B193A06}" dt="2021-04-30T18:53:48.160" v="1199" actId="20577"/>
        <pc:sldMkLst>
          <pc:docMk/>
          <pc:sldMk cId="2416058596" sldId="262"/>
        </pc:sldMkLst>
        <pc:spChg chg="mod">
          <ac:chgData name="Guest User" userId="S::urn:spo:anon#8c2a546e22f688d9fb11e53a47e1477b767b380e945f58fc61fb56581b714144::" providerId="AD" clId="Web-{D35EC39F-30E6-B000-DDC5-DEA88B193A06}" dt="2021-04-30T18:23:47.138" v="766" actId="20577"/>
          <ac:spMkLst>
            <pc:docMk/>
            <pc:sldMk cId="2416058596" sldId="262"/>
            <ac:spMk id="2" creationId="{447F379F-4F12-44EA-943E-35A946452EBB}"/>
          </ac:spMkLst>
        </pc:spChg>
        <pc:spChg chg="mod">
          <ac:chgData name="Guest User" userId="S::urn:spo:anon#8c2a546e22f688d9fb11e53a47e1477b767b380e945f58fc61fb56581b714144::" providerId="AD" clId="Web-{D35EC39F-30E6-B000-DDC5-DEA88B193A06}" dt="2021-04-30T18:26:29.674" v="786" actId="14100"/>
          <ac:spMkLst>
            <pc:docMk/>
            <pc:sldMk cId="2416058596" sldId="262"/>
            <ac:spMk id="3" creationId="{A7992CB2-DCA5-46D4-90D6-57A4092281FA}"/>
          </ac:spMkLst>
        </pc:spChg>
        <pc:spChg chg="mod">
          <ac:chgData name="Guest User" userId="S::urn:spo:anon#8c2a546e22f688d9fb11e53a47e1477b767b380e945f58fc61fb56581b714144::" providerId="AD" clId="Web-{D35EC39F-30E6-B000-DDC5-DEA88B193A06}" dt="2021-04-30T18:53:48.160" v="1199" actId="20577"/>
          <ac:spMkLst>
            <pc:docMk/>
            <pc:sldMk cId="2416058596" sldId="262"/>
            <ac:spMk id="4" creationId="{F3E265D7-D117-4B81-AA02-DB5EE30D3ABC}"/>
          </ac:spMkLst>
        </pc:spChg>
      </pc:sldChg>
      <pc:sldChg chg="addSp delSp modSp new">
        <pc:chgData name="Guest User" userId="S::urn:spo:anon#8c2a546e22f688d9fb11e53a47e1477b767b380e945f58fc61fb56581b714144::" providerId="AD" clId="Web-{D35EC39F-30E6-B000-DDC5-DEA88B193A06}" dt="2021-04-30T18:55:18.194" v="1216" actId="20577"/>
        <pc:sldMkLst>
          <pc:docMk/>
          <pc:sldMk cId="579083461" sldId="263"/>
        </pc:sldMkLst>
        <pc:spChg chg="add del mod">
          <ac:chgData name="Guest User" userId="S::urn:spo:anon#8c2a546e22f688d9fb11e53a47e1477b767b380e945f58fc61fb56581b714144::" providerId="AD" clId="Web-{D35EC39F-30E6-B000-DDC5-DEA88B193A06}" dt="2021-04-30T18:40:14.011" v="822" actId="14100"/>
          <ac:spMkLst>
            <pc:docMk/>
            <pc:sldMk cId="579083461" sldId="263"/>
            <ac:spMk id="2" creationId="{37FD448B-5E1D-4138-A9D0-C1AFBF0851DA}"/>
          </ac:spMkLst>
        </pc:spChg>
        <pc:spChg chg="mod">
          <ac:chgData name="Guest User" userId="S::urn:spo:anon#8c2a546e22f688d9fb11e53a47e1477b767b380e945f58fc61fb56581b714144::" providerId="AD" clId="Web-{D35EC39F-30E6-B000-DDC5-DEA88B193A06}" dt="2021-04-30T18:40:20.168" v="823" actId="14100"/>
          <ac:spMkLst>
            <pc:docMk/>
            <pc:sldMk cId="579083461" sldId="263"/>
            <ac:spMk id="3" creationId="{99E2BD0D-FA40-47FD-ABAA-2EC23474EF47}"/>
          </ac:spMkLst>
        </pc:spChg>
        <pc:spChg chg="mod">
          <ac:chgData name="Guest User" userId="S::urn:spo:anon#8c2a546e22f688d9fb11e53a47e1477b767b380e945f58fc61fb56581b714144::" providerId="AD" clId="Web-{D35EC39F-30E6-B000-DDC5-DEA88B193A06}" dt="2021-04-30T18:55:18.194" v="1216" actId="20577"/>
          <ac:spMkLst>
            <pc:docMk/>
            <pc:sldMk cId="579083461" sldId="263"/>
            <ac:spMk id="4" creationId="{4FA50C27-35FE-4534-B806-28A9AC89F3FF}"/>
          </ac:spMkLst>
        </pc:spChg>
        <pc:spChg chg="add del mod">
          <ac:chgData name="Guest User" userId="S::urn:spo:anon#8c2a546e22f688d9fb11e53a47e1477b767b380e945f58fc61fb56581b714144::" providerId="AD" clId="Web-{D35EC39F-30E6-B000-DDC5-DEA88B193A06}" dt="2021-04-30T18:26:17.096" v="784"/>
          <ac:spMkLst>
            <pc:docMk/>
            <pc:sldMk cId="579083461" sldId="263"/>
            <ac:spMk id="6" creationId="{CDFE7093-704D-4EFE-950B-472777B1A781}"/>
          </ac:spMkLst>
        </pc:spChg>
      </pc:sldChg>
    </pc:docChg>
  </pc:docChgLst>
  <pc:docChgLst>
    <pc:chgData name="Guest User" userId="S::urn:spo:anon#8c2a546e22f688d9fb11e53a47e1477b767b380e945f58fc61fb56581b714144::" providerId="AD" clId="Web-{F3A6C39F-2071-B000-DCA4-6485AF6002E1}"/>
    <pc:docChg chg="modSld">
      <pc:chgData name="Guest User" userId="S::urn:spo:anon#8c2a546e22f688d9fb11e53a47e1477b767b380e945f58fc61fb56581b714144::" providerId="AD" clId="Web-{F3A6C39F-2071-B000-DCA4-6485AF6002E1}" dt="2021-05-01T15:57:16.550" v="5" actId="20577"/>
      <pc:docMkLst>
        <pc:docMk/>
      </pc:docMkLst>
      <pc:sldChg chg="modSp">
        <pc:chgData name="Guest User" userId="S::urn:spo:anon#8c2a546e22f688d9fb11e53a47e1477b767b380e945f58fc61fb56581b714144::" providerId="AD" clId="Web-{F3A6C39F-2071-B000-DCA4-6485AF6002E1}" dt="2021-05-01T15:02:25.865" v="0" actId="20577"/>
        <pc:sldMkLst>
          <pc:docMk/>
          <pc:sldMk cId="3759330713" sldId="273"/>
        </pc:sldMkLst>
        <pc:spChg chg="mod">
          <ac:chgData name="Guest User" userId="S::urn:spo:anon#8c2a546e22f688d9fb11e53a47e1477b767b380e945f58fc61fb56581b714144::" providerId="AD" clId="Web-{F3A6C39F-2071-B000-DCA4-6485AF6002E1}" dt="2021-05-01T15:02:25.865" v="0" actId="20577"/>
          <ac:spMkLst>
            <pc:docMk/>
            <pc:sldMk cId="3759330713" sldId="273"/>
            <ac:spMk id="6" creationId="{E522A3B6-2373-4034-95D8-72A490351E08}"/>
          </ac:spMkLst>
        </pc:spChg>
      </pc:sldChg>
      <pc:sldChg chg="modSp">
        <pc:chgData name="Guest User" userId="S::urn:spo:anon#8c2a546e22f688d9fb11e53a47e1477b767b380e945f58fc61fb56581b714144::" providerId="AD" clId="Web-{F3A6C39F-2071-B000-DCA4-6485AF6002E1}" dt="2021-05-01T15:57:16.550" v="5" actId="20577"/>
        <pc:sldMkLst>
          <pc:docMk/>
          <pc:sldMk cId="3230870203" sldId="277"/>
        </pc:sldMkLst>
        <pc:spChg chg="mod">
          <ac:chgData name="Guest User" userId="S::urn:spo:anon#8c2a546e22f688d9fb11e53a47e1477b767b380e945f58fc61fb56581b714144::" providerId="AD" clId="Web-{F3A6C39F-2071-B000-DCA4-6485AF6002E1}" dt="2021-05-01T15:57:16.550" v="5" actId="20577"/>
          <ac:spMkLst>
            <pc:docMk/>
            <pc:sldMk cId="3230870203" sldId="277"/>
            <ac:spMk id="3" creationId="{F558F677-D8A2-430F-B9A1-9863EB3035C2}"/>
          </ac:spMkLst>
        </pc:spChg>
      </pc:sldChg>
    </pc:docChg>
  </pc:docChgLst>
  <pc:docChgLst>
    <pc:chgData name="Corey D Anderson" userId="S::coreanderson@valdosta.edu::97ba374b-5112-4c4c-bd2e-f0d61af4257d" providerId="AD" clId="Web-{0B86C39F-909D-B000-B1EB-C7A9D988A251}"/>
    <pc:docChg chg="modSld">
      <pc:chgData name="Corey D Anderson" userId="S::coreanderson@valdosta.edu::97ba374b-5112-4c4c-bd2e-f0d61af4257d" providerId="AD" clId="Web-{0B86C39F-909D-B000-B1EB-C7A9D988A251}" dt="2021-05-01T05:56:48.207" v="4296" actId="20577"/>
      <pc:docMkLst>
        <pc:docMk/>
      </pc:docMkLst>
      <pc:sldChg chg="addSp delSp modSp">
        <pc:chgData name="Corey D Anderson" userId="S::coreanderson@valdosta.edu::97ba374b-5112-4c4c-bd2e-f0d61af4257d" providerId="AD" clId="Web-{0B86C39F-909D-B000-B1EB-C7A9D988A251}" dt="2021-05-01T05:46:28.618" v="3936" actId="1076"/>
        <pc:sldMkLst>
          <pc:docMk/>
          <pc:sldMk cId="990936124" sldId="260"/>
        </pc:sldMkLst>
        <pc:spChg chg="del">
          <ac:chgData name="Corey D Anderson" userId="S::coreanderson@valdosta.edu::97ba374b-5112-4c4c-bd2e-f0d61af4257d" providerId="AD" clId="Web-{0B86C39F-909D-B000-B1EB-C7A9D988A251}" dt="2021-05-01T05:41:27.691" v="3894"/>
          <ac:spMkLst>
            <pc:docMk/>
            <pc:sldMk cId="990936124" sldId="260"/>
            <ac:spMk id="4" creationId="{A975C7EC-5929-413E-B681-A785BD167DCC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42:18.114" v="3902"/>
          <ac:spMkLst>
            <pc:docMk/>
            <pc:sldMk cId="990936124" sldId="260"/>
            <ac:spMk id="10" creationId="{D394DDF5-32B9-4EF8-B110-CF44A743A2AD}"/>
          </ac:spMkLst>
        </pc:spChg>
        <pc:spChg chg="add del">
          <ac:chgData name="Corey D Anderson" userId="S::coreanderson@valdosta.edu::97ba374b-5112-4c4c-bd2e-f0d61af4257d" providerId="AD" clId="Web-{0B86C39F-909D-B000-B1EB-C7A9D988A251}" dt="2021-05-01T05:38:09.688" v="3841"/>
          <ac:spMkLst>
            <pc:docMk/>
            <pc:sldMk cId="990936124" sldId="260"/>
            <ac:spMk id="11" creationId="{E13F8A7F-DC30-4725-B14E-0C0C01F1835C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40:13.471" v="3886" actId="1076"/>
          <ac:spMkLst>
            <pc:docMk/>
            <pc:sldMk cId="990936124" sldId="260"/>
            <ac:spMk id="13" creationId="{FFB11836-E873-4575-8949-44A99943C4FB}"/>
          </ac:spMkLst>
        </pc:spChg>
        <pc:spChg chg="add del">
          <ac:chgData name="Corey D Anderson" userId="S::coreanderson@valdosta.edu::97ba374b-5112-4c4c-bd2e-f0d61af4257d" providerId="AD" clId="Web-{0B86C39F-909D-B000-B1EB-C7A9D988A251}" dt="2021-05-01T05:38:05.766" v="3840"/>
          <ac:spMkLst>
            <pc:docMk/>
            <pc:sldMk cId="990936124" sldId="260"/>
            <ac:spMk id="15" creationId="{DDABE924-3EBC-43DA-97B9-5A45B4BC3E63}"/>
          </ac:spMkLst>
        </pc:spChg>
        <pc:spChg chg="add mod">
          <ac:chgData name="Corey D Anderson" userId="S::coreanderson@valdosta.edu::97ba374b-5112-4c4c-bd2e-f0d61af4257d" providerId="AD" clId="Web-{0B86C39F-909D-B000-B1EB-C7A9D988A251}" dt="2021-05-01T05:40:25.706" v="3888" actId="1076"/>
          <ac:spMkLst>
            <pc:docMk/>
            <pc:sldMk cId="990936124" sldId="260"/>
            <ac:spMk id="16" creationId="{EE0D8A2B-F867-43CE-A332-0992F8BE8A01}"/>
          </ac:spMkLst>
        </pc:spChg>
        <pc:spChg chg="add del mod">
          <ac:chgData name="Corey D Anderson" userId="S::coreanderson@valdosta.edu::97ba374b-5112-4c4c-bd2e-f0d61af4257d" providerId="AD" clId="Web-{0B86C39F-909D-B000-B1EB-C7A9D988A251}" dt="2021-05-01T05:43:19.443" v="3913"/>
          <ac:spMkLst>
            <pc:docMk/>
            <pc:sldMk cId="990936124" sldId="260"/>
            <ac:spMk id="17" creationId="{109EB434-4156-48CC-8796-148F7835C082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43:50.131" v="3915" actId="1076"/>
          <ac:spMkLst>
            <pc:docMk/>
            <pc:sldMk cId="990936124" sldId="260"/>
            <ac:spMk id="23" creationId="{E8509F4E-632D-4651-AD48-F969689A45AD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46:28.618" v="3936" actId="1076"/>
          <ac:spMkLst>
            <pc:docMk/>
            <pc:sldMk cId="990936124" sldId="260"/>
            <ac:spMk id="26" creationId="{90A5691E-A009-45A6-AB81-C0390644F134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41:06.066" v="3893" actId="20577"/>
          <ac:spMkLst>
            <pc:docMk/>
            <pc:sldMk cId="990936124" sldId="260"/>
            <ac:spMk id="27" creationId="{8B181022-A37E-4B3D-9BF0-C34F89FAA38D}"/>
          </ac:spMkLst>
        </pc:spChg>
        <pc:spChg chg="add mod">
          <ac:chgData name="Corey D Anderson" userId="S::coreanderson@valdosta.edu::97ba374b-5112-4c4c-bd2e-f0d61af4257d" providerId="AD" clId="Web-{0B86C39F-909D-B000-B1EB-C7A9D988A251}" dt="2021-05-01T05:44:36.007" v="3921" actId="1076"/>
          <ac:spMkLst>
            <pc:docMk/>
            <pc:sldMk cId="990936124" sldId="260"/>
            <ac:spMk id="31" creationId="{C48FBFA6-24FC-400C-A909-BCB2624A5A71}"/>
          </ac:spMkLst>
        </pc:spChg>
        <pc:cxnChg chg="mod">
          <ac:chgData name="Corey D Anderson" userId="S::coreanderson@valdosta.edu::97ba374b-5112-4c4c-bd2e-f0d61af4257d" providerId="AD" clId="Web-{0B86C39F-909D-B000-B1EB-C7A9D988A251}" dt="2021-05-01T05:42:18.098" v="3901"/>
          <ac:cxnSpMkLst>
            <pc:docMk/>
            <pc:sldMk cId="990936124" sldId="260"/>
            <ac:cxnSpMk id="9" creationId="{8D790BED-4677-446A-81D4-CF4971E9C967}"/>
          </ac:cxnSpMkLst>
        </pc:cxnChg>
      </pc:sldChg>
      <pc:sldChg chg="addSp delSp modSp">
        <pc:chgData name="Corey D Anderson" userId="S::coreanderson@valdosta.edu::97ba374b-5112-4c4c-bd2e-f0d61af4257d" providerId="AD" clId="Web-{0B86C39F-909D-B000-B1EB-C7A9D988A251}" dt="2021-05-01T05:37:20.984" v="3835" actId="1076"/>
        <pc:sldMkLst>
          <pc:docMk/>
          <pc:sldMk cId="1670794504" sldId="274"/>
        </pc:sldMkLst>
        <pc:spChg chg="mod">
          <ac:chgData name="Corey D Anderson" userId="S::coreanderson@valdosta.edu::97ba374b-5112-4c4c-bd2e-f0d61af4257d" providerId="AD" clId="Web-{0B86C39F-909D-B000-B1EB-C7A9D988A251}" dt="2021-05-01T05:29:28.491" v="3482" actId="1076"/>
          <ac:spMkLst>
            <pc:docMk/>
            <pc:sldMk cId="1670794504" sldId="274"/>
            <ac:spMk id="2" creationId="{A896BB1D-1426-4DF2-BB76-B4DE8A7B62BB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36:16.623" v="3826" actId="14100"/>
          <ac:spMkLst>
            <pc:docMk/>
            <pc:sldMk cId="1670794504" sldId="274"/>
            <ac:spMk id="3" creationId="{B16D831B-DCFF-48AF-82C9-67F00BB9AC7C}"/>
          </ac:spMkLst>
        </pc:spChg>
        <pc:spChg chg="add mod">
          <ac:chgData name="Corey D Anderson" userId="S::coreanderson@valdosta.edu::97ba374b-5112-4c4c-bd2e-f0d61af4257d" providerId="AD" clId="Web-{0B86C39F-909D-B000-B1EB-C7A9D988A251}" dt="2021-05-01T05:36:51.577" v="3832"/>
          <ac:spMkLst>
            <pc:docMk/>
            <pc:sldMk cId="1670794504" sldId="274"/>
            <ac:spMk id="7" creationId="{5884D962-3D5F-4DE3-967F-5B2A8683D3B7}"/>
          </ac:spMkLst>
        </pc:spChg>
        <pc:spChg chg="add mod">
          <ac:chgData name="Corey D Anderson" userId="S::coreanderson@valdosta.edu::97ba374b-5112-4c4c-bd2e-f0d61af4257d" providerId="AD" clId="Web-{0B86C39F-909D-B000-B1EB-C7A9D988A251}" dt="2021-05-01T05:37:20.984" v="3835" actId="1076"/>
          <ac:spMkLst>
            <pc:docMk/>
            <pc:sldMk cId="1670794504" sldId="274"/>
            <ac:spMk id="8" creationId="{BC149BCA-DDF1-43CD-8DC6-6B190D703587}"/>
          </ac:spMkLst>
        </pc:spChg>
        <pc:picChg chg="add del mod">
          <ac:chgData name="Corey D Anderson" userId="S::coreanderson@valdosta.edu::97ba374b-5112-4c4c-bd2e-f0d61af4257d" providerId="AD" clId="Web-{0B86C39F-909D-B000-B1EB-C7A9D988A251}" dt="2021-05-01T05:11:33.973" v="2506"/>
          <ac:picMkLst>
            <pc:docMk/>
            <pc:sldMk cId="1670794504" sldId="274"/>
            <ac:picMk id="4" creationId="{21F38521-DFD4-4BCD-B696-7A9BA3BE1118}"/>
          </ac:picMkLst>
        </pc:picChg>
        <pc:picChg chg="add mod">
          <ac:chgData name="Corey D Anderson" userId="S::coreanderson@valdosta.edu::97ba374b-5112-4c4c-bd2e-f0d61af4257d" providerId="AD" clId="Web-{0B86C39F-909D-B000-B1EB-C7A9D988A251}" dt="2021-05-01T05:36:23.342" v="3828" actId="1076"/>
          <ac:picMkLst>
            <pc:docMk/>
            <pc:sldMk cId="1670794504" sldId="274"/>
            <ac:picMk id="6" creationId="{E030FE79-B6DE-4D9F-8CAD-33E9EC3D1D99}"/>
          </ac:picMkLst>
        </pc:picChg>
      </pc:sldChg>
      <pc:sldChg chg="addSp delSp modSp">
        <pc:chgData name="Corey D Anderson" userId="S::coreanderson@valdosta.edu::97ba374b-5112-4c4c-bd2e-f0d61af4257d" providerId="AD" clId="Web-{0B86C39F-909D-B000-B1EB-C7A9D988A251}" dt="2021-05-01T05:56:48.207" v="4296" actId="20577"/>
        <pc:sldMkLst>
          <pc:docMk/>
          <pc:sldMk cId="631361570" sldId="279"/>
        </pc:sldMkLst>
        <pc:spChg chg="mod">
          <ac:chgData name="Corey D Anderson" userId="S::coreanderson@valdosta.edu::97ba374b-5112-4c4c-bd2e-f0d61af4257d" providerId="AD" clId="Web-{0B86C39F-909D-B000-B1EB-C7A9D988A251}" dt="2021-05-01T05:47:45.760" v="3942" actId="20577"/>
          <ac:spMkLst>
            <pc:docMk/>
            <pc:sldMk cId="631361570" sldId="279"/>
            <ac:spMk id="2" creationId="{A1A0F93A-6A2E-41B7-9266-77DE4638D5EA}"/>
          </ac:spMkLst>
        </pc:spChg>
        <pc:spChg chg="mod">
          <ac:chgData name="Corey D Anderson" userId="S::coreanderson@valdosta.edu::97ba374b-5112-4c4c-bd2e-f0d61af4257d" providerId="AD" clId="Web-{0B86C39F-909D-B000-B1EB-C7A9D988A251}" dt="2021-05-01T05:56:48.207" v="4296" actId="20577"/>
          <ac:spMkLst>
            <pc:docMk/>
            <pc:sldMk cId="631361570" sldId="279"/>
            <ac:spMk id="3" creationId="{A9E7DC2F-002C-433C-896A-F9187325A73D}"/>
          </ac:spMkLst>
        </pc:spChg>
        <pc:spChg chg="add del mod">
          <ac:chgData name="Corey D Anderson" userId="S::coreanderson@valdosta.edu::97ba374b-5112-4c4c-bd2e-f0d61af4257d" providerId="AD" clId="Web-{0B86C39F-909D-B000-B1EB-C7A9D988A251}" dt="2021-05-01T05:54:02.751" v="4121"/>
          <ac:spMkLst>
            <pc:docMk/>
            <pc:sldMk cId="631361570" sldId="279"/>
            <ac:spMk id="4" creationId="{0588A24E-38E7-4021-B6BD-1246A2C3F5EA}"/>
          </ac:spMkLst>
        </pc:spChg>
      </pc:sldChg>
    </pc:docChg>
  </pc:docChgLst>
  <pc:docChgLst>
    <pc:chgData name="Corey D Anderson" userId="S::coreanderson@valdosta.edu::97ba374b-5112-4c4c-bd2e-f0d61af4257d" providerId="AD" clId="Web-{1DB5F7CF-582A-6DB2-B0BA-C6AE0E8FE5B5}"/>
    <pc:docChg chg="modSld">
      <pc:chgData name="Corey D Anderson" userId="S::coreanderson@valdosta.edu::97ba374b-5112-4c4c-bd2e-f0d61af4257d" providerId="AD" clId="Web-{1DB5F7CF-582A-6DB2-B0BA-C6AE0E8FE5B5}" dt="2021-05-01T03:55:01.648" v="316" actId="1076"/>
      <pc:docMkLst>
        <pc:docMk/>
      </pc:docMkLst>
      <pc:sldChg chg="addSp delSp modSp">
        <pc:chgData name="Corey D Anderson" userId="S::coreanderson@valdosta.edu::97ba374b-5112-4c4c-bd2e-f0d61af4257d" providerId="AD" clId="Web-{1DB5F7CF-582A-6DB2-B0BA-C6AE0E8FE5B5}" dt="2021-05-01T03:55:01.648" v="316" actId="1076"/>
        <pc:sldMkLst>
          <pc:docMk/>
          <pc:sldMk cId="990936124" sldId="260"/>
        </pc:sldMkLst>
        <pc:spChg chg="add mod">
          <ac:chgData name="Corey D Anderson" userId="S::coreanderson@valdosta.edu::97ba374b-5112-4c4c-bd2e-f0d61af4257d" providerId="AD" clId="Web-{1DB5F7CF-582A-6DB2-B0BA-C6AE0E8FE5B5}" dt="2021-05-01T03:49:07.716" v="47" actId="20577"/>
          <ac:spMkLst>
            <pc:docMk/>
            <pc:sldMk cId="990936124" sldId="260"/>
            <ac:spMk id="2" creationId="{DF8DB3A9-1560-430B-8F58-1E4220C46CDE}"/>
          </ac:spMkLst>
        </pc:spChg>
        <pc:spChg chg="mod">
          <ac:chgData name="Corey D Anderson" userId="S::coreanderson@valdosta.edu::97ba374b-5112-4c4c-bd2e-f0d61af4257d" providerId="AD" clId="Web-{1DB5F7CF-582A-6DB2-B0BA-C6AE0E8FE5B5}" dt="2021-05-01T03:52:12.675" v="236" actId="20577"/>
          <ac:spMkLst>
            <pc:docMk/>
            <pc:sldMk cId="990936124" sldId="260"/>
            <ac:spMk id="5" creationId="{28ED3A3C-0B28-4CD8-848B-431CD3BA0156}"/>
          </ac:spMkLst>
        </pc:spChg>
        <pc:spChg chg="mod">
          <ac:chgData name="Corey D Anderson" userId="S::coreanderson@valdosta.edu::97ba374b-5112-4c4c-bd2e-f0d61af4257d" providerId="AD" clId="Web-{1DB5F7CF-582A-6DB2-B0BA-C6AE0E8FE5B5}" dt="2021-05-01T03:52:22.691" v="240" actId="20577"/>
          <ac:spMkLst>
            <pc:docMk/>
            <pc:sldMk cId="990936124" sldId="260"/>
            <ac:spMk id="7" creationId="{531717D6-2538-4F31-ADAD-88A2C1651DBD}"/>
          </ac:spMkLst>
        </pc:spChg>
        <pc:spChg chg="mod">
          <ac:chgData name="Corey D Anderson" userId="S::coreanderson@valdosta.edu::97ba374b-5112-4c4c-bd2e-f0d61af4257d" providerId="AD" clId="Web-{1DB5F7CF-582A-6DB2-B0BA-C6AE0E8FE5B5}" dt="2021-05-01T03:52:16.659" v="238" actId="1076"/>
          <ac:spMkLst>
            <pc:docMk/>
            <pc:sldMk cId="990936124" sldId="260"/>
            <ac:spMk id="8" creationId="{A9626B40-8EC6-4DB8-B462-6C01F55D75F7}"/>
          </ac:spMkLst>
        </pc:spChg>
        <pc:spChg chg="add mod">
          <ac:chgData name="Corey D Anderson" userId="S::coreanderson@valdosta.edu::97ba374b-5112-4c4c-bd2e-f0d61af4257d" providerId="AD" clId="Web-{1DB5F7CF-582A-6DB2-B0BA-C6AE0E8FE5B5}" dt="2021-05-01T03:49:09.107" v="66" actId="20577"/>
          <ac:spMkLst>
            <pc:docMk/>
            <pc:sldMk cId="990936124" sldId="260"/>
            <ac:spMk id="10" creationId="{D394DDF5-32B9-4EF8-B110-CF44A743A2AD}"/>
          </ac:spMkLst>
        </pc:spChg>
        <pc:spChg chg="add del">
          <ac:chgData name="Corey D Anderson" userId="S::coreanderson@valdosta.edu::97ba374b-5112-4c4c-bd2e-f0d61af4257d" providerId="AD" clId="Web-{1DB5F7CF-582A-6DB2-B0BA-C6AE0E8FE5B5}" dt="2021-05-01T03:48:12.527" v="19"/>
          <ac:spMkLst>
            <pc:docMk/>
            <pc:sldMk cId="990936124" sldId="260"/>
            <ac:spMk id="11" creationId="{84CEFD69-3396-4A62-AC09-D71FA1D0B716}"/>
          </ac:spMkLst>
        </pc:spChg>
        <pc:spChg chg="add mod">
          <ac:chgData name="Corey D Anderson" userId="S::coreanderson@valdosta.edu::97ba374b-5112-4c4c-bd2e-f0d61af4257d" providerId="AD" clId="Web-{1DB5F7CF-582A-6DB2-B0BA-C6AE0E8FE5B5}" dt="2021-05-01T03:55:01.648" v="316" actId="1076"/>
          <ac:spMkLst>
            <pc:docMk/>
            <pc:sldMk cId="990936124" sldId="260"/>
            <ac:spMk id="12" creationId="{9CFBF95E-36AF-4709-957F-899583EEAD11}"/>
          </ac:spMkLst>
        </pc:spChg>
        <pc:spChg chg="add mod">
          <ac:chgData name="Corey D Anderson" userId="S::coreanderson@valdosta.edu::97ba374b-5112-4c4c-bd2e-f0d61af4257d" providerId="AD" clId="Web-{1DB5F7CF-582A-6DB2-B0BA-C6AE0E8FE5B5}" dt="2021-05-01T03:48:27.606" v="21" actId="20577"/>
          <ac:spMkLst>
            <pc:docMk/>
            <pc:sldMk cId="990936124" sldId="260"/>
            <ac:spMk id="23" creationId="{E8509F4E-632D-4651-AD48-F969689A45AD}"/>
          </ac:spMkLst>
        </pc:spChg>
        <pc:spChg chg="mod">
          <ac:chgData name="Corey D Anderson" userId="S::coreanderson@valdosta.edu::97ba374b-5112-4c4c-bd2e-f0d61af4257d" providerId="AD" clId="Web-{1DB5F7CF-582A-6DB2-B0BA-C6AE0E8FE5B5}" dt="2021-05-01T03:47:52.949" v="14" actId="20577"/>
          <ac:spMkLst>
            <pc:docMk/>
            <pc:sldMk cId="990936124" sldId="260"/>
            <ac:spMk id="25" creationId="{F1DF6864-BBC0-473D-ADBA-B34C128B826E}"/>
          </ac:spMkLst>
        </pc:spChg>
        <pc:spChg chg="add mod">
          <ac:chgData name="Corey D Anderson" userId="S::coreanderson@valdosta.edu::97ba374b-5112-4c4c-bd2e-f0d61af4257d" providerId="AD" clId="Web-{1DB5F7CF-582A-6DB2-B0BA-C6AE0E8FE5B5}" dt="2021-05-01T03:54:30.413" v="307" actId="20577"/>
          <ac:spMkLst>
            <pc:docMk/>
            <pc:sldMk cId="990936124" sldId="260"/>
            <ac:spMk id="26" creationId="{90A5691E-A009-45A6-AB81-C0390644F134}"/>
          </ac:spMkLst>
        </pc:spChg>
        <pc:cxnChg chg="add mod">
          <ac:chgData name="Corey D Anderson" userId="S::coreanderson@valdosta.edu::97ba374b-5112-4c4c-bd2e-f0d61af4257d" providerId="AD" clId="Web-{1DB5F7CF-582A-6DB2-B0BA-C6AE0E8FE5B5}" dt="2021-05-01T03:47:28.901" v="9" actId="1076"/>
          <ac:cxnSpMkLst>
            <pc:docMk/>
            <pc:sldMk cId="990936124" sldId="260"/>
            <ac:cxnSpMk id="9" creationId="{8D790BED-4677-446A-81D4-CF4971E9C9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CDDE-18A5-4070-B2B8-8C5F4CAB586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4498-B8AC-48D3-8A3E-6377147FC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finish this slide once we have finished pipeline..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24498-B8AC-48D3-8A3E-6377147FC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759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5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B7F19-DB0A-47E7-AE88-B2FF30164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2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BA827-B59E-4C40-B755-66A9DE3E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Group C3: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5493-5696-304B-925E-EC77CBF49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By: Corey Anderson, Erin zheng, will Jung &amp; Chuck Youngman</a:t>
            </a:r>
          </a:p>
        </p:txBody>
      </p:sp>
    </p:spTree>
    <p:extLst>
      <p:ext uri="{BB962C8B-B14F-4D97-AF65-F5344CB8AC3E}">
        <p14:creationId xmlns:p14="http://schemas.microsoft.com/office/powerpoint/2010/main" val="6675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F16CD-A012-4EC3-9EEF-6C1C002B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09625"/>
            <a:ext cx="3274123" cy="928074"/>
          </a:xfrm>
        </p:spPr>
        <p:txBody>
          <a:bodyPr anchor="b">
            <a:noAutofit/>
          </a:bodyPr>
          <a:lstStyle/>
          <a:p>
            <a:r>
              <a:rPr lang="en-US" sz="3100">
                <a:solidFill>
                  <a:srgbClr val="9840DB"/>
                </a:solidFill>
                <a:ea typeface="+mj-lt"/>
                <a:cs typeface="+mj-lt"/>
              </a:rPr>
              <a:t>Top 10</a:t>
            </a:r>
            <a:r>
              <a:rPr lang="en-US" sz="3100">
                <a:solidFill>
                  <a:srgbClr val="7030A0"/>
                </a:solidFill>
                <a:ea typeface="+mj-lt"/>
                <a:cs typeface="+mj-lt"/>
              </a:rPr>
              <a:t> </a:t>
            </a:r>
            <a:r>
              <a:rPr lang="en-US" sz="3100">
                <a:solidFill>
                  <a:srgbClr val="310752"/>
                </a:solidFill>
                <a:ea typeface="+mj-lt"/>
                <a:cs typeface="+mj-lt"/>
              </a:rPr>
              <a:t>companies</a:t>
            </a:r>
            <a:endParaRPr lang="en-US" sz="3100">
              <a:solidFill>
                <a:srgbClr val="31075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B28E7A-E259-444E-9649-57F9E632E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82" y="2027706"/>
            <a:ext cx="3367569" cy="267906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i="1"/>
              <a:t>Shows Top 10 Brick-and-Mortar Agencies in Georgia</a:t>
            </a:r>
          </a:p>
          <a:p>
            <a:pPr marL="0" indent="0" algn="ctr">
              <a:buNone/>
            </a:pPr>
            <a:endParaRPr lang="en-US" i="1"/>
          </a:p>
          <a:p>
            <a:r>
              <a:rPr lang="en-US" sz="1600"/>
              <a:t>Nearly 1000 total unique agencies with only the top 10 agencies having more than 10 locations</a:t>
            </a:r>
          </a:p>
          <a:p>
            <a:endParaRPr lang="en-US" sz="160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C84141-2C39-4730-BDDD-0FAB0A880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6" r="3109" b="196"/>
          <a:stretch/>
        </p:blipFill>
        <p:spPr>
          <a:xfrm>
            <a:off x="4128495" y="805764"/>
            <a:ext cx="7826311" cy="51288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A52BF51-A250-47E6-8C62-B3087243981D}"/>
              </a:ext>
            </a:extLst>
          </p:cNvPr>
          <p:cNvGrpSpPr/>
          <p:nvPr/>
        </p:nvGrpSpPr>
        <p:grpSpPr>
          <a:xfrm>
            <a:off x="374440" y="3313585"/>
            <a:ext cx="11430002" cy="2286000"/>
            <a:chOff x="353047" y="2484910"/>
            <a:chExt cx="11430002" cy="2286000"/>
          </a:xfrm>
        </p:grpSpPr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C9B1CD4D-5960-474A-8346-287E9FA74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047" y="2484910"/>
              <a:ext cx="2286000" cy="2286000"/>
            </a:xfrm>
            <a:prstGeom prst="rect">
              <a:avLst/>
            </a:prstGeom>
          </p:spPr>
        </p:pic>
        <p:pic>
          <p:nvPicPr>
            <p:cNvPr id="19" name="Picture 18" descr="Chart, surface chart&#10;&#10;Description automatically generated">
              <a:extLst>
                <a:ext uri="{FF2B5EF4-FFF2-40B4-BE49-F238E27FC236}">
                  <a16:creationId xmlns:a16="http://schemas.microsoft.com/office/drawing/2014/main" id="{6F90A994-0228-4F72-8233-4ECA3F72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9051" y="2484910"/>
              <a:ext cx="2286000" cy="2286000"/>
            </a:xfrm>
            <a:prstGeom prst="rect">
              <a:avLst/>
            </a:prstGeom>
          </p:spPr>
        </p:pic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72956F78-00E9-446B-8608-E15260DA9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050" y="2484910"/>
              <a:ext cx="2286000" cy="2286000"/>
            </a:xfrm>
            <a:prstGeom prst="rect">
              <a:avLst/>
            </a:prstGeom>
          </p:spPr>
        </p:pic>
        <p:pic>
          <p:nvPicPr>
            <p:cNvPr id="23" name="Picture 22" descr="Chart, surface chart&#10;&#10;Description automatically generated">
              <a:extLst>
                <a:ext uri="{FF2B5EF4-FFF2-40B4-BE49-F238E27FC236}">
                  <a16:creationId xmlns:a16="http://schemas.microsoft.com/office/drawing/2014/main" id="{3EC362C6-096F-491C-8BD3-25375185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1049" y="2484910"/>
              <a:ext cx="2286000" cy="2286000"/>
            </a:xfrm>
            <a:prstGeom prst="rect">
              <a:avLst/>
            </a:prstGeom>
          </p:spPr>
        </p:pic>
        <p:pic>
          <p:nvPicPr>
            <p:cNvPr id="25" name="Picture 24" descr="Chart, surface chart&#10;&#10;Description automatically generated">
              <a:extLst>
                <a:ext uri="{FF2B5EF4-FFF2-40B4-BE49-F238E27FC236}">
                  <a16:creationId xmlns:a16="http://schemas.microsoft.com/office/drawing/2014/main" id="{8623D17C-5E91-4D82-A3D2-2043251D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7049" y="2484910"/>
              <a:ext cx="2286000" cy="2286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A6163B-1FC2-43D9-8042-A06AF0B0E387}"/>
              </a:ext>
            </a:extLst>
          </p:cNvPr>
          <p:cNvGrpSpPr/>
          <p:nvPr/>
        </p:nvGrpSpPr>
        <p:grpSpPr>
          <a:xfrm>
            <a:off x="374442" y="1027585"/>
            <a:ext cx="11430001" cy="2286000"/>
            <a:chOff x="353049" y="198910"/>
            <a:chExt cx="11430001" cy="2286000"/>
          </a:xfrm>
        </p:grpSpPr>
        <p:pic>
          <p:nvPicPr>
            <p:cNvPr id="7" name="Picture 6" descr="Chart, surface chart&#10;&#10;Description automatically generated">
              <a:extLst>
                <a:ext uri="{FF2B5EF4-FFF2-40B4-BE49-F238E27FC236}">
                  <a16:creationId xmlns:a16="http://schemas.microsoft.com/office/drawing/2014/main" id="{B97E84D8-9BED-45E8-9479-8376672F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1051" y="198910"/>
              <a:ext cx="2286000" cy="2286000"/>
            </a:xfrm>
            <a:prstGeom prst="rect">
              <a:avLst/>
            </a:prstGeom>
          </p:spPr>
        </p:pic>
        <p:pic>
          <p:nvPicPr>
            <p:cNvPr id="11" name="Picture 10" descr="Chart, surface chart&#10;&#10;Description automatically generated">
              <a:extLst>
                <a:ext uri="{FF2B5EF4-FFF2-40B4-BE49-F238E27FC236}">
                  <a16:creationId xmlns:a16="http://schemas.microsoft.com/office/drawing/2014/main" id="{50032B95-1063-4CEB-B169-F99F0F8E2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051" y="198910"/>
              <a:ext cx="2286000" cy="2286000"/>
            </a:xfrm>
            <a:prstGeom prst="rect">
              <a:avLst/>
            </a:prstGeom>
          </p:spPr>
        </p:pic>
        <p:pic>
          <p:nvPicPr>
            <p:cNvPr id="15" name="Picture 14" descr="Chart, surface chart&#10;&#10;Description automatically generated">
              <a:extLst>
                <a:ext uri="{FF2B5EF4-FFF2-40B4-BE49-F238E27FC236}">
                  <a16:creationId xmlns:a16="http://schemas.microsoft.com/office/drawing/2014/main" id="{2BBC01EB-1FAD-4D6E-A0EF-B0054D21D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97050" y="198910"/>
              <a:ext cx="2286000" cy="2286000"/>
            </a:xfrm>
            <a:prstGeom prst="rect">
              <a:avLst/>
            </a:prstGeom>
          </p:spPr>
        </p:pic>
        <p:pic>
          <p:nvPicPr>
            <p:cNvPr id="27" name="Picture 26" descr="Chart, surface chart&#10;&#10;Description automatically generated">
              <a:extLst>
                <a:ext uri="{FF2B5EF4-FFF2-40B4-BE49-F238E27FC236}">
                  <a16:creationId xmlns:a16="http://schemas.microsoft.com/office/drawing/2014/main" id="{76A8F662-4E72-4420-9905-5F79CCE90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049" y="198910"/>
              <a:ext cx="2286000" cy="2286000"/>
            </a:xfrm>
            <a:prstGeom prst="rect">
              <a:avLst/>
            </a:prstGeom>
          </p:spPr>
        </p:pic>
        <p:pic>
          <p:nvPicPr>
            <p:cNvPr id="29" name="Picture 28" descr="Chart, surface chart&#10;&#10;Description automatically generated">
              <a:extLst>
                <a:ext uri="{FF2B5EF4-FFF2-40B4-BE49-F238E27FC236}">
                  <a16:creationId xmlns:a16="http://schemas.microsoft.com/office/drawing/2014/main" id="{ED05DEF9-553F-4961-954F-F7D65BBE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39051" y="198910"/>
              <a:ext cx="2286000" cy="2286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6A6F950-88B4-4E84-8D3E-E66374B55CBF}"/>
              </a:ext>
            </a:extLst>
          </p:cNvPr>
          <p:cNvSpPr txBox="1"/>
          <p:nvPr/>
        </p:nvSpPr>
        <p:spPr>
          <a:xfrm>
            <a:off x="519740" y="109538"/>
            <a:ext cx="1083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Counts of the top ten most frequent insurance companies per county in GA, USA </a:t>
            </a:r>
          </a:p>
          <a:p>
            <a:pPr algn="ctr"/>
            <a:r>
              <a:rPr lang="en-US" sz="2400"/>
              <a:t>(in alphabetical order)</a:t>
            </a:r>
          </a:p>
        </p:txBody>
      </p:sp>
    </p:spTree>
    <p:extLst>
      <p:ext uri="{BB962C8B-B14F-4D97-AF65-F5344CB8AC3E}">
        <p14:creationId xmlns:p14="http://schemas.microsoft.com/office/powerpoint/2010/main" val="4240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15A2E6A9-DBBA-4615-B622-9AAFE607F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r="10396"/>
          <a:stretch/>
        </p:blipFill>
        <p:spPr>
          <a:xfrm>
            <a:off x="4069612" y="3118340"/>
            <a:ext cx="2872995" cy="2743200"/>
          </a:xfrm>
          <a:prstGeom prst="rect">
            <a:avLst/>
          </a:prstGeom>
        </p:spPr>
      </p:pic>
      <p:pic>
        <p:nvPicPr>
          <p:cNvPr id="17" name="Picture 16" descr="Chart, surface chart&#10;&#10;Description automatically generated">
            <a:extLst>
              <a:ext uri="{FF2B5EF4-FFF2-40B4-BE49-F238E27FC236}">
                <a16:creationId xmlns:a16="http://schemas.microsoft.com/office/drawing/2014/main" id="{97202F38-3610-4836-B2C0-99231899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0" r="9127"/>
          <a:stretch/>
        </p:blipFill>
        <p:spPr>
          <a:xfrm>
            <a:off x="1144639" y="3118340"/>
            <a:ext cx="2837655" cy="2743200"/>
          </a:xfrm>
          <a:prstGeom prst="rect">
            <a:avLst/>
          </a:prstGeom>
        </p:spPr>
      </p:pic>
      <p:pic>
        <p:nvPicPr>
          <p:cNvPr id="19" name="Picture 18" descr="Chart, surface chart&#10;&#10;Description automatically generated">
            <a:extLst>
              <a:ext uri="{FF2B5EF4-FFF2-40B4-BE49-F238E27FC236}">
                <a16:creationId xmlns:a16="http://schemas.microsoft.com/office/drawing/2014/main" id="{59D1FA08-089D-4A21-976F-E212584A13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5" r="5233"/>
          <a:stretch/>
        </p:blipFill>
        <p:spPr>
          <a:xfrm>
            <a:off x="1144639" y="375140"/>
            <a:ext cx="3007146" cy="2743200"/>
          </a:xfrm>
          <a:prstGeom prst="rect">
            <a:avLst/>
          </a:prstGeom>
        </p:spPr>
      </p:pic>
      <p:pic>
        <p:nvPicPr>
          <p:cNvPr id="21" name="Picture 20" descr="Chart, surface chart&#10;&#10;Description automatically generated">
            <a:extLst>
              <a:ext uri="{FF2B5EF4-FFF2-40B4-BE49-F238E27FC236}">
                <a16:creationId xmlns:a16="http://schemas.microsoft.com/office/drawing/2014/main" id="{E41A3926-526D-46C7-A8E1-73074F92A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76" r="8041" b="-397"/>
          <a:stretch/>
        </p:blipFill>
        <p:spPr>
          <a:xfrm>
            <a:off x="4069612" y="375140"/>
            <a:ext cx="2876505" cy="2743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448B54-3FAF-4F4D-A23F-43D3E4E4F2DE}"/>
              </a:ext>
            </a:extLst>
          </p:cNvPr>
          <p:cNvSpPr txBox="1"/>
          <p:nvPr/>
        </p:nvSpPr>
        <p:spPr>
          <a:xfrm>
            <a:off x="6944408" y="564279"/>
            <a:ext cx="469602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accident counts and rates (per 10000 people) in Georgia, USA counties.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4F852F-A2B2-4079-91C7-B1AA29886E5D}"/>
              </a:ext>
            </a:extLst>
          </p:cNvPr>
          <p:cNvSpPr txBox="1"/>
          <p:nvPr/>
        </p:nvSpPr>
        <p:spPr>
          <a:xfrm>
            <a:off x="6944408" y="3231189"/>
            <a:ext cx="47645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Automobile insurance company counts and rates of occurrence (per 10000 people) in the counties of  Georgia, USA.</a:t>
            </a:r>
          </a:p>
        </p:txBody>
      </p:sp>
    </p:spTree>
    <p:extLst>
      <p:ext uri="{BB962C8B-B14F-4D97-AF65-F5344CB8AC3E}">
        <p14:creationId xmlns:p14="http://schemas.microsoft.com/office/powerpoint/2010/main" val="17059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766CB8-B373-48B1-86A1-8298F5B95B4F}"/>
              </a:ext>
            </a:extLst>
          </p:cNvPr>
          <p:cNvGrpSpPr/>
          <p:nvPr/>
        </p:nvGrpSpPr>
        <p:grpSpPr>
          <a:xfrm>
            <a:off x="1013732" y="685800"/>
            <a:ext cx="10156370" cy="5486399"/>
            <a:chOff x="1099457" y="506185"/>
            <a:chExt cx="10156370" cy="5486399"/>
          </a:xfrm>
        </p:grpSpPr>
        <p:pic>
          <p:nvPicPr>
            <p:cNvPr id="2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693DDEF6-325D-441E-98F5-8400B3F6D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57" y="506186"/>
              <a:ext cx="5486398" cy="5486398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511753C-E642-4822-88DE-438A31F80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9428" y="506185"/>
              <a:ext cx="5486399" cy="548639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22A3B6-2373-4034-95D8-72A490351E08}"/>
              </a:ext>
            </a:extLst>
          </p:cNvPr>
          <p:cNvSpPr txBox="1"/>
          <p:nvPr/>
        </p:nvSpPr>
        <p:spPr>
          <a:xfrm>
            <a:off x="683079" y="125186"/>
            <a:ext cx="10831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Hot-Spot Analysis: Automobile Accident Counts (top) and Rates per 10000 people (bottom)</a:t>
            </a:r>
          </a:p>
        </p:txBody>
      </p:sp>
    </p:spTree>
    <p:extLst>
      <p:ext uri="{BB962C8B-B14F-4D97-AF65-F5344CB8AC3E}">
        <p14:creationId xmlns:p14="http://schemas.microsoft.com/office/powerpoint/2010/main" val="375933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425499-A769-4C78-9EB3-F92CE5587C59}"/>
              </a:ext>
            </a:extLst>
          </p:cNvPr>
          <p:cNvGrpSpPr/>
          <p:nvPr/>
        </p:nvGrpSpPr>
        <p:grpSpPr>
          <a:xfrm>
            <a:off x="653144" y="741588"/>
            <a:ext cx="10357755" cy="5486402"/>
            <a:chOff x="1099458" y="511628"/>
            <a:chExt cx="10357755" cy="548640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0ED1EF9-E1BE-448F-8968-6490F4230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0813" y="511628"/>
              <a:ext cx="5486400" cy="5486400"/>
            </a:xfrm>
            <a:prstGeom prst="rect">
              <a:avLst/>
            </a:prstGeom>
          </p:spPr>
        </p:pic>
        <p:pic>
          <p:nvPicPr>
            <p:cNvPr id="5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5D2F4C1A-6F6F-422B-A8FC-969741CAF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458" y="511630"/>
              <a:ext cx="5486400" cy="54864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286C4C-8F82-4CCC-9620-4FD9A8DCC9CF}"/>
              </a:ext>
            </a:extLst>
          </p:cNvPr>
          <p:cNvSpPr txBox="1"/>
          <p:nvPr/>
        </p:nvSpPr>
        <p:spPr>
          <a:xfrm>
            <a:off x="83004" y="39461"/>
            <a:ext cx="106407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Hot-Spot Analysis: Insurance Company Counts (top) and Rates Per 10000 people (bottom).</a:t>
            </a:r>
          </a:p>
        </p:txBody>
      </p:sp>
    </p:spTree>
    <p:extLst>
      <p:ext uri="{BB962C8B-B14F-4D97-AF65-F5344CB8AC3E}">
        <p14:creationId xmlns:p14="http://schemas.microsoft.com/office/powerpoint/2010/main" val="2120626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A792E-4B14-46E6-9C5E-C592AEFD1946}"/>
              </a:ext>
            </a:extLst>
          </p:cNvPr>
          <p:cNvSpPr txBox="1"/>
          <p:nvPr/>
        </p:nvSpPr>
        <p:spPr>
          <a:xfrm>
            <a:off x="1697649" y="102263"/>
            <a:ext cx="8802356" cy="825326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cap="all" spc="750">
                <a:latin typeface="+mj-lt"/>
                <a:ea typeface="+mj-ea"/>
                <a:cs typeface="+mj-cs"/>
              </a:rPr>
              <a:t>Scatterplots Comparing All of Our Data Sources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B4EACE5-172B-4AEF-9C00-4AC215DA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02708"/>
            <a:ext cx="4024317" cy="275656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CB7712-C649-4CE1-8029-EF908A39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59" y="3672837"/>
            <a:ext cx="3948117" cy="2711604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484C376-2542-4D21-98A5-776F2C005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946" b="2041"/>
          <a:stretch/>
        </p:blipFill>
        <p:spPr>
          <a:xfrm>
            <a:off x="7929558" y="3677347"/>
            <a:ext cx="4157667" cy="278133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712345A-3DE1-4AD4-BCE1-43CDB5857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50" y="955411"/>
            <a:ext cx="3895725" cy="2718328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AF91E18-48BD-4FBE-9FB0-FBFE3B050E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80" b="-2105"/>
          <a:stretch/>
        </p:blipFill>
        <p:spPr>
          <a:xfrm>
            <a:off x="85725" y="925794"/>
            <a:ext cx="3848102" cy="2777686"/>
          </a:xfrm>
          <a:prstGeom prst="rect">
            <a:avLst/>
          </a:prstGeom>
        </p:spPr>
      </p:pic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58C6348-9219-4040-BD9E-A9212029E1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825" y="965291"/>
            <a:ext cx="4048125" cy="27271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B61BA-F383-444D-A661-2286D891818B}"/>
              </a:ext>
            </a:extLst>
          </p:cNvPr>
          <p:cNvCxnSpPr/>
          <p:nvPr/>
        </p:nvCxnSpPr>
        <p:spPr>
          <a:xfrm>
            <a:off x="0" y="3667125"/>
            <a:ext cx="12192000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F93A-6A2E-41B7-9266-77DE4638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45" y="213377"/>
            <a:ext cx="10241280" cy="642826"/>
          </a:xfrm>
        </p:spPr>
        <p:txBody>
          <a:bodyPr/>
          <a:lstStyle/>
          <a:p>
            <a:r>
              <a:rPr lang="en-US"/>
              <a:t>GLM RESULTS/</a:t>
            </a:r>
            <a:r>
              <a:rPr lang="en-US" err="1"/>
              <a:t>DIscussion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DC2F-002C-433C-896A-F918732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45" y="943233"/>
            <a:ext cx="10866025" cy="395935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Poisson Regression not ideal for these data.</a:t>
            </a:r>
          </a:p>
          <a:p>
            <a:pPr lvl="1" indent="0"/>
            <a:r>
              <a:rPr lang="en-US" sz="1800"/>
              <a:t>Poisson distribution assumes that the mean and variance are equal.</a:t>
            </a:r>
          </a:p>
          <a:p>
            <a:pPr lvl="2"/>
            <a:r>
              <a:rPr lang="en-US"/>
              <a:t>Our data: 9.50 / 123.57 = </a:t>
            </a:r>
            <a:r>
              <a:rPr lang="en-US">
                <a:ea typeface="+mn-lt"/>
                <a:cs typeface="+mn-lt"/>
              </a:rPr>
              <a:t>0.08   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# 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Overdispersion</a:t>
            </a:r>
            <a:r>
              <a:rPr lang="en-US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:: variance much higher than mean.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sz="1800"/>
              <a:t>The responses are heteroskedastic.</a:t>
            </a:r>
          </a:p>
          <a:p>
            <a:pPr lvl="4"/>
            <a:r>
              <a:rPr lang="en-US" sz="1800"/>
              <a:t>Variance in the response increases with population count.</a:t>
            </a:r>
            <a:endParaRPr lang="en-US" sz="1800" i="1"/>
          </a:p>
          <a:p>
            <a:pPr lvl="1"/>
            <a:r>
              <a:rPr lang="en-US" sz="1800"/>
              <a:t>Outliers a problem, even for a model that accounts for overdispersion.</a:t>
            </a:r>
          </a:p>
          <a:p>
            <a:pPr lvl="1"/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Responses are also spatially structured.</a:t>
            </a:r>
          </a:p>
          <a:p>
            <a:pPr lvl="2"/>
            <a:r>
              <a:rPr lang="en-US">
                <a:ea typeface="+mn-lt"/>
                <a:cs typeface="+mn-lt"/>
              </a:rPr>
              <a:t>Nearby counties have similar counts and rates of agencies and accidents.</a:t>
            </a:r>
          </a:p>
          <a:p>
            <a:pPr lvl="3"/>
            <a:r>
              <a:rPr lang="en-US" sz="1800">
                <a:ea typeface="+mn-lt"/>
                <a:cs typeface="+mn-lt"/>
              </a:rPr>
              <a:t>Counties don't represent independent sample units.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3"/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>
                <a:solidFill>
                  <a:srgbClr val="000000"/>
                </a:solidFill>
              </a:rPr>
              <a:t>Regression may not work well for these data....maybe local regression.</a:t>
            </a:r>
          </a:p>
          <a:p>
            <a:pPr lvl="3">
              <a:buFont typeface="Wingdings" panose="020B0604020202020204" pitchFamily="34" charset="0"/>
              <a:buChar char="v"/>
            </a:pPr>
            <a:r>
              <a:rPr lang="en-US" sz="1800">
                <a:solidFill>
                  <a:srgbClr val="000000"/>
                </a:solidFill>
              </a:rPr>
              <a:t>Need more predictors...not just accident rate.</a:t>
            </a:r>
          </a:p>
          <a:p>
            <a:pPr lvl="1"/>
            <a:endParaRPr lang="en-US" sz="1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>
              <a:solidFill>
                <a:srgbClr val="262626"/>
              </a:solidFill>
            </a:endParaRPr>
          </a:p>
          <a:p>
            <a:pPr lvl="2"/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1371600" lvl="3" indent="0">
              <a:buNone/>
            </a:pPr>
            <a:endParaRPr lang="en-US" sz="1800"/>
          </a:p>
          <a:p>
            <a:pPr marL="1371600" lvl="3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DCEC-DF33-40E6-8379-B2B2C8E4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54" y="170783"/>
            <a:ext cx="10241280" cy="1234440"/>
          </a:xfrm>
        </p:spPr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C0F4-E097-4F79-B5E9-6F7FD630D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091" y="1681568"/>
            <a:ext cx="4846320" cy="395935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Lots of variation in how particular companies are distributed in the state.</a:t>
            </a:r>
          </a:p>
          <a:p>
            <a:pPr lvl="1"/>
            <a:r>
              <a:rPr lang="en-US"/>
              <a:t>Ten companies dominate.</a:t>
            </a:r>
          </a:p>
          <a:p>
            <a:pPr lvl="2"/>
            <a:r>
              <a:rPr lang="en-US"/>
              <a:t>Lots of State Farm locations.</a:t>
            </a:r>
          </a:p>
          <a:p>
            <a:pPr lvl="1"/>
            <a:r>
              <a:rPr lang="en-US"/>
              <a:t>Some widespread (e.g., Farm Bureau) in rural areas.</a:t>
            </a:r>
          </a:p>
          <a:p>
            <a:pPr lvl="1"/>
            <a:r>
              <a:rPr lang="en-US"/>
              <a:t>Overall rates higher in rural areas.</a:t>
            </a:r>
          </a:p>
          <a:p>
            <a:pPr lvl="2"/>
            <a:r>
              <a:rPr lang="en-US"/>
              <a:t>Rural areas focus more on customer service and older clients.</a:t>
            </a:r>
          </a:p>
          <a:p>
            <a:pPr lvl="1"/>
            <a:r>
              <a:rPr lang="en-US"/>
              <a:t>Surprisingly low rates in urban areas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2E59-61EE-43A7-BF2F-7D22AEB2B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051" y="1681569"/>
            <a:ext cx="4846320" cy="395935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Accident counts and rates significantly high in metropolitan areas (esp. areas with freeways).</a:t>
            </a:r>
          </a:p>
          <a:p>
            <a:pPr lvl="1"/>
            <a:r>
              <a:rPr lang="en-US"/>
              <a:t>Prevalence not highest in metro Atlanta area.</a:t>
            </a:r>
          </a:p>
          <a:p>
            <a:pPr lvl="1"/>
            <a:endParaRPr lang="en-US"/>
          </a:p>
          <a:p>
            <a:r>
              <a:rPr lang="en-US"/>
              <a:t>Associating insurance company locations with extrinsic data is complicated.</a:t>
            </a:r>
          </a:p>
          <a:p>
            <a:pPr lvl="1"/>
            <a:r>
              <a:rPr lang="en-US"/>
              <a:t>Lots of potential factors.</a:t>
            </a:r>
          </a:p>
          <a:p>
            <a:pPr lvl="1"/>
            <a:r>
              <a:rPr lang="en-US"/>
              <a:t>Need spatially explicit methods.</a:t>
            </a:r>
          </a:p>
        </p:txBody>
      </p:sp>
    </p:spTree>
    <p:extLst>
      <p:ext uri="{BB962C8B-B14F-4D97-AF65-F5344CB8AC3E}">
        <p14:creationId xmlns:p14="http://schemas.microsoft.com/office/powerpoint/2010/main" val="81547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BB1D-1426-4DF2-BB76-B4DE8A7B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2" y="-51443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POST MORTEM...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831B-DCFF-48AF-82C9-67F00BB9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9" y="770204"/>
            <a:ext cx="6434511" cy="4634986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Finding APIs</a:t>
            </a:r>
            <a:endParaRPr lang="en-US" sz="1600" b="1"/>
          </a:p>
          <a:p>
            <a:pPr lvl="1"/>
            <a:r>
              <a:rPr lang="en-US" sz="1600">
                <a:ea typeface="+mn-lt"/>
                <a:cs typeface="+mn-lt"/>
              </a:rPr>
              <a:t>Started with Yelp to call insurance agencies.</a:t>
            </a:r>
          </a:p>
          <a:p>
            <a:pPr lvl="2"/>
            <a:r>
              <a:rPr lang="en-US" sz="1600"/>
              <a:t>Sources had to be rated to appear.</a:t>
            </a:r>
          </a:p>
          <a:p>
            <a:pPr lvl="1"/>
            <a:r>
              <a:rPr lang="en-US" sz="1600">
                <a:ea typeface="+mn-lt"/>
                <a:cs typeface="+mn-lt"/>
              </a:rPr>
              <a:t>Issues with </a:t>
            </a:r>
            <a:r>
              <a:rPr lang="en-US" sz="1600" err="1">
                <a:ea typeface="+mn-lt"/>
                <a:cs typeface="+mn-lt"/>
              </a:rPr>
              <a:t>Mapquest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lvl="2"/>
            <a:r>
              <a:rPr lang="en-US" sz="1600">
                <a:ea typeface="+mn-lt"/>
                <a:cs typeface="+mn-lt"/>
              </a:rPr>
              <a:t>Accidents reports reflect they are reported by somebody on their smart phone.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Identifying agencies.</a:t>
            </a:r>
          </a:p>
          <a:p>
            <a:pPr lvl="1"/>
            <a:r>
              <a:rPr lang="en-US" sz="1600">
                <a:ea typeface="+mn-lt"/>
                <a:cs typeface="+mn-lt"/>
              </a:rPr>
              <a:t>Duplicates, Boutiques, or a title pawn shop that sells it all!</a:t>
            </a:r>
          </a:p>
          <a:p>
            <a:pPr lvl="1"/>
            <a:r>
              <a:rPr lang="en-US" sz="1600">
                <a:ea typeface="+mn-lt"/>
                <a:cs typeface="+mn-lt"/>
              </a:rPr>
              <a:t>Online brokers,</a:t>
            </a:r>
          </a:p>
          <a:p>
            <a:pPr lvl="1"/>
            <a:r>
              <a:rPr lang="en-US" sz="1600">
                <a:ea typeface="+mn-lt"/>
                <a:cs typeface="+mn-lt"/>
              </a:rPr>
              <a:t> Keywords to use.</a:t>
            </a:r>
          </a:p>
          <a:p>
            <a:pPr lvl="1"/>
            <a:r>
              <a:rPr lang="en-US" sz="1600">
                <a:ea typeface="+mn-lt"/>
                <a:cs typeface="+mn-lt"/>
              </a:rPr>
              <a:t>Google is good but not perfect.</a:t>
            </a:r>
          </a:p>
          <a:p>
            <a:pPr lvl="2"/>
            <a:r>
              <a:rPr lang="en-US" sz="1600">
                <a:ea typeface="+mn-lt"/>
                <a:cs typeface="+mn-lt"/>
              </a:rPr>
              <a:t>Not all places listed.</a:t>
            </a:r>
          </a:p>
          <a:p>
            <a:pPr lvl="2"/>
            <a:r>
              <a:rPr lang="en-US" sz="1600">
                <a:ea typeface="+mn-lt"/>
                <a:cs typeface="+mn-lt"/>
              </a:rPr>
              <a:t>Max of 60 results.</a:t>
            </a:r>
          </a:p>
          <a:p>
            <a:pPr lvl="2"/>
            <a:r>
              <a:rPr lang="en-US" sz="1600">
                <a:ea typeface="+mn-lt"/>
                <a:cs typeface="+mn-lt"/>
              </a:rPr>
              <a:t>Need multiple sources to get all of the agencies.</a:t>
            </a: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1600" b="1">
                <a:ea typeface="+mn-lt"/>
                <a:cs typeface="+mn-lt"/>
              </a:rPr>
              <a:t>The data are complicated.</a:t>
            </a:r>
          </a:p>
          <a:p>
            <a:pPr lvl="1"/>
            <a:r>
              <a:rPr lang="en-US" sz="1600">
                <a:ea typeface="+mn-lt"/>
                <a:cs typeface="+mn-lt"/>
              </a:rPr>
              <a:t>The assumptions of most standard regression models are violated.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140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AD6DC-5D61-4968-B8CC-D04434AB012F}"/>
              </a:ext>
            </a:extLst>
          </p:cNvPr>
          <p:cNvSpPr txBox="1"/>
          <p:nvPr/>
        </p:nvSpPr>
        <p:spPr>
          <a:xfrm>
            <a:off x="6457043" y="15856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6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E030FE79-B6DE-4D9F-8CAD-33E9EC3D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23798"/>
            <a:ext cx="3526077" cy="35104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4D962-3D5F-4DE3-967F-5B2A8683D3B7}"/>
              </a:ext>
            </a:extLst>
          </p:cNvPr>
          <p:cNvSpPr txBox="1"/>
          <p:nvPr/>
        </p:nvSpPr>
        <p:spPr>
          <a:xfrm>
            <a:off x="6660715" y="4802687"/>
            <a:ext cx="5598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Need better search efficiency</a:t>
            </a:r>
            <a:r>
              <a:rPr lang="en-US">
                <a:solidFill>
                  <a:srgbClr val="002060"/>
                </a:solidFill>
              </a:rPr>
              <a:t>: searching from all city centroids may be inefficient with a large search radius...and so is having to reverse geocode...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149BCA-DDF1-43CD-8DC6-6B190D703587}"/>
              </a:ext>
            </a:extLst>
          </p:cNvPr>
          <p:cNvSpPr/>
          <p:nvPr/>
        </p:nvSpPr>
        <p:spPr>
          <a:xfrm>
            <a:off x="11259166" y="5404834"/>
            <a:ext cx="600206" cy="37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ED11F6-AEAC-4C94-AE9B-100D0C78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6" y="300032"/>
            <a:ext cx="5029210" cy="5029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D3A3C-0B28-4CD8-848B-431CD3BA0156}"/>
              </a:ext>
            </a:extLst>
          </p:cNvPr>
          <p:cNvSpPr txBox="1"/>
          <p:nvPr/>
        </p:nvSpPr>
        <p:spPr>
          <a:xfrm>
            <a:off x="519112" y="688563"/>
            <a:ext cx="327660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US Census Burrow 2019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(GA counties)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(GA cities/towns/city-counties)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(.csv)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17D6-2538-4F31-ADAD-88A2C1651DBD}"/>
              </a:ext>
            </a:extLst>
          </p:cNvPr>
          <p:cNvSpPr txBox="1"/>
          <p:nvPr/>
        </p:nvSpPr>
        <p:spPr>
          <a:xfrm>
            <a:off x="519112" y="3540251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Kaggle</a:t>
            </a:r>
          </a:p>
          <a:p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US Accidents (</a:t>
            </a:r>
            <a:r>
              <a:rPr lang="en-US" b="1" err="1">
                <a:solidFill>
                  <a:schemeClr val="bg1">
                    <a:lumMod val="75000"/>
                  </a:schemeClr>
                </a:solidFill>
              </a:rPr>
              <a:t>Moosavi</a:t>
            </a:r>
            <a:r>
              <a:rPr lang="en-US" b="1">
                <a:solidFill>
                  <a:schemeClr val="bg1">
                    <a:lumMod val="75000"/>
                  </a:schemeClr>
                </a:solidFill>
              </a:rPr>
              <a:t> et al. 2019)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4.2 million records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(.csv)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3795714" y="1924224"/>
            <a:ext cx="7443667" cy="4084962"/>
            <a:chOff x="3285091" y="1952419"/>
            <a:chExt cx="7443667" cy="40849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091" y="2419350"/>
              <a:ext cx="24907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59021" y="1952419"/>
              <a:ext cx="4191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ea typeface="+mn-lt"/>
                  <a:cs typeface="+mn-lt"/>
                </a:rPr>
                <a:t>2</a:t>
              </a:r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036176" y="5021718"/>
              <a:ext cx="4692582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Method 2: location = grid position (</a:t>
              </a:r>
              <a:r>
                <a:rPr lang="en-US" sz="2000" err="1"/>
                <a:t>lat</a:t>
              </a:r>
              <a:r>
                <a:rPr lang="en-US" sz="2000"/>
                <a:t>/</a:t>
              </a:r>
              <a:r>
                <a:rPr lang="en-US" sz="2000" err="1"/>
                <a:t>lon</a:t>
              </a:r>
              <a:r>
                <a:rPr lang="en-US" sz="2000"/>
                <a:t>) </a:t>
              </a:r>
            </a:p>
            <a:p>
              <a:r>
                <a:rPr lang="en-US" sz="2000"/>
                <a:t>                radius = 50 km</a:t>
              </a:r>
            </a:p>
            <a:p>
              <a:r>
                <a:rPr lang="en-US" sz="2000"/>
                <a:t>                </a:t>
              </a:r>
              <a:r>
                <a:rPr lang="en-US" sz="2000" err="1"/>
                <a:t>next_page_token</a:t>
              </a:r>
              <a:endParaRPr lang="en-US" sz="2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B11836-E873-4575-8949-44A99943C4FB}"/>
              </a:ext>
            </a:extLst>
          </p:cNvPr>
          <p:cNvSpPr txBox="1"/>
          <p:nvPr/>
        </p:nvSpPr>
        <p:spPr>
          <a:xfrm>
            <a:off x="3309573" y="114126"/>
            <a:ext cx="350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Systematic grid of points </a:t>
            </a:r>
          </a:p>
          <a:p>
            <a:r>
              <a:rPr lang="en-US"/>
              <a:t>(25 km spacing) in R (</a:t>
            </a:r>
            <a:r>
              <a:rPr lang="en-US" err="1"/>
              <a:t>sp</a:t>
            </a:r>
            <a:r>
              <a:rPr lang="en-US"/>
              <a:t>, </a:t>
            </a:r>
            <a:r>
              <a:rPr lang="en-US" err="1"/>
              <a:t>spatstat</a:t>
            </a:r>
            <a:r>
              <a:rPr lang="en-US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14083-DE1E-4AF4-A352-FEC2EA70B620}"/>
              </a:ext>
            </a:extLst>
          </p:cNvPr>
          <p:cNvCxnSpPr>
            <a:cxnSpLocks/>
          </p:cNvCxnSpPr>
          <p:nvPr/>
        </p:nvCxnSpPr>
        <p:spPr>
          <a:xfrm>
            <a:off x="6157917" y="829050"/>
            <a:ext cx="466721" cy="381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E9C0D5-295B-4679-9A41-24C25263FC3E}"/>
              </a:ext>
            </a:extLst>
          </p:cNvPr>
          <p:cNvSpPr txBox="1"/>
          <p:nvPr/>
        </p:nvSpPr>
        <p:spPr>
          <a:xfrm>
            <a:off x="6338888" y="7003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F569E-2403-459D-8DC3-1B7B3FA7B9AD}"/>
              </a:ext>
            </a:extLst>
          </p:cNvPr>
          <p:cNvSpPr txBox="1"/>
          <p:nvPr/>
        </p:nvSpPr>
        <p:spPr>
          <a:xfrm>
            <a:off x="5640671" y="1154170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237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DB3A9-1560-430B-8F58-1E4220C46CDE}"/>
              </a:ext>
            </a:extLst>
          </p:cNvPr>
          <p:cNvSpPr txBox="1"/>
          <p:nvPr/>
        </p:nvSpPr>
        <p:spPr>
          <a:xfrm>
            <a:off x="3593232" y="25661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4764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90BED-4677-446A-81D4-CF4971E9C967}"/>
              </a:ext>
            </a:extLst>
          </p:cNvPr>
          <p:cNvCxnSpPr>
            <a:cxnSpLocks/>
          </p:cNvCxnSpPr>
          <p:nvPr/>
        </p:nvCxnSpPr>
        <p:spPr>
          <a:xfrm>
            <a:off x="1863913" y="2765060"/>
            <a:ext cx="972580" cy="4262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94DDF5-32B9-4EF8-B110-CF44A743A2AD}"/>
              </a:ext>
            </a:extLst>
          </p:cNvPr>
          <p:cNvSpPr txBox="1"/>
          <p:nvPr/>
        </p:nvSpPr>
        <p:spPr>
          <a:xfrm>
            <a:off x="2845959" y="2976979"/>
            <a:ext cx="220979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Reverse geocode</a:t>
            </a:r>
          </a:p>
          <a:p>
            <a:r>
              <a:rPr lang="en-US">
                <a:solidFill>
                  <a:srgbClr val="C00000"/>
                </a:solidFill>
              </a:rPr>
              <a:t>(to get county name)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09F4E-632D-4651-AD48-F969689A45AD}"/>
              </a:ext>
            </a:extLst>
          </p:cNvPr>
          <p:cNvSpPr txBox="1"/>
          <p:nvPr/>
        </p:nvSpPr>
        <p:spPr>
          <a:xfrm>
            <a:off x="1951230" y="2934125"/>
            <a:ext cx="419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BF95E-36AF-4709-957F-899583EEAD11}"/>
              </a:ext>
            </a:extLst>
          </p:cNvPr>
          <p:cNvSpPr txBox="1"/>
          <p:nvPr/>
        </p:nvSpPr>
        <p:spPr>
          <a:xfrm>
            <a:off x="3952934" y="3673691"/>
            <a:ext cx="32827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1266 rows</a:t>
            </a:r>
            <a:r>
              <a:rPr lang="en-US" sz="1400"/>
              <a:t> </a:t>
            </a:r>
          </a:p>
          <a:p>
            <a:r>
              <a:rPr lang="en-US" sz="1400"/>
              <a:t>(no out of state, prior to final cleaning)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5691E-A009-45A6-AB81-C0390644F134}"/>
              </a:ext>
            </a:extLst>
          </p:cNvPr>
          <p:cNvSpPr txBox="1"/>
          <p:nvPr/>
        </p:nvSpPr>
        <p:spPr>
          <a:xfrm rot="1320000">
            <a:off x="-377947" y="2836730"/>
            <a:ext cx="3285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rgbClr val="0070C0"/>
                </a:solidFill>
              </a:rPr>
              <a:t>Spatial join instead!</a:t>
            </a:r>
          </a:p>
          <a:p>
            <a:pPr algn="ctr"/>
            <a:r>
              <a:rPr lang="en-US" b="1" i="1">
                <a:solidFill>
                  <a:srgbClr val="0070C0"/>
                </a:solidFill>
              </a:rPr>
              <a:t>(no reverse geocoding)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D8A2B-F867-43CE-A332-0992F8BE8A01}"/>
              </a:ext>
            </a:extLst>
          </p:cNvPr>
          <p:cNvSpPr txBox="1"/>
          <p:nvPr/>
        </p:nvSpPr>
        <p:spPr>
          <a:xfrm>
            <a:off x="6508057" y="114561"/>
            <a:ext cx="90584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Use optimized grid instead of cities in places search.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FBFA6-24FC-400C-A909-BCB2624A5A71}"/>
              </a:ext>
            </a:extLst>
          </p:cNvPr>
          <p:cNvSpPr txBox="1"/>
          <p:nvPr/>
        </p:nvSpPr>
        <p:spPr>
          <a:xfrm>
            <a:off x="2071270" y="2746234"/>
            <a:ext cx="419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9093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2433-D9C2-4AA0-BE1F-EAB37630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381191"/>
            <a:ext cx="10241280" cy="714184"/>
          </a:xfrm>
        </p:spPr>
        <p:txBody>
          <a:bodyPr/>
          <a:lstStyle/>
          <a:p>
            <a:r>
              <a:rPr lang="en-US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D5E2-984D-41DA-9A19-6608C260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85" y="1352550"/>
            <a:ext cx="10922137" cy="465470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Distribution of (auto*) insurance companies, by county, in Georgia, USA relative to...</a:t>
            </a:r>
          </a:p>
          <a:p>
            <a:r>
              <a:rPr lang="en-US" sz="2400"/>
              <a:t>Population size (2019).</a:t>
            </a:r>
          </a:p>
          <a:p>
            <a:r>
              <a:rPr lang="en-US" sz="2400"/>
              <a:t>Number of car accidents (from 01-Jan-2017 through 23-Aug-2019).</a:t>
            </a:r>
          </a:p>
          <a:p>
            <a:pPr marL="0" indent="0">
              <a:buNone/>
            </a:pPr>
            <a:endParaRPr lang="en-US" sz="2600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D36B-FD00-45AE-8C2E-92805EC0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40" y="3078041"/>
            <a:ext cx="3113873" cy="3108960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D0F463E-039D-4AC5-937C-0F1CD888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05" y="3197137"/>
            <a:ext cx="4926226" cy="2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5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B3CD-34E2-40A6-97DF-33E8769C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77" y="277759"/>
            <a:ext cx="3656818" cy="1976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  <a:ea typeface="+mj-lt"/>
                <a:cs typeface="+mj-lt"/>
              </a:rPr>
              <a:t>Questions</a:t>
            </a:r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 And Answers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C48E74-6BC1-4B4F-8DE2-0595D258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69" y="384751"/>
            <a:ext cx="6094046" cy="5336266"/>
          </a:xfrm>
          <a:prstGeom prst="rect">
            <a:avLst/>
          </a:prstGeom>
        </p:spPr>
      </p:pic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8138500-6DFC-4946-8C78-76F27939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46" y="2420848"/>
            <a:ext cx="2284047" cy="34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B56-451D-462F-8B1D-44552A3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29" y="468955"/>
            <a:ext cx="10241280" cy="666490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9042-CE6F-4A8D-8FCA-04DB8FA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25" y="1382389"/>
            <a:ext cx="10241280" cy="454899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Many companies, such as insurance brokerages, have franchises or local offices.</a:t>
            </a:r>
          </a:p>
          <a:p>
            <a:endParaRPr lang="en-US" sz="1800"/>
          </a:p>
          <a:p>
            <a:r>
              <a:rPr lang="en-US" sz="1800"/>
              <a:t>Making decisions about new locations requires information about where other offices are located.</a:t>
            </a:r>
          </a:p>
          <a:p>
            <a:pPr lvl="1"/>
            <a:r>
              <a:rPr lang="en-US" sz="1800"/>
              <a:t>Same company. </a:t>
            </a:r>
          </a:p>
          <a:p>
            <a:pPr lvl="2"/>
            <a:r>
              <a:rPr lang="en-US" sz="1600"/>
              <a:t>Territorial Issues</a:t>
            </a:r>
          </a:p>
          <a:p>
            <a:pPr lvl="1"/>
            <a:r>
              <a:rPr lang="en-US" sz="1800"/>
              <a:t>Different companies.</a:t>
            </a:r>
          </a:p>
          <a:p>
            <a:pPr lvl="2"/>
            <a:r>
              <a:rPr lang="en-US" sz="1600"/>
              <a:t>Competitors</a:t>
            </a:r>
          </a:p>
          <a:p>
            <a:r>
              <a:rPr lang="en-US" sz="1800"/>
              <a:t>Also requires information about important extrinsic factors.</a:t>
            </a:r>
          </a:p>
          <a:p>
            <a:pPr lvl="1"/>
            <a:r>
              <a:rPr lang="en-US" sz="1800"/>
              <a:t>Auto Insurance:</a:t>
            </a:r>
          </a:p>
          <a:p>
            <a:pPr lvl="2"/>
            <a:r>
              <a:rPr lang="en-US"/>
              <a:t>Demographics</a:t>
            </a:r>
          </a:p>
          <a:p>
            <a:pPr lvl="2"/>
            <a:r>
              <a:rPr lang="en-US"/>
              <a:t>Where and how many accidents occur.</a:t>
            </a:r>
          </a:p>
        </p:txBody>
      </p:sp>
    </p:spTree>
    <p:extLst>
      <p:ext uri="{BB962C8B-B14F-4D97-AF65-F5344CB8AC3E}">
        <p14:creationId xmlns:p14="http://schemas.microsoft.com/office/powerpoint/2010/main" val="26792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E8C2AE06-5D0A-4B31-83F2-E2BA04A2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3" y="257170"/>
            <a:ext cx="5029210" cy="5029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5C7EC-5929-413E-B681-A785BD167DCC}"/>
              </a:ext>
            </a:extLst>
          </p:cNvPr>
          <p:cNvSpPr txBox="1"/>
          <p:nvPr/>
        </p:nvSpPr>
        <p:spPr>
          <a:xfrm>
            <a:off x="519112" y="21114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Data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D3A3C-0B28-4CD8-848B-431CD3BA0156}"/>
              </a:ext>
            </a:extLst>
          </p:cNvPr>
          <p:cNvSpPr txBox="1"/>
          <p:nvPr/>
        </p:nvSpPr>
        <p:spPr>
          <a:xfrm>
            <a:off x="519112" y="688563"/>
            <a:ext cx="327660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US Census Bureau 2019</a:t>
            </a:r>
          </a:p>
          <a:p>
            <a:r>
              <a:rPr lang="en-US"/>
              <a:t>(GA counties)</a:t>
            </a:r>
          </a:p>
          <a:p>
            <a:r>
              <a:rPr lang="en-US"/>
              <a:t>(GA cities/towns/city-counties)</a:t>
            </a:r>
          </a:p>
          <a:p>
            <a:r>
              <a:rPr lang="en-US"/>
              <a:t>(.csv)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8C203-B87C-4955-8E92-7B469E52F9BB}"/>
              </a:ext>
            </a:extLst>
          </p:cNvPr>
          <p:cNvSpPr txBox="1"/>
          <p:nvPr/>
        </p:nvSpPr>
        <p:spPr>
          <a:xfrm>
            <a:off x="501098" y="1918957"/>
            <a:ext cx="329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 Maps API</a:t>
            </a:r>
          </a:p>
          <a:p>
            <a:r>
              <a:rPr lang="en-US"/>
              <a:t>Geocode (cities </a:t>
            </a:r>
            <a:r>
              <a:rPr lang="en-US" err="1"/>
              <a:t>lat</a:t>
            </a:r>
            <a:r>
              <a:rPr lang="en-US"/>
              <a:t>/</a:t>
            </a:r>
            <a:r>
              <a:rPr lang="en-US" err="1"/>
              <a:t>lon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Places (type: </a:t>
            </a:r>
            <a:r>
              <a:rPr lang="en-US" err="1"/>
              <a:t>insurance_agency</a:t>
            </a:r>
            <a:r>
              <a:rPr lang="en-US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717D6-2538-4F31-ADAD-88A2C1651DBD}"/>
              </a:ext>
            </a:extLst>
          </p:cNvPr>
          <p:cNvSpPr txBox="1"/>
          <p:nvPr/>
        </p:nvSpPr>
        <p:spPr>
          <a:xfrm>
            <a:off x="519112" y="3584019"/>
            <a:ext cx="42672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Kaggle</a:t>
            </a:r>
          </a:p>
          <a:p>
            <a:r>
              <a:rPr lang="en-US" b="1"/>
              <a:t>US Accidents (</a:t>
            </a:r>
            <a:r>
              <a:rPr lang="en-US" b="1" err="1"/>
              <a:t>Moosavi</a:t>
            </a:r>
            <a:r>
              <a:rPr lang="en-US" b="1"/>
              <a:t> et al. 2019)</a:t>
            </a:r>
          </a:p>
          <a:p>
            <a:r>
              <a:rPr lang="en-US"/>
              <a:t>4.2 million records</a:t>
            </a:r>
          </a:p>
          <a:p>
            <a:r>
              <a:rPr lang="en-US"/>
              <a:t>(.csv)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6B40-8EC6-4DB8-B462-6C01F55D75F7}"/>
              </a:ext>
            </a:extLst>
          </p:cNvPr>
          <p:cNvSpPr txBox="1"/>
          <p:nvPr/>
        </p:nvSpPr>
        <p:spPr>
          <a:xfrm>
            <a:off x="519112" y="4921628"/>
            <a:ext cx="3105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ESRI, ARC</a:t>
            </a:r>
          </a:p>
          <a:p>
            <a:r>
              <a:rPr lang="en-US"/>
              <a:t>polygon shapefiles (.</a:t>
            </a:r>
            <a:r>
              <a:rPr lang="en-US" err="1"/>
              <a:t>shp</a:t>
            </a:r>
            <a:r>
              <a:rPr lang="en-US"/>
              <a:t>):</a:t>
            </a:r>
          </a:p>
          <a:p>
            <a:r>
              <a:rPr lang="en-US"/>
              <a:t>GA counties (ESRI)</a:t>
            </a:r>
          </a:p>
          <a:p>
            <a:r>
              <a:rPr lang="en-US"/>
              <a:t>GA state boundary (ARC)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1B8EB-9609-4F47-8144-E9EA63EB0497}"/>
              </a:ext>
            </a:extLst>
          </p:cNvPr>
          <p:cNvCxnSpPr>
            <a:cxnSpLocks/>
          </p:cNvCxnSpPr>
          <p:nvPr/>
        </p:nvCxnSpPr>
        <p:spPr>
          <a:xfrm>
            <a:off x="1596671" y="2628900"/>
            <a:ext cx="0" cy="38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13C9B1-8B2C-42C2-92D0-033AE010C640}"/>
              </a:ext>
            </a:extLst>
          </p:cNvPr>
          <p:cNvSpPr txBox="1"/>
          <p:nvPr/>
        </p:nvSpPr>
        <p:spPr>
          <a:xfrm>
            <a:off x="1660965" y="264046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D339B2-9741-45BE-95A5-4D0C74976AAC}"/>
              </a:ext>
            </a:extLst>
          </p:cNvPr>
          <p:cNvGrpSpPr/>
          <p:nvPr/>
        </p:nvGrpSpPr>
        <p:grpSpPr>
          <a:xfrm>
            <a:off x="2957513" y="1056988"/>
            <a:ext cx="7421007" cy="4840987"/>
            <a:chOff x="2470705" y="1104061"/>
            <a:chExt cx="7421007" cy="484098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B9C69-40D4-48B4-81A4-CE8FF51CBDA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080" y="1473393"/>
              <a:ext cx="26003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A6AD16-2423-46E5-9B1F-2A4A9EE24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05" y="2419350"/>
              <a:ext cx="3314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6492E-964D-4D4D-A52C-FCD34E66B6D6}"/>
                </a:ext>
              </a:extLst>
            </p:cNvPr>
            <p:cNvSpPr txBox="1"/>
            <p:nvPr/>
          </p:nvSpPr>
          <p:spPr>
            <a:xfrm>
              <a:off x="4343400" y="110406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F6864-BBC0-473D-ADBA-B34C128B826E}"/>
                </a:ext>
              </a:extLst>
            </p:cNvPr>
            <p:cNvSpPr txBox="1"/>
            <p:nvPr/>
          </p:nvSpPr>
          <p:spPr>
            <a:xfrm>
              <a:off x="4299504" y="190277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181022-A37E-4B3D-9BF0-C34F89FAA38D}"/>
                </a:ext>
              </a:extLst>
            </p:cNvPr>
            <p:cNvSpPr txBox="1"/>
            <p:nvPr/>
          </p:nvSpPr>
          <p:spPr>
            <a:xfrm>
              <a:off x="6338887" y="5021718"/>
              <a:ext cx="3552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Method 1: location = cities (</a:t>
              </a:r>
              <a:r>
                <a:rPr lang="en-US" err="1"/>
                <a:t>lat</a:t>
              </a:r>
              <a:r>
                <a:rPr lang="en-US"/>
                <a:t>/</a:t>
              </a:r>
              <a:r>
                <a:rPr lang="en-US" err="1"/>
                <a:t>lon</a:t>
              </a:r>
              <a:r>
                <a:rPr lang="en-US"/>
                <a:t>) </a:t>
              </a:r>
            </a:p>
            <a:p>
              <a:r>
                <a:rPr lang="en-US"/>
                <a:t>                radius = 50 km</a:t>
              </a:r>
            </a:p>
            <a:p>
              <a:r>
                <a:rPr lang="en-US"/>
                <a:t>                </a:t>
              </a:r>
              <a:r>
                <a:rPr lang="en-US" err="1"/>
                <a:t>next_page_token</a:t>
              </a:r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487B87-255E-4FAD-AFDF-3EB6510A54E7}"/>
              </a:ext>
            </a:extLst>
          </p:cNvPr>
          <p:cNvCxnSpPr>
            <a:cxnSpLocks/>
          </p:cNvCxnSpPr>
          <p:nvPr/>
        </p:nvCxnSpPr>
        <p:spPr>
          <a:xfrm>
            <a:off x="3671888" y="3214687"/>
            <a:ext cx="972580" cy="42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07AB68-F3E0-4642-B2AD-8AFFD050DAAD}"/>
              </a:ext>
            </a:extLst>
          </p:cNvPr>
          <p:cNvSpPr txBox="1"/>
          <p:nvPr/>
        </p:nvSpPr>
        <p:spPr>
          <a:xfrm>
            <a:off x="4033006" y="29803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7C0D9-268E-4303-B163-3F1D4624335B}"/>
              </a:ext>
            </a:extLst>
          </p:cNvPr>
          <p:cNvSpPr txBox="1"/>
          <p:nvPr/>
        </p:nvSpPr>
        <p:spPr>
          <a:xfrm>
            <a:off x="4644468" y="3317749"/>
            <a:ext cx="2209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Reverse geocode</a:t>
            </a:r>
          </a:p>
          <a:p>
            <a:r>
              <a:rPr lang="en-US"/>
              <a:t>(to get county name)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79296A-CCC4-4AD5-84F9-23FE3ACBD233}"/>
              </a:ext>
            </a:extLst>
          </p:cNvPr>
          <p:cNvSpPr txBox="1"/>
          <p:nvPr/>
        </p:nvSpPr>
        <p:spPr>
          <a:xfrm>
            <a:off x="5419520" y="1486371"/>
            <a:ext cx="10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= 538</a:t>
            </a:r>
          </a:p>
        </p:txBody>
      </p:sp>
    </p:spTree>
    <p:extLst>
      <p:ext uri="{BB962C8B-B14F-4D97-AF65-F5344CB8AC3E}">
        <p14:creationId xmlns:p14="http://schemas.microsoft.com/office/powerpoint/2010/main" val="344496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379F-4F12-44EA-943E-35A94645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4" y="415097"/>
            <a:ext cx="3825290" cy="153186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3"/>
                </a:solidFill>
              </a:rPr>
              <a:t>Insurance</a:t>
            </a:r>
            <a:r>
              <a:rPr lang="en-US"/>
              <a:t> Data Cleanup &amp;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65D7-D117-4B81-AA02-DB5EE30D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3645" y="-2089"/>
            <a:ext cx="6498564" cy="681795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b="1"/>
              <a:t>Places API Search – 50k Radius</a:t>
            </a:r>
          </a:p>
          <a:p>
            <a:pPr marL="742950" lvl="1">
              <a:buChar char="•"/>
            </a:pPr>
            <a:r>
              <a:rPr lang="en-US" sz="1100"/>
              <a:t>   30k+ outputs of insurance agencies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Multiple duplicate agencies 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>
                <a:ea typeface="+mn-lt"/>
                <a:cs typeface="+mn-lt"/>
              </a:rPr>
              <a:t>Solved by dropping duplicates through pandas (had to dropout the target coordinates)</a:t>
            </a:r>
            <a:endParaRPr lang="en-US" sz="1100"/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Non-Auto Agencies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Used a keyword search utilizing "str.contains" funtion for the non-auto agencies (BB&amp;T, Suntrust, etc) and dropped them from our dataframe.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 sz="1100"/>
              <a:t>Insurance agencies had different names for the same agency. (i.e Derek Hutcheson – State Farm Insurance Agent) 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Solved this issue by copying our lists of agencies under the "agency_name" column into another column called "agency_simple." This was to keep the original name of the insurance agency.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With the our new "agency_simple" column we were then able to use the str.contains function to search all the agencies under the same company.</a:t>
            </a:r>
          </a:p>
          <a:p>
            <a:pPr marL="1828800" lvl="3" indent="-171450">
              <a:buFont typeface="Courier New" panose="020B0604020202020204" pitchFamily="34" charset="0"/>
              <a:buChar char="o"/>
            </a:pPr>
            <a:r>
              <a:rPr lang="en-US" sz="1100"/>
              <a:t>We then replaced the name of the agency under the "agency_simple" column to make all the names similar under one company.  This was to make sorting and merging data simpler.  </a:t>
            </a:r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/>
              <a:t>Search did not separate by county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Had to clean data to identify specific counties by reverse geocoding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/>
              <a:t>Able</a:t>
            </a:r>
            <a:r>
              <a:rPr lang="en-US" sz="1100">
                <a:ea typeface="+mn-lt"/>
                <a:cs typeface="+mn-lt"/>
              </a:rPr>
              <a:t> to use reverse geocoding by using latitude/longitude to separate each location by state/county</a:t>
            </a:r>
            <a:endParaRPr lang="en-US" sz="1100"/>
          </a:p>
          <a:p>
            <a:pPr marL="457200" indent="-171450">
              <a:buFont typeface="Wingdings" panose="020B0604020202020204" pitchFamily="34" charset="0"/>
              <a:buChar char="Ø"/>
            </a:pPr>
            <a:r>
              <a:rPr lang="en-US" sz="1400" b="1">
                <a:ea typeface="+mn-lt"/>
                <a:cs typeface="+mn-lt"/>
              </a:rPr>
              <a:t>Outputs out of state borders</a:t>
            </a: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sz="1100">
                <a:ea typeface="+mn-lt"/>
                <a:cs typeface="+mn-lt"/>
              </a:rPr>
              <a:t>Continued</a:t>
            </a:r>
            <a:r>
              <a:rPr lang="en-US" sz="1100"/>
              <a:t> utilizing reverse geocoding to identify each locations state</a:t>
            </a:r>
            <a:endParaRPr lang="en-US" sz="1100" b="1"/>
          </a:p>
          <a:p>
            <a:pPr marL="1543050" lvl="2" indent="-171450">
              <a:buFont typeface="Courier New" panose="020B0604020202020204" pitchFamily="34" charset="0"/>
              <a:buChar char="o"/>
            </a:pPr>
            <a:r>
              <a:rPr lang="en-US" sz="1100"/>
              <a:t>Dropped all locations that were not in GA</a:t>
            </a:r>
            <a:endParaRPr lang="en-US" sz="1100" b="1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1200150" lvl="2">
              <a:buChar char="•"/>
            </a:pPr>
            <a:endParaRPr lang="en-US"/>
          </a:p>
          <a:p>
            <a:pPr marL="742950" lvl="1">
              <a:buChar char="•"/>
            </a:pPr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30DE5DDE-ADC0-43AD-B5BC-C33B45D4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" y="1951216"/>
            <a:ext cx="5177883" cy="1859032"/>
          </a:xfrm>
          <a:prstGeom prst="rect">
            <a:avLst/>
          </a:prstGeom>
        </p:spPr>
      </p:pic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A8B552C1-96B5-4229-909E-CA09C2357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7" t="532" r="3602" b="1389"/>
          <a:stretch/>
        </p:blipFill>
        <p:spPr>
          <a:xfrm>
            <a:off x="246744" y="3809753"/>
            <a:ext cx="5184845" cy="66387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C94A4894-8674-4C0C-AAE1-F54B71E3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7" y="4466474"/>
            <a:ext cx="5177882" cy="17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5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448B-5E1D-4138-A9D0-C1AFBF08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11" y="225553"/>
            <a:ext cx="4680868" cy="2079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Accident</a:t>
            </a:r>
            <a:br>
              <a:rPr lang="en-US"/>
            </a:br>
            <a:r>
              <a:rPr lang="en-US">
                <a:ea typeface="+mj-lt"/>
                <a:cs typeface="+mj-lt"/>
              </a:rPr>
              <a:t>DATA CLEANUP &amp; EXPLORATION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0C27-35FE-4534-B806-28A9AC89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232" y="2672339"/>
            <a:ext cx="5322552" cy="3343702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b="1"/>
              <a:t>Multiple County Iterations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Macon vs Macon-Bibb</a:t>
            </a:r>
          </a:p>
          <a:p>
            <a:pPr marL="285750" indent="-171450">
              <a:buFont typeface="Wingdings" panose="020B0604020202020204" pitchFamily="34" charset="0"/>
              <a:buChar char="Ø"/>
            </a:pPr>
            <a:r>
              <a:rPr lang="en-US" b="1"/>
              <a:t>County Spelling</a:t>
            </a:r>
          </a:p>
          <a:p>
            <a:pPr marL="742950" lvl="1" indent="-285750">
              <a:buFont typeface="Wingdings" panose="020B0604020202020204" pitchFamily="34" charset="0"/>
              <a:buChar char="§"/>
            </a:pPr>
            <a:r>
              <a:rPr lang="en-US"/>
              <a:t>County names were showing different case distinctions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DeKalb vs Dekalb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McDuffie vs Mcduffie  </a:t>
            </a:r>
          </a:p>
          <a:p>
            <a:pPr marL="1371600" lvl="2" indent="-171450">
              <a:buFont typeface="Courier New" panose="020B0604020202020204" pitchFamily="34" charset="0"/>
              <a:buChar char="o"/>
            </a:pPr>
            <a:r>
              <a:rPr lang="en-US"/>
              <a:t>McIntosh vs Mcintosh </a:t>
            </a:r>
          </a:p>
          <a:p>
            <a:pPr marL="914400" lvl="1" indent="-285750">
              <a:buFont typeface="Wingdings" panose="020B0604020202020204" pitchFamily="34" charset="0"/>
              <a:buChar char="v"/>
            </a:pPr>
            <a:r>
              <a:rPr lang="en-US" b="1"/>
              <a:t>Resulting in county count being incorrect (163 vs 159)</a:t>
            </a: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AB8E87F-F546-4A45-A666-A08779B7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035" y="229062"/>
            <a:ext cx="6413809" cy="57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6A71-16F1-44DB-87A7-7857B165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58" y="370695"/>
            <a:ext cx="4676092" cy="196537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After</a:t>
            </a:r>
            <a:b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DATA CLEANUP 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BA3A-BFA8-4D00-9FBF-DC1BAF72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5814" y="330001"/>
            <a:ext cx="6381522" cy="5838344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Cleaning the insurance agency data: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We started with 30,545 rows after using the Places API search.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duplicates, we ended up with 1,831 rows of data.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 all insurance agencies out of state, we ended up with 1,604 rows.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dropping non-auto insurance agencies, we finally ended up with 1,510 rows.</a:t>
            </a: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Cleaning the accident data: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We started with 4.2 million rows of data using the Kaggle US Accidents API.</a:t>
            </a: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/>
              <a:t>After narrowing down to data only in Georgia, we ended up with 93,874 rows of data.</a:t>
            </a:r>
          </a:p>
          <a:p>
            <a:pPr lvl="1"/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  <a:p>
            <a:pPr marL="742950" lvl="1" indent="-285750">
              <a:buFont typeface="Wingdings" panose="020B0604020202020204" pitchFamily="34" charset="0"/>
              <a:buChar char="Ø"/>
            </a:pPr>
            <a:endParaRPr lang="en-US"/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5785DB3-A3C8-4F8D-8289-329EACA3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6" y="2515514"/>
            <a:ext cx="4666785" cy="31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393A-C63C-4D72-BD59-CD3850EF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71" y="596745"/>
            <a:ext cx="10241280" cy="699621"/>
          </a:xfrm>
        </p:spPr>
        <p:txBody>
          <a:bodyPr/>
          <a:lstStyle/>
          <a:p>
            <a:r>
              <a:rPr lang="en-US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F677-D8A2-430F-B9A1-9863EB30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71" y="1714699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Hot-spot Analysis.</a:t>
            </a:r>
          </a:p>
          <a:p>
            <a:pPr lvl="1"/>
            <a:r>
              <a:rPr lang="en-US" err="1"/>
              <a:t>Getis</a:t>
            </a:r>
            <a:r>
              <a:rPr lang="en-US"/>
              <a:t>-Ord G statistics.</a:t>
            </a:r>
          </a:p>
          <a:p>
            <a:pPr lvl="2"/>
            <a:r>
              <a:rPr lang="en-US"/>
              <a:t>Measures the proportional sum of counts around a location (relative to the total sum).</a:t>
            </a:r>
          </a:p>
          <a:p>
            <a:pPr lvl="2"/>
            <a:r>
              <a:rPr lang="en-US"/>
              <a:t>Identify counties where the sum of counts around that spot makes up a high or low proportion of the total sum.</a:t>
            </a:r>
          </a:p>
          <a:p>
            <a:pPr lvl="2"/>
            <a:r>
              <a:rPr lang="en-US"/>
              <a:t>Used G* (G-star): the focal county is included in the sum.</a:t>
            </a:r>
          </a:p>
          <a:p>
            <a:pPr lvl="2"/>
            <a:r>
              <a:rPr lang="en-US"/>
              <a:t>All counties touching a county included.</a:t>
            </a:r>
          </a:p>
          <a:p>
            <a:pPr marL="685800"/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087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2383-D90F-418D-8ED9-33C005B2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2153876"/>
            <a:ext cx="10241280" cy="123444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DEB6-6037-4947-832C-F98B3835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50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GradientRiseVTI</vt:lpstr>
      <vt:lpstr>Group C3: Project 1</vt:lpstr>
      <vt:lpstr>Project Summary</vt:lpstr>
      <vt:lpstr>Background</vt:lpstr>
      <vt:lpstr>PowerPoint Presentation</vt:lpstr>
      <vt:lpstr>Insurance Data Cleanup &amp; Exploration</vt:lpstr>
      <vt:lpstr>Accident DATA CLEANUP &amp; EXPLORATION</vt:lpstr>
      <vt:lpstr>After DATA CLEANUP </vt:lpstr>
      <vt:lpstr>Statistical methods</vt:lpstr>
      <vt:lpstr>RESULTS</vt:lpstr>
      <vt:lpstr>Top 10 companies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 RESULTS/DIscussion:</vt:lpstr>
      <vt:lpstr>Discussion</vt:lpstr>
      <vt:lpstr>POST MORTEM... </vt:lpstr>
      <vt:lpstr>PowerPoint Presentation</vt:lpstr>
      <vt:lpstr>Questions 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C3: Project 1</dc:title>
  <dc:creator>Chuck Youngman</dc:creator>
  <cp:revision>1</cp:revision>
  <dcterms:created xsi:type="dcterms:W3CDTF">2021-04-27T01:37:28Z</dcterms:created>
  <dcterms:modified xsi:type="dcterms:W3CDTF">2021-05-01T16:50:30Z</dcterms:modified>
</cp:coreProperties>
</file>