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357" r:id="rId5"/>
    <p:sldId id="367" r:id="rId6"/>
    <p:sldId id="358" r:id="rId7"/>
    <p:sldId id="391" r:id="rId8"/>
    <p:sldId id="390" r:id="rId9"/>
    <p:sldId id="392" r:id="rId10"/>
    <p:sldId id="393" r:id="rId11"/>
    <p:sldId id="394" r:id="rId12"/>
    <p:sldId id="395" r:id="rId13"/>
    <p:sldId id="396" r:id="rId14"/>
    <p:sldId id="399" r:id="rId15"/>
    <p:sldId id="404" r:id="rId16"/>
    <p:sldId id="398" r:id="rId17"/>
    <p:sldId id="401" r:id="rId18"/>
    <p:sldId id="400" r:id="rId19"/>
    <p:sldId id="402" r:id="rId20"/>
    <p:sldId id="403" r:id="rId21"/>
    <p:sldId id="405" r:id="rId22"/>
    <p:sldId id="406" r:id="rId23"/>
    <p:sldId id="407" r:id="rId24"/>
    <p:sldId id="408" r:id="rId25"/>
    <p:sldId id="409" r:id="rId26"/>
    <p:sldId id="411" r:id="rId27"/>
    <p:sldId id="389" r:id="rId28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Defense" id="{A21F0749-99FE-0B46-B30C-344454E1F666}">
          <p14:sldIdLst>
            <p14:sldId id="256"/>
            <p14:sldId id="357"/>
            <p14:sldId id="367"/>
            <p14:sldId id="358"/>
            <p14:sldId id="391"/>
            <p14:sldId id="390"/>
            <p14:sldId id="392"/>
            <p14:sldId id="393"/>
            <p14:sldId id="394"/>
            <p14:sldId id="395"/>
            <p14:sldId id="396"/>
            <p14:sldId id="399"/>
            <p14:sldId id="404"/>
            <p14:sldId id="398"/>
            <p14:sldId id="401"/>
            <p14:sldId id="400"/>
            <p14:sldId id="402"/>
            <p14:sldId id="403"/>
            <p14:sldId id="405"/>
            <p14:sldId id="406"/>
            <p14:sldId id="407"/>
            <p14:sldId id="408"/>
            <p14:sldId id="409"/>
            <p14:sldId id="411"/>
            <p14:sldId id="389"/>
          </p14:sldIdLst>
        </p14:section>
        <p14:section name="下書き" id="{5D9C66C7-EBF7-924A-955E-2BE92EFD40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5A7E3F"/>
    <a:srgbClr val="BD425A"/>
    <a:srgbClr val="2F5597"/>
    <a:srgbClr val="FBECE0"/>
    <a:srgbClr val="EEF7E8"/>
    <a:srgbClr val="FFC000"/>
    <a:srgbClr val="00B050"/>
    <a:srgbClr val="0070C0"/>
    <a:srgbClr val="33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77170"/>
  </p:normalViewPr>
  <p:slideViewPr>
    <p:cSldViewPr snapToGrid="0" snapToObjects="1">
      <p:cViewPr varScale="1">
        <p:scale>
          <a:sx n="106" d="100"/>
          <a:sy n="106" d="100"/>
        </p:scale>
        <p:origin x="1640" y="168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00" d="100"/>
          <a:sy n="200" d="100"/>
        </p:scale>
        <p:origin x="122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B2F3-8F84-9D45-B4E8-68574F4E19B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9432-3B3E-514B-BC81-3ACCD3A697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B17E-05BB-C34D-86CB-C25B51BA402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4108" y="5174442"/>
            <a:ext cx="11383781" cy="1274164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737" y="59822"/>
            <a:ext cx="966873" cy="966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4108" y="1806644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96770F59-4C22-6B4D-BC79-BA8EA264FF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4F4E814-0C35-364B-AC04-AC95F1FC914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8C259A2-1426-E041-80FF-9860F75D8F4D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4DE07F4-05E2-AF43-BA3B-8357856AA624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F7A1310-BECA-AA4B-B4F0-85693C2545A7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43534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5A7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5A7E3F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chemeClr val="accent2">
              <a:lumMod val="75000"/>
              <a:alpha val="34902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0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070B0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/>
          </p:nvPr>
        </p:nvSpPr>
        <p:spPr>
          <a:xfrm>
            <a:off x="404110" y="2037450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7731F73-C98E-924E-A6B2-7E5DA606042F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7E576A5-FC79-4C45-8DFC-44490EBD5FF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5B3BF40-4797-E048-AF71-2D1126A61F0A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4753" y="1464932"/>
            <a:ext cx="11392525" cy="471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753" y="6356350"/>
            <a:ext cx="10553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67672" y="6356350"/>
            <a:ext cx="59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4753" y="220747"/>
            <a:ext cx="11392525" cy="87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bg1"/>
          </a:solidFill>
          <a:latin typeface="Hiragino Kaku Gothic ProN W6" panose="020B0300000000000000" pitchFamily="34" charset="-128"/>
          <a:ea typeface="Hiragino Kaku Gothic ProN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8015" y="1986198"/>
            <a:ext cx="11817250" cy="2362978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环境部署与使用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374749" y="5039207"/>
            <a:ext cx="11383781" cy="1537855"/>
          </a:xfrm>
        </p:spPr>
        <p:txBody>
          <a:bodyPr anchor="ctr">
            <a:normAutofit/>
          </a:bodyPr>
          <a:lstStyle/>
          <a:p>
            <a:pPr>
              <a:spcBef>
                <a:spcPts val="4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西卡鹿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2025.05.24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Research, Study, Knowledge transfer - Ulm Universit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230588" y="71562"/>
            <a:ext cx="1017767" cy="9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这里可以点击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Browse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，选择想要安装的位置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D:\Software\anaconda3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2580" y="1116965"/>
            <a:ext cx="3616960" cy="2797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80" y="3976370"/>
            <a:ext cx="3590290" cy="2776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安装选项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三个都勾选：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创建快捷路径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作为系统级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来源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（如果之前单独安装过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，需要根据情况选择是否勾选）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完成安装后清除缓存包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0105" y="1376680"/>
            <a:ext cx="4217670" cy="3261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安装结束后，选择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“Next”- “Next”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第三个页面，将两个选项勾掉，我们不需要现在打开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3792538"/>
            <a:ext cx="3080385" cy="2392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70" y="3789680"/>
            <a:ext cx="3088005" cy="2397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585" y="3794760"/>
            <a:ext cx="307467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添加环境变量（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打开设置，左上角搜索栏输入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编辑系统环境变量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”- 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015" y="1090295"/>
            <a:ext cx="2948305" cy="14147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90" y="2713990"/>
            <a:ext cx="3474720" cy="39154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添加环境变量（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找到系统变量中的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新建两个环境变量：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/Scripts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030" y="1090295"/>
            <a:ext cx="5777230" cy="2338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85" y="3519170"/>
            <a:ext cx="3346450" cy="32346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安装验证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，确定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conda --version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0580" y="1464945"/>
            <a:ext cx="3910330" cy="20529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3888740"/>
            <a:ext cx="4053205" cy="1833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替换源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窗口内，输入：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config --set show_channel_urls yes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盘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文件夹中，找到文件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.condarc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.condarc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575" y="4813300"/>
            <a:ext cx="7106920" cy="19767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替换源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在刚才的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窗口中输入：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config --show channels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1340" y="2613660"/>
            <a:ext cx="5939155" cy="20059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更改虚拟环境路径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找到安装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的路径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找到文件夹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envs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右键，选择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在组或用户名中，选择当前用户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，添加所有权限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49548"/>
          <a:stretch>
            <a:fillRect/>
          </a:stretch>
        </p:blipFill>
        <p:spPr>
          <a:xfrm>
            <a:off x="4478020" y="1234440"/>
            <a:ext cx="3750945" cy="15601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05" y="2877185"/>
            <a:ext cx="2914650" cy="38334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l="2159"/>
          <a:stretch>
            <a:fillRect/>
          </a:stretch>
        </p:blipFill>
        <p:spPr>
          <a:xfrm>
            <a:off x="7734935" y="2877185"/>
            <a:ext cx="305054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常用的使用方法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更改虚拟环境路径（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>
              <a:lnSpc>
                <a:spcPct val="200000"/>
              </a:lnSpc>
            </a:pPr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找到刚才的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.condarc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文件并打开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添加内容（注意路径需要换成双反斜杠）：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envs_dirs: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- &lt;Anaconda3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安装路径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&gt;//envs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窗口内输入：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config --show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envs_dirs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的部分，应该像右边这样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4295" y="2033905"/>
            <a:ext cx="4153535" cy="1991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95" y="4777740"/>
            <a:ext cx="4935855" cy="9836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创建和删除虚拟环境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 PowerShellPrompt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create -n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指定特定版本的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create -n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 python=xxx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查看创建过得虚拟环境：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env list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删除虚拟环境：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remove -n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 --all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使用虚拟环境</a:t>
            </a:r>
            <a:endParaRPr 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 PowerShellPrompt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启用虚拟环境：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activate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退出虚拟环境：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conda deactivate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环境名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Jupyter-lab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窗口或者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 PowerShellPrompt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移动到项目文件夹下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jupyter-lab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感谢收看，欢迎点赞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VSCode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PyCharm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就足够啦？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环境统一管理软件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允许部署不同版本的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允许创建不同的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7320" y="3261995"/>
            <a:ext cx="4184650" cy="1118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途径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官网：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https://www.anaconda.com/download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020" y="2398395"/>
            <a:ext cx="8011795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途径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清华镜像：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https://mirrors.tuna.tsinghua.edu.cn/anaconda/archive/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65" y="3620770"/>
            <a:ext cx="11254105" cy="919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这里使用官方下载的最新版本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双击安装程序，出现右边界面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“Next&gt;”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570" y="1809750"/>
            <a:ext cx="4949190" cy="3843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证书和协议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“I Agree”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870" y="2080260"/>
            <a:ext cx="3899535" cy="3027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Anaconda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的安装类型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个人倾向于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“All Users”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“All Users”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会弹出一个权限请求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430" y="1368425"/>
            <a:ext cx="3924935" cy="304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70" y="4552950"/>
            <a:ext cx="2167255" cy="1738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mtClean="0">
            <a:latin typeface="Hiragino Kaku Gothic ProN W3" panose="020B0300000000000000" pitchFamily="34" charset="-128"/>
            <a:ea typeface="Hiragino Kaku Gothic ProN W3" panose="020B03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0</TotalTime>
  <Words>1634</Words>
  <Application>WPS 演示</Application>
  <PresentationFormat>宽屏</PresentationFormat>
  <Paragraphs>184</Paragraphs>
  <Slides>25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Hiragino Kaku Gothic ProN W3</vt:lpstr>
      <vt:lpstr>Yu Gothic UI Light</vt:lpstr>
      <vt:lpstr>Hiragino Kaku Gothic ProN W6</vt:lpstr>
      <vt:lpstr>微软雅黑</vt:lpstr>
      <vt:lpstr>Yu Gothic</vt:lpstr>
      <vt:lpstr>Arial Unicode MS</vt:lpstr>
      <vt:lpstr>等线</vt:lpstr>
      <vt:lpstr>Office テーマ</vt:lpstr>
      <vt:lpstr>Python环境部署与使用</vt:lpstr>
      <vt:lpstr>大纲</vt:lpstr>
      <vt:lpstr>Anaconda介绍</vt:lpstr>
      <vt:lpstr>Anaconda安装</vt:lpstr>
      <vt:lpstr>Anaconda下载</vt:lpstr>
      <vt:lpstr>Anaconda下载</vt:lpstr>
      <vt:lpstr>Anaconda安装（1)</vt:lpstr>
      <vt:lpstr>Anaconda安装（2)</vt:lpstr>
      <vt:lpstr>Anaconda安装（3)</vt:lpstr>
      <vt:lpstr>Anaconda安装（4)</vt:lpstr>
      <vt:lpstr>Anaconda安装（5)</vt:lpstr>
      <vt:lpstr>Anaconda安装（6)</vt:lpstr>
      <vt:lpstr>感谢收看，欢迎点赞+关注+收藏~</vt:lpstr>
      <vt:lpstr>添加环境变量（1）</vt:lpstr>
      <vt:lpstr>添加环境变量（2）</vt:lpstr>
      <vt:lpstr>Anaconda安装验证</vt:lpstr>
      <vt:lpstr>Anaconda安装验证</vt:lpstr>
      <vt:lpstr>PowerPoint 演示文稿</vt:lpstr>
      <vt:lpstr>Anaconda替换源（2）</vt:lpstr>
      <vt:lpstr>Anaconda更改虚拟环境路径（1）</vt:lpstr>
      <vt:lpstr>感谢收看，欢迎点赞+关注+收藏~</vt:lpstr>
      <vt:lpstr>Anaconda更改虚拟环境路径（2）</vt:lpstr>
      <vt:lpstr>创建虚拟环境</vt:lpstr>
      <vt:lpstr>使用虚拟环境</vt:lpstr>
      <vt:lpstr>感谢收看，欢迎点赞+关注+收藏~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 述职报告</dc:title>
  <dc:creator>志華 張</dc:creator>
  <cp:lastModifiedBy>鹿西卡</cp:lastModifiedBy>
  <cp:revision>1232</cp:revision>
  <cp:lastPrinted>2025-05-05T11:17:00Z</cp:lastPrinted>
  <dcterms:created xsi:type="dcterms:W3CDTF">2025-05-05T11:17:00Z</dcterms:created>
  <dcterms:modified xsi:type="dcterms:W3CDTF">2025-05-24T11:23:14Z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EDA0A940BE3220461F2B1868B9C4708E_43</vt:lpwstr>
  </property>
  <property fmtid="{D5CDD505-2E9C-101B-9397-08002B2CF9AE}" pid="3" name="KSOProductBuildVer">
    <vt:lpwstr>2052-12.1.0.21171</vt:lpwstr>
  </property>
</Properties>
</file>