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51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7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3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79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0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5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7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50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6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7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722D4-4BDF-4CE2-BA26-D7580D36E3CC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56E04A-C33B-4B4F-BEAC-3EA1975D9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8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86FE65-3D99-4051-9589-42F9F2CDC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0" y="2582110"/>
            <a:ext cx="8662737" cy="1359569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игрового приложения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400" dirty="0"/>
              <a:t>Чайнворд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B69BE1F-B114-402A-A12C-F81D643984C9}"/>
              </a:ext>
            </a:extLst>
          </p:cNvPr>
          <p:cNvSpPr/>
          <p:nvPr/>
        </p:nvSpPr>
        <p:spPr>
          <a:xfrm>
            <a:off x="1764630" y="5346616"/>
            <a:ext cx="866273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Студент отделения  информационных технологий </a:t>
            </a:r>
          </a:p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Группа ИС-32</a:t>
            </a:r>
          </a:p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Внуков А.А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EF85965-130C-4095-ACD8-584843268431}"/>
              </a:ext>
            </a:extLst>
          </p:cNvPr>
          <p:cNvSpPr/>
          <p:nvPr/>
        </p:nvSpPr>
        <p:spPr>
          <a:xfrm>
            <a:off x="2406314" y="161511"/>
            <a:ext cx="812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Программу разработал для квалификационного экзамена по ПМ.01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836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F6139AF-B570-463A-96AD-C3A6BE3AF624}"/>
              </a:ext>
            </a:extLst>
          </p:cNvPr>
          <p:cNvSpPr/>
          <p:nvPr/>
        </p:nvSpPr>
        <p:spPr>
          <a:xfrm>
            <a:off x="833912" y="2185659"/>
            <a:ext cx="9930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ea typeface="Calibri" panose="020F050202020403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ru-RU" sz="3200" dirty="0" smtClean="0"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 smtClean="0">
                <a:ea typeface="Calibri" panose="020F0502020204030204" pitchFamily="34" charset="0"/>
                <a:cs typeface="Arial" panose="020B0604020202020204" pitchFamily="34" charset="0"/>
              </a:rPr>
              <a:t>Android Game.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5F56178-2660-4005-B1DC-3E5AA3EE6AE2}"/>
              </a:ext>
            </a:extLst>
          </p:cNvPr>
          <p:cNvSpPr/>
          <p:nvPr/>
        </p:nvSpPr>
        <p:spPr>
          <a:xfrm>
            <a:off x="833911" y="3576583"/>
            <a:ext cx="9930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3200" b="1" dirty="0">
                <a:ea typeface="Calibri" panose="020F0502020204030204" pitchFamily="34" charset="0"/>
                <a:cs typeface="Arial" panose="020B0604020202020204" pitchFamily="34" charset="0"/>
              </a:rPr>
              <a:t>Предмет исследование - </a:t>
            </a:r>
            <a:r>
              <a:rPr lang="ru-RU" sz="3200" dirty="0" smtClean="0">
                <a:ea typeface="Calibri" panose="020F0502020204030204" pitchFamily="34" charset="0"/>
                <a:cs typeface="Arial" panose="020B0604020202020204" pitchFamily="34" charset="0"/>
              </a:rPr>
              <a:t>особенности реализации </a:t>
            </a:r>
            <a:r>
              <a:rPr lang="ru-RU" sz="3200" dirty="0">
                <a:ea typeface="Calibri" panose="020F0502020204030204" pitchFamily="34" charset="0"/>
                <a:cs typeface="Arial" panose="020B0604020202020204" pitchFamily="34" charset="0"/>
              </a:rPr>
              <a:t>игрового приложения для </a:t>
            </a:r>
            <a:r>
              <a:rPr lang="en-US" sz="3200" dirty="0" smtClean="0"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lang="ru-RU" sz="3200" dirty="0" smtClean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ea typeface="Calibri" panose="020F0502020204030204" pitchFamily="34" charset="0"/>
                <a:cs typeface="Arial" panose="020B0604020202020204" pitchFamily="34" charset="0"/>
              </a:rPr>
              <a:t>а также средства реализации программного продукта.</a:t>
            </a:r>
            <a:endParaRPr lang="ru-RU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E9BE1A3-2B15-4D8F-A7EE-F44B7AD05927}"/>
              </a:ext>
            </a:extLst>
          </p:cNvPr>
          <p:cNvSpPr/>
          <p:nvPr/>
        </p:nvSpPr>
        <p:spPr>
          <a:xfrm>
            <a:off x="833911" y="302292"/>
            <a:ext cx="103634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ea typeface="Calibri" panose="020F0502020204030204" pitchFamily="34" charset="0"/>
              </a:rPr>
              <a:t>Цель дипломного проекта </a:t>
            </a:r>
            <a:r>
              <a:rPr lang="ru-RU" sz="3200" dirty="0">
                <a:ea typeface="Calibri" panose="020F0502020204030204" pitchFamily="34" charset="0"/>
              </a:rPr>
              <a:t>- разработка 2</a:t>
            </a:r>
            <a:r>
              <a:rPr lang="en-US" sz="3200" dirty="0">
                <a:ea typeface="Calibri" panose="020F0502020204030204" pitchFamily="34" charset="0"/>
              </a:rPr>
              <a:t>D </a:t>
            </a:r>
            <a:r>
              <a:rPr lang="ru-RU" sz="3200" dirty="0">
                <a:ea typeface="Calibri" panose="020F0502020204030204" pitchFamily="34" charset="0"/>
              </a:rPr>
              <a:t>игрового приложения для </a:t>
            </a:r>
            <a:r>
              <a:rPr lang="en-US" sz="3200" dirty="0" smtClean="0">
                <a:ea typeface="Calibri" panose="020F0502020204030204" pitchFamily="34" charset="0"/>
              </a:rPr>
              <a:t>Android</a:t>
            </a:r>
            <a:r>
              <a:rPr lang="ru-RU" sz="3200" dirty="0" smtClean="0">
                <a:ea typeface="Calibri" panose="020F0502020204030204" pitchFamily="34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663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87E20DA9-637C-4338-99DC-882ED476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Выбор инструментальных средств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1F3CD5-9FBC-4032-9EAC-34F029276A97}"/>
              </a:ext>
            </a:extLst>
          </p:cNvPr>
          <p:cNvSpPr txBox="1"/>
          <p:nvPr/>
        </p:nvSpPr>
        <p:spPr>
          <a:xfrm flipH="1">
            <a:off x="4633822" y="4455136"/>
            <a:ext cx="236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Android studio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23" y="1417638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CFB54B-2E7E-447E-89D0-BAA40899A59A}"/>
              </a:ext>
            </a:extLst>
          </p:cNvPr>
          <p:cNvSpPr txBox="1"/>
          <p:nvPr/>
        </p:nvSpPr>
        <p:spPr>
          <a:xfrm>
            <a:off x="4112558" y="476182"/>
            <a:ext cx="3898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Главное экран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426" y="1443933"/>
            <a:ext cx="2712955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CFB54B-2E7E-447E-89D0-BAA40899A59A}"/>
              </a:ext>
            </a:extLst>
          </p:cNvPr>
          <p:cNvSpPr txBox="1"/>
          <p:nvPr/>
        </p:nvSpPr>
        <p:spPr>
          <a:xfrm>
            <a:off x="4112558" y="476182"/>
            <a:ext cx="3888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Главное меню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16" y="1506330"/>
            <a:ext cx="2720576" cy="46562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85" y="1552575"/>
            <a:ext cx="22479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5B7D91-8E34-49B1-8A65-1379804F7980}"/>
              </a:ext>
            </a:extLst>
          </p:cNvPr>
          <p:cNvSpPr txBox="1"/>
          <p:nvPr/>
        </p:nvSpPr>
        <p:spPr>
          <a:xfrm>
            <a:off x="3037412" y="-76268"/>
            <a:ext cx="6117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/>
              <a:t>Дополнение для игры.</a:t>
            </a:r>
          </a:p>
          <a:p>
            <a:pPr algn="ctr"/>
            <a:r>
              <a:rPr lang="ru-RU" sz="4800" dirty="0" smtClean="0"/>
              <a:t>(варианты ответов)</a:t>
            </a:r>
            <a:endParaRPr lang="ru-RU" sz="4800" dirty="0" smtClean="0"/>
          </a:p>
          <a:p>
            <a:pPr algn="ctr"/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6" y="1894518"/>
            <a:ext cx="2743438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71120"/>
            <a:ext cx="6257777" cy="55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03" y="1280160"/>
            <a:ext cx="823031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78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Легкий дым</vt:lpstr>
      <vt:lpstr>Тема: «Разработка игрового приложения «Чайнворд»»</vt:lpstr>
      <vt:lpstr>Презентация PowerPoint</vt:lpstr>
      <vt:lpstr>Выбор инструментальных средств</vt:lpstr>
      <vt:lpstr>Презентация PowerPoint</vt:lpstr>
      <vt:lpstr>Презентация PowerPoint</vt:lpstr>
      <vt:lpstr>Презентация PowerPoint</vt:lpstr>
      <vt:lpstr>Код: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«игрового приложения «Fate of warrior»»</dc:title>
  <dc:creator>Дима Василенко</dc:creator>
  <cp:lastModifiedBy>Alexander</cp:lastModifiedBy>
  <cp:revision>79</cp:revision>
  <dcterms:created xsi:type="dcterms:W3CDTF">2021-05-28T05:47:01Z</dcterms:created>
  <dcterms:modified xsi:type="dcterms:W3CDTF">2022-11-25T11:10:45Z</dcterms:modified>
</cp:coreProperties>
</file>