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63" r:id="rId6"/>
    <p:sldId id="257" r:id="rId7"/>
    <p:sldId id="265" r:id="rId8"/>
    <p:sldId id="266" r:id="rId9"/>
    <p:sldId id="259" r:id="rId10"/>
    <p:sldId id="260" r:id="rId11"/>
    <p:sldId id="261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3" autoAdjust="0"/>
    <p:restoredTop sz="94660"/>
  </p:normalViewPr>
  <p:slideViewPr>
    <p:cSldViewPr>
      <p:cViewPr varScale="1">
        <p:scale>
          <a:sx n="53" d="100"/>
          <a:sy n="53" d="100"/>
        </p:scale>
        <p:origin x="-96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8700-7916-4022-A959-51E4FB3430C7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6B1-4476-4D8F-92DD-A52E3124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8700-7916-4022-A959-51E4FB3430C7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6B1-4476-4D8F-92DD-A52E3124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0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8700-7916-4022-A959-51E4FB3430C7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6B1-4476-4D8F-92DD-A52E3124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8700-7916-4022-A959-51E4FB3430C7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6B1-4476-4D8F-92DD-A52E3124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8700-7916-4022-A959-51E4FB3430C7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6B1-4476-4D8F-92DD-A52E3124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8700-7916-4022-A959-51E4FB3430C7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6B1-4476-4D8F-92DD-A52E3124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8700-7916-4022-A959-51E4FB3430C7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6B1-4476-4D8F-92DD-A52E3124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8700-7916-4022-A959-51E4FB3430C7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6B1-4476-4D8F-92DD-A52E3124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5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8700-7916-4022-A959-51E4FB3430C7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6B1-4476-4D8F-92DD-A52E3124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8700-7916-4022-A959-51E4FB3430C7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6B1-4476-4D8F-92DD-A52E3124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8700-7916-4022-A959-51E4FB3430C7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6B1-4476-4D8F-92DD-A52E3124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3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8700-7916-4022-A959-51E4FB3430C7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56B1-4476-4D8F-92DD-A52E3124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6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59080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Term Project: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Blood Wrenching Horror Survival Game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Samantha Brooks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Cafeteria Choices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Look through window or go through door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Window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Sneak or Run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Sneak</a:t>
            </a:r>
          </a:p>
          <a:p>
            <a:pPr lvl="3"/>
            <a:r>
              <a:rPr lang="en-US" dirty="0" smtClean="0">
                <a:solidFill>
                  <a:srgbClr val="92D050"/>
                </a:solidFill>
              </a:rPr>
              <a:t>Fight : Die  </a:t>
            </a:r>
          </a:p>
          <a:p>
            <a:pPr lvl="3"/>
            <a:r>
              <a:rPr lang="en-US" dirty="0" smtClean="0">
                <a:solidFill>
                  <a:srgbClr val="92D050"/>
                </a:solidFill>
              </a:rPr>
              <a:t>sneak : continue story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Run: continue story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Door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Attack or Run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Run: Dies</a:t>
            </a:r>
            <a:endParaRPr lang="en-US" dirty="0">
              <a:solidFill>
                <a:srgbClr val="92D050"/>
              </a:solidFill>
            </a:endParaRP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Attack: Continue story</a:t>
            </a:r>
            <a:endParaRPr lang="en-US" dirty="0">
              <a:solidFill>
                <a:srgbClr val="92D050"/>
              </a:solidFill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1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Barracks Choices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Run in or sneak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Sneak: Pick up or go in unarmed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Pick up: Continue Story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Unarmed: Die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Run: Die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Command </a:t>
            </a:r>
            <a:r>
              <a:rPr lang="en-US" dirty="0" smtClean="0">
                <a:solidFill>
                  <a:srgbClr val="92D050"/>
                </a:solidFill>
              </a:rPr>
              <a:t>Center Choices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Walk up to or yell out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Walk up to: dies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Yell out: continues story </a:t>
            </a:r>
            <a:r>
              <a:rPr lang="en-US" dirty="0" smtClean="0">
                <a:solidFill>
                  <a:srgbClr val="92D050"/>
                </a:solidFill>
              </a:rPr>
              <a:t>line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Barracks or Cafeteria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Determined by previous path. You go the other way back. 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Stasis </a:t>
            </a:r>
            <a:r>
              <a:rPr lang="en-US" dirty="0" smtClean="0">
                <a:solidFill>
                  <a:srgbClr val="92D050"/>
                </a:solidFill>
              </a:rPr>
              <a:t>Center Choices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Kill bunny or save bunny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Pick up mop or Sneak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   -Pick up: Continue Story</a:t>
            </a:r>
          </a:p>
          <a:p>
            <a:pPr marL="0" indent="0">
              <a:buNone/>
            </a:pPr>
            <a:r>
              <a:rPr lang="en-US" sz="2800" smtClean="0">
                <a:solidFill>
                  <a:srgbClr val="92D050"/>
                </a:solidFill>
              </a:rPr>
              <a:t>   - </a:t>
            </a:r>
            <a:r>
              <a:rPr lang="en-US" sz="2800" dirty="0" smtClean="0">
                <a:solidFill>
                  <a:srgbClr val="92D050"/>
                </a:solidFill>
              </a:rPr>
              <a:t>Sneak: Die</a:t>
            </a:r>
            <a:endParaRPr lang="en-US" sz="28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Files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Term.y</a:t>
            </a:r>
            <a:r>
              <a:rPr lang="en-US" dirty="0" smtClean="0">
                <a:solidFill>
                  <a:srgbClr val="92D050"/>
                </a:solidFill>
              </a:rPr>
              <a:t> – YACC File</a:t>
            </a:r>
          </a:p>
          <a:p>
            <a:r>
              <a:rPr lang="en-US" dirty="0" err="1" smtClean="0">
                <a:solidFill>
                  <a:srgbClr val="92D050"/>
                </a:solidFill>
              </a:rPr>
              <a:t>Term.l</a:t>
            </a:r>
            <a:r>
              <a:rPr lang="en-US" dirty="0" smtClean="0">
                <a:solidFill>
                  <a:srgbClr val="92D050"/>
                </a:solidFill>
              </a:rPr>
              <a:t> – LEX File	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Term – Bash file to compile and run the LEX and YACC file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LEX File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Regular Expressions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Rules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Regular Expressions and Rules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%token &lt;</a:t>
            </a:r>
            <a:r>
              <a:rPr lang="en-US" dirty="0" err="1">
                <a:solidFill>
                  <a:srgbClr val="92D050"/>
                </a:solidFill>
              </a:rPr>
              <a:t>str</a:t>
            </a:r>
            <a:r>
              <a:rPr lang="en-US" dirty="0">
                <a:solidFill>
                  <a:srgbClr val="92D050"/>
                </a:solidFill>
              </a:rPr>
              <a:t>&gt; BORN 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%</a:t>
            </a:r>
            <a:r>
              <a:rPr lang="en-US" dirty="0">
                <a:solidFill>
                  <a:srgbClr val="92D050"/>
                </a:solidFill>
              </a:rPr>
              <a:t>token &lt;</a:t>
            </a:r>
            <a:r>
              <a:rPr lang="en-US" dirty="0" err="1">
                <a:solidFill>
                  <a:srgbClr val="92D050"/>
                </a:solidFill>
              </a:rPr>
              <a:t>str</a:t>
            </a:r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smtClean="0">
                <a:solidFill>
                  <a:srgbClr val="92D050"/>
                </a:solidFill>
              </a:rPr>
              <a:t>LEAVE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%token &lt;</a:t>
            </a:r>
            <a:r>
              <a:rPr lang="en-US" dirty="0" err="1">
                <a:solidFill>
                  <a:srgbClr val="92D050"/>
                </a:solidFill>
              </a:rPr>
              <a:t>str</a:t>
            </a:r>
            <a:r>
              <a:rPr lang="en-US" dirty="0">
                <a:solidFill>
                  <a:srgbClr val="92D050"/>
                </a:solidFill>
              </a:rPr>
              <a:t>&gt; ENTER 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%</a:t>
            </a:r>
            <a:r>
              <a:rPr lang="en-US" dirty="0">
                <a:solidFill>
                  <a:srgbClr val="92D050"/>
                </a:solidFill>
              </a:rPr>
              <a:t>token &lt;</a:t>
            </a:r>
            <a:r>
              <a:rPr lang="en-US" dirty="0" err="1">
                <a:solidFill>
                  <a:srgbClr val="92D050"/>
                </a:solidFill>
              </a:rPr>
              <a:t>str</a:t>
            </a:r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smtClean="0">
                <a:solidFill>
                  <a:srgbClr val="92D050"/>
                </a:solidFill>
              </a:rPr>
              <a:t>OPEN</a:t>
            </a:r>
          </a:p>
          <a:p>
            <a:r>
              <a:rPr lang="en-US" dirty="0">
                <a:solidFill>
                  <a:srgbClr val="92D050"/>
                </a:solidFill>
              </a:rPr>
              <a:t>%token &lt;</a:t>
            </a:r>
            <a:r>
              <a:rPr lang="en-US" dirty="0" err="1">
                <a:solidFill>
                  <a:srgbClr val="92D050"/>
                </a:solidFill>
              </a:rPr>
              <a:t>str</a:t>
            </a:r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smtClean="0">
                <a:solidFill>
                  <a:srgbClr val="92D050"/>
                </a:solidFill>
              </a:rPr>
              <a:t>CLOSE</a:t>
            </a:r>
          </a:p>
          <a:p>
            <a:r>
              <a:rPr lang="en-US" dirty="0">
                <a:solidFill>
                  <a:srgbClr val="92D050"/>
                </a:solidFill>
              </a:rPr>
              <a:t>%token &lt;</a:t>
            </a:r>
            <a:r>
              <a:rPr lang="en-US" dirty="0" err="1">
                <a:solidFill>
                  <a:srgbClr val="92D050"/>
                </a:solidFill>
              </a:rPr>
              <a:t>str</a:t>
            </a:r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smtClean="0">
                <a:solidFill>
                  <a:srgbClr val="92D050"/>
                </a:solidFill>
              </a:rPr>
              <a:t>PICKUP</a:t>
            </a:r>
          </a:p>
          <a:p>
            <a:r>
              <a:rPr lang="en-US" dirty="0">
                <a:solidFill>
                  <a:srgbClr val="92D050"/>
                </a:solidFill>
              </a:rPr>
              <a:t>%token &lt;</a:t>
            </a:r>
            <a:r>
              <a:rPr lang="en-US" dirty="0" err="1">
                <a:solidFill>
                  <a:srgbClr val="92D050"/>
                </a:solidFill>
              </a:rPr>
              <a:t>str</a:t>
            </a:r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smtClean="0">
                <a:solidFill>
                  <a:srgbClr val="92D050"/>
                </a:solidFill>
              </a:rPr>
              <a:t>COMMANDS</a:t>
            </a:r>
          </a:p>
          <a:p>
            <a:r>
              <a:rPr lang="en-US" dirty="0">
                <a:solidFill>
                  <a:srgbClr val="92D050"/>
                </a:solidFill>
              </a:rPr>
              <a:t>%token &lt;</a:t>
            </a:r>
            <a:r>
              <a:rPr lang="en-US" dirty="0" err="1">
                <a:solidFill>
                  <a:srgbClr val="92D050"/>
                </a:solidFill>
              </a:rPr>
              <a:t>str</a:t>
            </a:r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smtClean="0">
                <a:solidFill>
                  <a:srgbClr val="92D050"/>
                </a:solidFill>
              </a:rPr>
              <a:t>CREATURE</a:t>
            </a:r>
          </a:p>
          <a:p>
            <a:r>
              <a:rPr lang="en-US" dirty="0">
                <a:solidFill>
                  <a:srgbClr val="92D050"/>
                </a:solidFill>
              </a:rPr>
              <a:t>%token &lt;</a:t>
            </a:r>
            <a:r>
              <a:rPr lang="en-US" dirty="0" err="1">
                <a:solidFill>
                  <a:srgbClr val="92D050"/>
                </a:solidFill>
              </a:rPr>
              <a:t>str</a:t>
            </a:r>
            <a:r>
              <a:rPr lang="en-US" dirty="0">
                <a:solidFill>
                  <a:srgbClr val="92D050"/>
                </a:solidFill>
              </a:rPr>
              <a:t>&gt; MAN</a:t>
            </a:r>
          </a:p>
        </p:txBody>
      </p:sp>
    </p:spTree>
    <p:extLst>
      <p:ext uri="{BB962C8B-B14F-4D97-AF65-F5344CB8AC3E}">
        <p14:creationId xmlns:p14="http://schemas.microsoft.com/office/powerpoint/2010/main" val="21037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YACC  File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Decision Flags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Tokens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Grammar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Story Line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Choices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% Token / Commands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sneak("</a:t>
            </a:r>
            <a:r>
              <a:rPr lang="en-US" dirty="0" err="1">
                <a:solidFill>
                  <a:srgbClr val="92D050"/>
                </a:solidFill>
              </a:rPr>
              <a:t>creep"|"crawl"|"stealth"|"tiptoe</a:t>
            </a:r>
            <a:r>
              <a:rPr lang="en-US" dirty="0" smtClean="0">
                <a:solidFill>
                  <a:srgbClr val="92D050"/>
                </a:solidFill>
              </a:rPr>
              <a:t>"|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"</a:t>
            </a:r>
            <a:r>
              <a:rPr lang="en-US" dirty="0">
                <a:solidFill>
                  <a:srgbClr val="92D050"/>
                </a:solidFill>
              </a:rPr>
              <a:t>sneak") </a:t>
            </a:r>
          </a:p>
          <a:p>
            <a:pPr marL="0" indent="0"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talk</a:t>
            </a:r>
            <a:r>
              <a:rPr lang="en-US" dirty="0">
                <a:solidFill>
                  <a:srgbClr val="92D050"/>
                </a:solidFill>
              </a:rPr>
              <a:t>("talk </a:t>
            </a:r>
            <a:r>
              <a:rPr lang="en-US" dirty="0" err="1">
                <a:solidFill>
                  <a:srgbClr val="92D050"/>
                </a:solidFill>
              </a:rPr>
              <a:t>to"|"speak"|"talk"|"communicate</a:t>
            </a:r>
            <a:r>
              <a:rPr lang="en-US" dirty="0" smtClean="0">
                <a:solidFill>
                  <a:srgbClr val="92D050"/>
                </a:solidFill>
              </a:rPr>
              <a:t>")</a:t>
            </a:r>
          </a:p>
          <a:p>
            <a:pPr marL="0" indent="0"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pickUp</a:t>
            </a:r>
            <a:r>
              <a:rPr lang="en-US" dirty="0">
                <a:solidFill>
                  <a:srgbClr val="92D050"/>
                </a:solidFill>
              </a:rPr>
              <a:t>("pick </a:t>
            </a:r>
            <a:r>
              <a:rPr lang="en-US" dirty="0" err="1">
                <a:solidFill>
                  <a:srgbClr val="92D050"/>
                </a:solidFill>
              </a:rPr>
              <a:t>up"|"take"|"grab"|"pick</a:t>
            </a:r>
            <a:r>
              <a:rPr lang="en-US" dirty="0">
                <a:solidFill>
                  <a:srgbClr val="92D050"/>
                </a:solidFill>
              </a:rPr>
              <a:t> it up</a:t>
            </a:r>
            <a:r>
              <a:rPr lang="en-US" dirty="0" smtClean="0">
                <a:solidFill>
                  <a:srgbClr val="92D050"/>
                </a:solidFill>
              </a:rPr>
              <a:t>")</a:t>
            </a:r>
          </a:p>
          <a:p>
            <a:pPr marL="0" indent="0"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examine("look </a:t>
            </a:r>
            <a:r>
              <a:rPr lang="en-US" dirty="0" err="1">
                <a:solidFill>
                  <a:srgbClr val="92D050"/>
                </a:solidFill>
              </a:rPr>
              <a:t>at"|"examine"|"analyze"|"look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around"|"look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through"|"window"|"look</a:t>
            </a:r>
            <a:r>
              <a:rPr lang="en-US" dirty="0" smtClean="0">
                <a:solidFill>
                  <a:srgbClr val="92D050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barracks("</a:t>
            </a:r>
            <a:r>
              <a:rPr lang="en-US" dirty="0" err="1">
                <a:solidFill>
                  <a:srgbClr val="92D050"/>
                </a:solidFill>
              </a:rPr>
              <a:t>barracks"|"left"|"go</a:t>
            </a:r>
            <a:r>
              <a:rPr lang="en-US" dirty="0">
                <a:solidFill>
                  <a:srgbClr val="92D050"/>
                </a:solidFill>
              </a:rPr>
              <a:t> to barracks"|"</a:t>
            </a:r>
            <a:r>
              <a:rPr lang="en-US" dirty="0" err="1">
                <a:solidFill>
                  <a:srgbClr val="92D050"/>
                </a:solidFill>
              </a:rPr>
              <a:t>baracks</a:t>
            </a:r>
            <a:r>
              <a:rPr lang="en-US" dirty="0">
                <a:solidFill>
                  <a:srgbClr val="92D050"/>
                </a:solidFill>
              </a:rPr>
              <a:t>"|"go to </a:t>
            </a:r>
            <a:r>
              <a:rPr lang="en-US" dirty="0" err="1">
                <a:solidFill>
                  <a:srgbClr val="92D050"/>
                </a:solidFill>
              </a:rPr>
              <a:t>baracks</a:t>
            </a:r>
            <a:r>
              <a:rPr lang="en-US" dirty="0">
                <a:solidFill>
                  <a:srgbClr val="92D050"/>
                </a:solidFill>
              </a:rPr>
              <a:t>") cafeteria("</a:t>
            </a:r>
            <a:r>
              <a:rPr lang="en-US" dirty="0" err="1">
                <a:solidFill>
                  <a:srgbClr val="92D050"/>
                </a:solidFill>
              </a:rPr>
              <a:t>cafeteria"|"right"|"cafe"|"lunch</a:t>
            </a:r>
            <a:r>
              <a:rPr lang="en-US" dirty="0">
                <a:solidFill>
                  <a:srgbClr val="92D050"/>
                </a:solidFill>
              </a:rPr>
              <a:t> room")</a:t>
            </a:r>
          </a:p>
        </p:txBody>
      </p:sp>
    </p:spTree>
    <p:extLst>
      <p:ext uri="{BB962C8B-B14F-4D97-AF65-F5344CB8AC3E}">
        <p14:creationId xmlns:p14="http://schemas.microsoft.com/office/powerpoint/2010/main" val="11068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Story Line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 scientist wakes you up from stasis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The scientist realizes you’re a janitor and is not the Dr. Cohen he was looking for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He tells you that you need to find Lieutenant Ryan so you can open Dr. Cohen’s stasis pod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He tells you that the bunny creature is important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The scientist ends up attacking you and you run away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The bunny creature follows you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You go through the cafeteria or the barracks to get to Lieutenant Ryan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Line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92D050"/>
                </a:solidFill>
              </a:rPr>
              <a:t>Story Line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You talk to Ryan about what the Scientist told you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You go back to the stasis center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You take the opposite path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You make it back to the stasis area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You wake up Dr. Cohen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The bunny kills Ryan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You make the choice to save the </a:t>
            </a:r>
            <a:r>
              <a:rPr lang="en-US" dirty="0" smtClean="0">
                <a:solidFill>
                  <a:srgbClr val="92D050"/>
                </a:solidFill>
              </a:rPr>
              <a:t>creature or kill Ryan and the Dr.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Stasis </a:t>
            </a:r>
            <a:r>
              <a:rPr lang="en-US" dirty="0" smtClean="0">
                <a:solidFill>
                  <a:srgbClr val="92D050"/>
                </a:solidFill>
              </a:rPr>
              <a:t>Center Choices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Wake up from stasis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Give name and age (age changes story)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Examine Bunny or Man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Talk to man (story continues), examine man, or examine bunny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Run or wait (changes story)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Look at map or go through door (</a:t>
            </a:r>
            <a:r>
              <a:rPr lang="en-US" smtClean="0">
                <a:solidFill>
                  <a:srgbClr val="92D050"/>
                </a:solidFill>
              </a:rPr>
              <a:t>story continue)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Barracks or Cafeteria 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465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Term Project: Blood Wrenching Horror Survival Game</vt:lpstr>
      <vt:lpstr>Files</vt:lpstr>
      <vt:lpstr>LEX File</vt:lpstr>
      <vt:lpstr>Regular Expressions and Rules</vt:lpstr>
      <vt:lpstr>YACC  File</vt:lpstr>
      <vt:lpstr>% Token / Commands</vt:lpstr>
      <vt:lpstr>Story Line</vt:lpstr>
      <vt:lpstr>Story Line</vt:lpstr>
      <vt:lpstr>Stasis Center Choices</vt:lpstr>
      <vt:lpstr>Cafeteria Choices</vt:lpstr>
      <vt:lpstr>Barracks Choices</vt:lpstr>
      <vt:lpstr>Command Center Choices</vt:lpstr>
      <vt:lpstr>Stasis Center Choices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Samantha</dc:creator>
  <cp:lastModifiedBy>Samantha</cp:lastModifiedBy>
  <cp:revision>13</cp:revision>
  <dcterms:created xsi:type="dcterms:W3CDTF">2013-12-03T19:00:41Z</dcterms:created>
  <dcterms:modified xsi:type="dcterms:W3CDTF">2013-12-10T01:27:43Z</dcterms:modified>
</cp:coreProperties>
</file>